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a Lakshmi" userId="2f426be3d3be9e8c" providerId="LiveId" clId="{A694BF97-F9B4-4738-A55C-8D12C3F2E851}"/>
    <pc:docChg chg="modSld">
      <pc:chgData name="Dhara Lakshmi" userId="2f426be3d3be9e8c" providerId="LiveId" clId="{A694BF97-F9B4-4738-A55C-8D12C3F2E851}" dt="2024-01-10T16:31:39.983" v="0" actId="1036"/>
      <pc:docMkLst>
        <pc:docMk/>
      </pc:docMkLst>
      <pc:sldChg chg="modSp mod">
        <pc:chgData name="Dhara Lakshmi" userId="2f426be3d3be9e8c" providerId="LiveId" clId="{A694BF97-F9B4-4738-A55C-8D12C3F2E851}" dt="2024-01-10T16:31:39.983" v="0" actId="1036"/>
        <pc:sldMkLst>
          <pc:docMk/>
          <pc:sldMk cId="0" sldId="260"/>
        </pc:sldMkLst>
        <pc:picChg chg="mod">
          <ac:chgData name="Dhara Lakshmi" userId="2f426be3d3be9e8c" providerId="LiveId" clId="{A694BF97-F9B4-4738-A55C-8D12C3F2E851}" dt="2024-01-10T16:31:39.983" v="0" actId="1036"/>
          <ac:picMkLst>
            <pc:docMk/>
            <pc:sldMk cId="0" sldId="260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01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" y="0"/>
            <a:ext cx="14630400" cy="8229600"/>
          </a:xfrm>
          <a:prstGeom prst="rect">
            <a:avLst/>
          </a:prstGeom>
        </p:spPr>
      </p:pic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68462" y="1523655"/>
            <a:ext cx="7311637" cy="545287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1931" y="88938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University Management 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System 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144393" y="3053140"/>
            <a:ext cx="5874684" cy="3458787"/>
          </a:xfrm>
          <a:prstGeom prst="rect">
            <a:avLst/>
          </a:prstGeom>
          <a:noFill/>
          <a:ln/>
        </p:spPr>
        <p:txBody>
          <a:bodyPr wrap="square" rtlCol="0" anchor="b" anchorCtr="1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Century Schoolbook" panose="02040604050505020304" pitchFamily="18" charset="0"/>
                <a:ea typeface="DM Sans" pitchFamily="34" charset="-122"/>
                <a:cs typeface="DM Sans" pitchFamily="34" charset="-120"/>
              </a:rPr>
              <a:t>The University Management System is a Java project developed using NetBeans and </a:t>
            </a:r>
            <a:r>
              <a:rPr lang="en-US" sz="2400" dirty="0" err="1">
                <a:solidFill>
                  <a:srgbClr val="454240"/>
                </a:solidFill>
                <a:latin typeface="Century Schoolbook" panose="02040604050505020304" pitchFamily="18" charset="0"/>
                <a:ea typeface="DM Sans" pitchFamily="34" charset="-122"/>
                <a:cs typeface="DM Sans" pitchFamily="34" charset="-120"/>
              </a:rPr>
              <a:t>JFrames</a:t>
            </a:r>
            <a:r>
              <a:rPr lang="en-US" sz="2400" dirty="0">
                <a:solidFill>
                  <a:srgbClr val="454240"/>
                </a:solidFill>
                <a:latin typeface="Century Schoolbook" panose="02040604050505020304" pitchFamily="18" charset="0"/>
                <a:ea typeface="DM Sans" pitchFamily="34" charset="-122"/>
                <a:cs typeface="DM Sans" pitchFamily="34" charset="-120"/>
              </a:rPr>
              <a:t>. It is designed to streamline the administrative processes of a university, providing a centralized platform for managing student records, course information, and other relevant data.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299686" y="5994797"/>
            <a:ext cx="24155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" y="11289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08168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037993" y="45349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Goals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501538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project's objective is to establish goals for university management processes, ensuring smooth functioning and structured operations.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220397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535091"/>
            <a:ext cx="2263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Java Application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501550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objective is to develop the system using Java, utilizing its robust features for efficient and reliable performance.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296400" y="4535091"/>
            <a:ext cx="2301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Effective Design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01550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goal is to create a well-designed system that enhances productivity and user experience for administrators.</a:t>
            </a:r>
            <a:endParaRPr lang="en-US" sz="1750" dirty="0"/>
          </a:p>
        </p:txBody>
      </p:sp>
      <p:pic>
        <p:nvPicPr>
          <p:cNvPr id="1030" name="Picture 6" descr="Library Management System Project in Java: Step by Step guide | Edureka">
            <a:extLst>
              <a:ext uri="{FF2B5EF4-FFF2-40B4-BE49-F238E27FC236}">
                <a16:creationId xmlns:a16="http://schemas.microsoft.com/office/drawing/2014/main" id="{FBE8C265-316E-7297-85AF-F5DDBECC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01" y="2226041"/>
            <a:ext cx="3194871" cy="203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00C38F-B315-D3AD-45CC-11875AC37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133600"/>
            <a:ext cx="3471333" cy="21238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86547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Motivation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115270"/>
            <a:ext cx="2910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Enhanced Efficiency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68462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Developing the system is motivated by the desire to enhance the overall efficiency of university management, reducing manual work and streamlining processes.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Accessibility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31813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Accessibility is a key motivation, aiming to provide easy access to academic and administrative resources for all users.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115270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Enhanced Data Security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31813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Motivated by the need to implement robust data security measures, ensuring the protection and privacy of sensitive information within the university system.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44723" y="422574"/>
            <a:ext cx="5593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Problem Definition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4664512" y="2936200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970848"/>
            <a:ext cx="2552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9402128" y="293620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2970848"/>
            <a:ext cx="2697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4637842" y="531030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344954"/>
            <a:ext cx="3192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D1E848-24ED-6FD9-100F-90960CC2A059}"/>
              </a:ext>
            </a:extLst>
          </p:cNvPr>
          <p:cNvSpPr txBox="1"/>
          <p:nvPr/>
        </p:nvSpPr>
        <p:spPr>
          <a:xfrm>
            <a:off x="304800" y="1512711"/>
            <a:ext cx="71416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university management system project aims to solve the problem of inefficient and manual administrative processes in universities.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Currently, many universities rely on paper-based systems for tasks such as student enrollment, fee management, and record keeping.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manual processes are time-consuming, prone to errors, and lack scalability. Additionally, the lack of a centralized system makes it difficult for different departments to communicate and share information effectively.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7A9B1-C2C2-0300-DF9A-4AC1A4036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768" y="4398526"/>
            <a:ext cx="5682871" cy="3198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61454C-6CED-B0E1-1850-CA608A28B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768" y="542596"/>
            <a:ext cx="5682870" cy="3164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89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463511" y="259913"/>
            <a:ext cx="6789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Implementation Details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09" y="1435477"/>
            <a:ext cx="45719" cy="5371723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7" name="Shape 3"/>
          <p:cNvSpPr/>
          <p:nvPr/>
        </p:nvSpPr>
        <p:spPr>
          <a:xfrm>
            <a:off x="5051880" y="156656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8" name="Shape 4"/>
          <p:cNvSpPr/>
          <p:nvPr/>
        </p:nvSpPr>
        <p:spPr>
          <a:xfrm>
            <a:off x="4551938" y="12771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5709" y="1307396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5829477" y="1415177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</a:rPr>
              <a:t>Programming language: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189559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DM Sans" pitchFamily="34" charset="0"/>
              </a:rPr>
              <a:t>Java</a:t>
            </a:r>
            <a:endParaRPr lang="en-US" sz="2000" dirty="0"/>
          </a:p>
        </p:txBody>
      </p:sp>
      <p:sp>
        <p:nvSpPr>
          <p:cNvPr id="12" name="Shape 8"/>
          <p:cNvSpPr/>
          <p:nvPr/>
        </p:nvSpPr>
        <p:spPr>
          <a:xfrm>
            <a:off x="4980981" y="302823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13" name="Shape 9"/>
          <p:cNvSpPr/>
          <p:nvPr/>
        </p:nvSpPr>
        <p:spPr>
          <a:xfrm>
            <a:off x="4551937" y="27676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 10"/>
          <p:cNvSpPr/>
          <p:nvPr/>
        </p:nvSpPr>
        <p:spPr>
          <a:xfrm>
            <a:off x="4725709" y="2797196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5829477" y="2853922"/>
            <a:ext cx="3589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Frontend:</a:t>
            </a:r>
          </a:p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1382" y="332339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 err="1">
                <a:solidFill>
                  <a:srgbClr val="454240"/>
                </a:solidFill>
                <a:latin typeface="DM Sans" pitchFamily="34" charset="0"/>
              </a:rPr>
              <a:t>Netbeans</a:t>
            </a:r>
            <a:endParaRPr lang="en-US" sz="2000" dirty="0"/>
          </a:p>
        </p:txBody>
      </p:sp>
      <p:sp>
        <p:nvSpPr>
          <p:cNvPr id="17" name="Shape 13"/>
          <p:cNvSpPr/>
          <p:nvPr/>
        </p:nvSpPr>
        <p:spPr>
          <a:xfrm>
            <a:off x="5022419" y="444405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18" name="Shape 14"/>
          <p:cNvSpPr/>
          <p:nvPr/>
        </p:nvSpPr>
        <p:spPr>
          <a:xfrm>
            <a:off x="4494675" y="41773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641776" y="417733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5879007" y="4279407"/>
            <a:ext cx="3489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Libre Baskerville" pitchFamily="34" charset="0"/>
              </a:rPr>
              <a:t>Backend: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1382" y="486072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DM Sans" pitchFamily="34" charset="0"/>
              </a:rPr>
              <a:t>MySQL</a:t>
            </a:r>
            <a:endParaRPr lang="en-US" sz="2000" dirty="0"/>
          </a:p>
        </p:txBody>
      </p:sp>
      <p:sp>
        <p:nvSpPr>
          <p:cNvPr id="24" name="Shape 14">
            <a:extLst>
              <a:ext uri="{FF2B5EF4-FFF2-40B4-BE49-F238E27FC236}">
                <a16:creationId xmlns:a16="http://schemas.microsoft.com/office/drawing/2014/main" id="{0B18F4F9-E738-7611-FED6-46A4C8E9B5E6}"/>
              </a:ext>
            </a:extLst>
          </p:cNvPr>
          <p:cNvSpPr/>
          <p:nvPr/>
        </p:nvSpPr>
        <p:spPr>
          <a:xfrm>
            <a:off x="4527027" y="56131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13811">
            <a:solidFill>
              <a:srgbClr val="EFDBA9"/>
            </a:solidFill>
            <a:prstDash val="solid"/>
          </a:ln>
        </p:spPr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A5F00EEB-C48C-A388-CCDD-6ADA6814E51A}"/>
              </a:ext>
            </a:extLst>
          </p:cNvPr>
          <p:cNvSpPr/>
          <p:nvPr/>
        </p:nvSpPr>
        <p:spPr>
          <a:xfrm>
            <a:off x="4674128" y="5613141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28" name="Shape 13">
            <a:extLst>
              <a:ext uri="{FF2B5EF4-FFF2-40B4-BE49-F238E27FC236}">
                <a16:creationId xmlns:a16="http://schemas.microsoft.com/office/drawing/2014/main" id="{EDE84F1E-0896-D04E-DCC7-F5D0027ABF72}"/>
              </a:ext>
            </a:extLst>
          </p:cNvPr>
          <p:cNvSpPr/>
          <p:nvPr/>
        </p:nvSpPr>
        <p:spPr>
          <a:xfrm>
            <a:off x="5003723" y="588352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FDBA9"/>
          </a:solidFill>
          <a:ln/>
        </p:spPr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5A25BF-E7AE-4A74-79C4-9642D87A0E59}"/>
              </a:ext>
            </a:extLst>
          </p:cNvPr>
          <p:cNvSpPr txBox="1"/>
          <p:nvPr/>
        </p:nvSpPr>
        <p:spPr>
          <a:xfrm>
            <a:off x="5840766" y="5704893"/>
            <a:ext cx="3731970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dirty="0">
                <a:latin typeface="Libre Baskerville" panose="02000000000000000000" pitchFamily="2" charset="0"/>
              </a:rPr>
              <a:t>Concepts Used: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EAFD7-0E0F-5CF3-569B-EF7BA3353D5C}"/>
              </a:ext>
            </a:extLst>
          </p:cNvPr>
          <p:cNvSpPr txBox="1"/>
          <p:nvPr/>
        </p:nvSpPr>
        <p:spPr>
          <a:xfrm>
            <a:off x="6046113" y="6412431"/>
            <a:ext cx="2312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Inheritance</a:t>
            </a:r>
          </a:p>
          <a:p>
            <a:endParaRPr 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32BEE-8E90-EB64-F560-FF313500A63B}"/>
              </a:ext>
            </a:extLst>
          </p:cNvPr>
          <p:cNvSpPr txBox="1"/>
          <p:nvPr/>
        </p:nvSpPr>
        <p:spPr>
          <a:xfrm>
            <a:off x="8493051" y="6396001"/>
            <a:ext cx="2312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Polymorphism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Encapsulation</a:t>
            </a:r>
          </a:p>
        </p:txBody>
      </p:sp>
      <p:pic>
        <p:nvPicPr>
          <p:cNvPr id="3074" name="Picture 2" descr="NetBeans - Wikipedia">
            <a:extLst>
              <a:ext uri="{FF2B5EF4-FFF2-40B4-BE49-F238E27FC236}">
                <a16:creationId xmlns:a16="http://schemas.microsoft.com/office/drawing/2014/main" id="{C63BA1A9-2E89-D853-F4E8-209B9BD06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60" y="1261388"/>
            <a:ext cx="1990725" cy="200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ySQL | Austin TX">
            <a:extLst>
              <a:ext uri="{FF2B5EF4-FFF2-40B4-BE49-F238E27FC236}">
                <a16:creationId xmlns:a16="http://schemas.microsoft.com/office/drawing/2014/main" id="{A2F36071-371D-EC11-2890-9B6CF9BC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60" y="4140052"/>
            <a:ext cx="1990725" cy="201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93758" y="596641"/>
            <a:ext cx="4026337" cy="629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4"/>
              </a:lnSpc>
              <a:buNone/>
            </a:pPr>
            <a:r>
              <a:rPr lang="en-US" sz="3963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396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768" y="1960670"/>
            <a:ext cx="3187541" cy="80522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734985" y="5111353"/>
            <a:ext cx="2013109" cy="314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endParaRPr lang="en-US" sz="1982" dirty="0"/>
          </a:p>
        </p:txBody>
      </p:sp>
      <p:sp>
        <p:nvSpPr>
          <p:cNvPr id="8" name="Text 3"/>
          <p:cNvSpPr/>
          <p:nvPr/>
        </p:nvSpPr>
        <p:spPr>
          <a:xfrm>
            <a:off x="2734985" y="5546646"/>
            <a:ext cx="2785110" cy="1610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6"/>
              </a:lnSpc>
              <a:buNone/>
            </a:pPr>
            <a:endParaRPr lang="en-US" sz="158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40" y="1939087"/>
            <a:ext cx="3187541" cy="805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2526" y="5111353"/>
            <a:ext cx="2785110" cy="629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7"/>
              </a:lnSpc>
              <a:buNone/>
            </a:pPr>
            <a:endParaRPr lang="en-US" sz="1982" dirty="0"/>
          </a:p>
        </p:txBody>
      </p:sp>
      <p:sp>
        <p:nvSpPr>
          <p:cNvPr id="11" name="Text 5"/>
          <p:cNvSpPr/>
          <p:nvPr/>
        </p:nvSpPr>
        <p:spPr>
          <a:xfrm>
            <a:off x="5922526" y="5861209"/>
            <a:ext cx="2785110" cy="1610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6"/>
              </a:lnSpc>
              <a:buNone/>
            </a:pPr>
            <a:endParaRPr lang="en-US" sz="158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487" y="1915513"/>
            <a:ext cx="3187660" cy="80522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110067" y="5111353"/>
            <a:ext cx="2164080" cy="314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endParaRPr lang="en-US" sz="1982" dirty="0"/>
          </a:p>
        </p:txBody>
      </p:sp>
      <p:sp>
        <p:nvSpPr>
          <p:cNvPr id="14" name="Text 7"/>
          <p:cNvSpPr/>
          <p:nvPr/>
        </p:nvSpPr>
        <p:spPr>
          <a:xfrm>
            <a:off x="9110067" y="5546646"/>
            <a:ext cx="2785229" cy="12882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6"/>
              </a:lnSpc>
              <a:buNone/>
            </a:pPr>
            <a:endParaRPr lang="en-US" sz="158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1877D-9DE9-E60A-29F3-2EC1189FF3F7}"/>
              </a:ext>
            </a:extLst>
          </p:cNvPr>
          <p:cNvSpPr txBox="1"/>
          <p:nvPr/>
        </p:nvSpPr>
        <p:spPr>
          <a:xfrm>
            <a:off x="2147768" y="3263164"/>
            <a:ext cx="2785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university management system has been a significant achievement in  administrative processes and enhancing efficiency in the university's operations.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C95B5E-5EB5-1FF5-552C-8C49AB36EAB6}"/>
              </a:ext>
            </a:extLst>
          </p:cNvPr>
          <p:cNvSpPr txBox="1"/>
          <p:nvPr/>
        </p:nvSpPr>
        <p:spPr>
          <a:xfrm>
            <a:off x="5221841" y="3222593"/>
            <a:ext cx="2880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Through the use of Java and NetBeans, we have successfully developed a user-friendly system that allows for easy management of student records and other administrative tasks.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40E831-439B-7B57-FE00-CD156553976D}"/>
              </a:ext>
            </a:extLst>
          </p:cNvPr>
          <p:cNvSpPr txBox="1"/>
          <p:nvPr/>
        </p:nvSpPr>
        <p:spPr>
          <a:xfrm>
            <a:off x="8395750" y="3147708"/>
            <a:ext cx="2886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project has demonstrated the power of technology in improving the overall functioning of the university, reducing manual work, and increasing accuracy in data management.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33769" y="3073241"/>
            <a:ext cx="4026337" cy="629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4"/>
              </a:lnSpc>
              <a:buNone/>
            </a:pPr>
            <a:endParaRPr lang="en-US" sz="3963" dirty="0"/>
          </a:p>
        </p:txBody>
      </p:sp>
      <p:sp>
        <p:nvSpPr>
          <p:cNvPr id="7" name="Text 2"/>
          <p:cNvSpPr/>
          <p:nvPr/>
        </p:nvSpPr>
        <p:spPr>
          <a:xfrm>
            <a:off x="2734985" y="5111353"/>
            <a:ext cx="2013109" cy="314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endParaRPr lang="en-US" sz="1982" dirty="0"/>
          </a:p>
        </p:txBody>
      </p:sp>
      <p:sp>
        <p:nvSpPr>
          <p:cNvPr id="8" name="Text 3"/>
          <p:cNvSpPr/>
          <p:nvPr/>
        </p:nvSpPr>
        <p:spPr>
          <a:xfrm>
            <a:off x="2734985" y="5546646"/>
            <a:ext cx="2785110" cy="1610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6"/>
              </a:lnSpc>
              <a:buNone/>
            </a:pPr>
            <a:endParaRPr lang="en-US" sz="1585" dirty="0"/>
          </a:p>
        </p:txBody>
      </p:sp>
      <p:sp>
        <p:nvSpPr>
          <p:cNvPr id="10" name="Text 4"/>
          <p:cNvSpPr/>
          <p:nvPr/>
        </p:nvSpPr>
        <p:spPr>
          <a:xfrm>
            <a:off x="5922526" y="5111353"/>
            <a:ext cx="2785110" cy="6291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7"/>
              </a:lnSpc>
              <a:buNone/>
            </a:pPr>
            <a:endParaRPr lang="en-US" sz="1982" dirty="0"/>
          </a:p>
        </p:txBody>
      </p:sp>
      <p:sp>
        <p:nvSpPr>
          <p:cNvPr id="11" name="Text 5"/>
          <p:cNvSpPr/>
          <p:nvPr/>
        </p:nvSpPr>
        <p:spPr>
          <a:xfrm>
            <a:off x="5922526" y="5861209"/>
            <a:ext cx="2785110" cy="1610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6"/>
              </a:lnSpc>
              <a:buNone/>
            </a:pPr>
            <a:endParaRPr lang="en-US" sz="1585" dirty="0"/>
          </a:p>
        </p:txBody>
      </p:sp>
      <p:sp>
        <p:nvSpPr>
          <p:cNvPr id="13" name="Text 6"/>
          <p:cNvSpPr/>
          <p:nvPr/>
        </p:nvSpPr>
        <p:spPr>
          <a:xfrm>
            <a:off x="9110067" y="5111353"/>
            <a:ext cx="2164080" cy="314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endParaRPr lang="en-US" sz="1982" dirty="0"/>
          </a:p>
        </p:txBody>
      </p:sp>
      <p:sp>
        <p:nvSpPr>
          <p:cNvPr id="14" name="Text 7"/>
          <p:cNvSpPr/>
          <p:nvPr/>
        </p:nvSpPr>
        <p:spPr>
          <a:xfrm>
            <a:off x="9110067" y="5546646"/>
            <a:ext cx="2785229" cy="12882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6"/>
              </a:lnSpc>
              <a:buNone/>
            </a:pPr>
            <a:endParaRPr lang="en-US" sz="1585" dirty="0"/>
          </a:p>
        </p:txBody>
      </p:sp>
      <p:pic>
        <p:nvPicPr>
          <p:cNvPr id="4098" name="Picture 2" descr="Thank You Presentation Slide PowerPoint Template">
            <a:extLst>
              <a:ext uri="{FF2B5EF4-FFF2-40B4-BE49-F238E27FC236}">
                <a16:creationId xmlns:a16="http://schemas.microsoft.com/office/drawing/2014/main" id="{9533ABD4-608F-1AE7-6895-7F54FFEF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4630399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96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372</Words>
  <Application>Microsoft Office PowerPoint</Application>
  <PresentationFormat>Custom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DM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Dhara Lakshmi</cp:lastModifiedBy>
  <cp:revision>4</cp:revision>
  <dcterms:created xsi:type="dcterms:W3CDTF">2024-01-10T07:28:47Z</dcterms:created>
  <dcterms:modified xsi:type="dcterms:W3CDTF">2024-01-10T16:31:50Z</dcterms:modified>
</cp:coreProperties>
</file>