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sldIdLst>
    <p:sldId id="256" r:id="rId3"/>
    <p:sldId id="257" r:id="rId4"/>
    <p:sldId id="258" r:id="rId5"/>
    <p:sldId id="260" r:id="rId6"/>
    <p:sldId id="261" r:id="rId7"/>
    <p:sldId id="259" r:id="rId8"/>
    <p:sldId id="262" r:id="rId9"/>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114" y="48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theme" Target="theme/theme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viewProps" Target="viewProps.xml"/><Relationship Id="rId5" Type="http://schemas.openxmlformats.org/officeDocument/2006/relationships/slide" Target="slides/slide3.xml"/><Relationship Id="rId10"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311760" y="444960"/>
            <a:ext cx="8520120" cy="70704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33" name="PlaceHolder 2"/>
          <p:cNvSpPr>
            <a:spLocks noGrp="1"/>
          </p:cNvSpPr>
          <p:nvPr>
            <p:ph type="body"/>
          </p:nvPr>
        </p:nvSpPr>
        <p:spPr>
          <a:xfrm>
            <a:off x="311760" y="1266480"/>
            <a:ext cx="8520120" cy="157500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34" name="PlaceHolder 3"/>
          <p:cNvSpPr>
            <a:spLocks noGrp="1"/>
          </p:cNvSpPr>
          <p:nvPr>
            <p:ph type="body"/>
          </p:nvPr>
        </p:nvSpPr>
        <p:spPr>
          <a:xfrm>
            <a:off x="311760" y="2991600"/>
            <a:ext cx="8520120" cy="157500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311760" y="444960"/>
            <a:ext cx="8520120" cy="70704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36" name="PlaceHolder 2"/>
          <p:cNvSpPr>
            <a:spLocks noGrp="1"/>
          </p:cNvSpPr>
          <p:nvPr>
            <p:ph type="body"/>
          </p:nvPr>
        </p:nvSpPr>
        <p:spPr>
          <a:xfrm>
            <a:off x="311760" y="1266480"/>
            <a:ext cx="4157640" cy="157500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37" name="PlaceHolder 3"/>
          <p:cNvSpPr>
            <a:spLocks noGrp="1"/>
          </p:cNvSpPr>
          <p:nvPr>
            <p:ph type="body"/>
          </p:nvPr>
        </p:nvSpPr>
        <p:spPr>
          <a:xfrm>
            <a:off x="4677840" y="1266480"/>
            <a:ext cx="4157640" cy="157500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38" name="PlaceHolder 4"/>
          <p:cNvSpPr>
            <a:spLocks noGrp="1"/>
          </p:cNvSpPr>
          <p:nvPr>
            <p:ph type="body"/>
          </p:nvPr>
        </p:nvSpPr>
        <p:spPr>
          <a:xfrm>
            <a:off x="311760" y="2991600"/>
            <a:ext cx="4157640" cy="157500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39" name="PlaceHolder 5"/>
          <p:cNvSpPr>
            <a:spLocks noGrp="1"/>
          </p:cNvSpPr>
          <p:nvPr>
            <p:ph type="body"/>
          </p:nvPr>
        </p:nvSpPr>
        <p:spPr>
          <a:xfrm>
            <a:off x="4677840" y="2991600"/>
            <a:ext cx="4157640" cy="157500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311760" y="444960"/>
            <a:ext cx="8520120" cy="70704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41" name="PlaceHolder 2"/>
          <p:cNvSpPr>
            <a:spLocks noGrp="1"/>
          </p:cNvSpPr>
          <p:nvPr>
            <p:ph type="body"/>
          </p:nvPr>
        </p:nvSpPr>
        <p:spPr>
          <a:xfrm>
            <a:off x="311760" y="1266480"/>
            <a:ext cx="2743200" cy="157500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42" name="PlaceHolder 3"/>
          <p:cNvSpPr>
            <a:spLocks noGrp="1"/>
          </p:cNvSpPr>
          <p:nvPr>
            <p:ph type="body"/>
          </p:nvPr>
        </p:nvSpPr>
        <p:spPr>
          <a:xfrm>
            <a:off x="3192480" y="1266480"/>
            <a:ext cx="2743200" cy="157500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43" name="PlaceHolder 4"/>
          <p:cNvSpPr>
            <a:spLocks noGrp="1"/>
          </p:cNvSpPr>
          <p:nvPr>
            <p:ph type="body"/>
          </p:nvPr>
        </p:nvSpPr>
        <p:spPr>
          <a:xfrm>
            <a:off x="6073200" y="1266480"/>
            <a:ext cx="2743200" cy="157500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44" name="PlaceHolder 5"/>
          <p:cNvSpPr>
            <a:spLocks noGrp="1"/>
          </p:cNvSpPr>
          <p:nvPr>
            <p:ph type="body"/>
          </p:nvPr>
        </p:nvSpPr>
        <p:spPr>
          <a:xfrm>
            <a:off x="311760" y="2991600"/>
            <a:ext cx="2743200" cy="157500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45" name="PlaceHolder 6"/>
          <p:cNvSpPr>
            <a:spLocks noGrp="1"/>
          </p:cNvSpPr>
          <p:nvPr>
            <p:ph type="body"/>
          </p:nvPr>
        </p:nvSpPr>
        <p:spPr>
          <a:xfrm>
            <a:off x="3192480" y="2991600"/>
            <a:ext cx="2743200" cy="157500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46" name="PlaceHolder 7"/>
          <p:cNvSpPr>
            <a:spLocks noGrp="1"/>
          </p:cNvSpPr>
          <p:nvPr>
            <p:ph type="body"/>
          </p:nvPr>
        </p:nvSpPr>
        <p:spPr>
          <a:xfrm>
            <a:off x="6073200" y="2991600"/>
            <a:ext cx="2743200" cy="157500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1" name="PlaceHolder 1"/>
          <p:cNvSpPr>
            <a:spLocks noGrp="1"/>
          </p:cNvSpPr>
          <p:nvPr>
            <p:ph type="title"/>
          </p:nvPr>
        </p:nvSpPr>
        <p:spPr>
          <a:xfrm>
            <a:off x="311760" y="444960"/>
            <a:ext cx="8520120" cy="70704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52" name="PlaceHolder 2"/>
          <p:cNvSpPr>
            <a:spLocks noGrp="1"/>
          </p:cNvSpPr>
          <p:nvPr>
            <p:ph type="subTitle"/>
          </p:nvPr>
        </p:nvSpPr>
        <p:spPr>
          <a:xfrm>
            <a:off x="311760" y="1266480"/>
            <a:ext cx="8520120" cy="330228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311760" y="444960"/>
            <a:ext cx="8520120" cy="70704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54" name="PlaceHolder 2"/>
          <p:cNvSpPr>
            <a:spLocks noGrp="1"/>
          </p:cNvSpPr>
          <p:nvPr>
            <p:ph type="body"/>
          </p:nvPr>
        </p:nvSpPr>
        <p:spPr>
          <a:xfrm>
            <a:off x="311760" y="1266480"/>
            <a:ext cx="8520120" cy="330228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311760" y="444960"/>
            <a:ext cx="8520120" cy="70704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56" name="PlaceHolder 2"/>
          <p:cNvSpPr>
            <a:spLocks noGrp="1"/>
          </p:cNvSpPr>
          <p:nvPr>
            <p:ph type="body"/>
          </p:nvPr>
        </p:nvSpPr>
        <p:spPr>
          <a:xfrm>
            <a:off x="311760" y="1266480"/>
            <a:ext cx="4157640" cy="330228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57" name="PlaceHolder 3"/>
          <p:cNvSpPr>
            <a:spLocks noGrp="1"/>
          </p:cNvSpPr>
          <p:nvPr>
            <p:ph type="body"/>
          </p:nvPr>
        </p:nvSpPr>
        <p:spPr>
          <a:xfrm>
            <a:off x="4677840" y="1266480"/>
            <a:ext cx="4157640" cy="330228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8" name="PlaceHolder 1"/>
          <p:cNvSpPr>
            <a:spLocks noGrp="1"/>
          </p:cNvSpPr>
          <p:nvPr>
            <p:ph type="title"/>
          </p:nvPr>
        </p:nvSpPr>
        <p:spPr>
          <a:xfrm>
            <a:off x="311760" y="444960"/>
            <a:ext cx="8520120" cy="707040"/>
          </a:xfrm>
          <a:prstGeom prst="rect">
            <a:avLst/>
          </a:prstGeom>
        </p:spPr>
        <p:txBody>
          <a:bodyPr lIns="0" tIns="0" rIns="0" bIns="0" anchor="ctr">
            <a:noAutofit/>
          </a:bodyPr>
          <a:lstStyle/>
          <a:p>
            <a:endParaRPr lang="en-IN" sz="1400" b="0" strike="noStrike" spc="-1">
              <a:solidFill>
                <a:srgbClr val="000000"/>
              </a:solid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9" name="PlaceHolder 1"/>
          <p:cNvSpPr>
            <a:spLocks noGrp="1"/>
          </p:cNvSpPr>
          <p:nvPr>
            <p:ph type="subTitle"/>
          </p:nvPr>
        </p:nvSpPr>
        <p:spPr>
          <a:xfrm>
            <a:off x="311760" y="444960"/>
            <a:ext cx="8520120" cy="327888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311760" y="444960"/>
            <a:ext cx="8520120" cy="70704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61" name="PlaceHolder 2"/>
          <p:cNvSpPr>
            <a:spLocks noGrp="1"/>
          </p:cNvSpPr>
          <p:nvPr>
            <p:ph type="body"/>
          </p:nvPr>
        </p:nvSpPr>
        <p:spPr>
          <a:xfrm>
            <a:off x="311760" y="1266480"/>
            <a:ext cx="4157640" cy="157500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62" name="PlaceHolder 3"/>
          <p:cNvSpPr>
            <a:spLocks noGrp="1"/>
          </p:cNvSpPr>
          <p:nvPr>
            <p:ph type="body"/>
          </p:nvPr>
        </p:nvSpPr>
        <p:spPr>
          <a:xfrm>
            <a:off x="4677840" y="1266480"/>
            <a:ext cx="4157640" cy="330228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63" name="PlaceHolder 4"/>
          <p:cNvSpPr>
            <a:spLocks noGrp="1"/>
          </p:cNvSpPr>
          <p:nvPr>
            <p:ph type="body"/>
          </p:nvPr>
        </p:nvSpPr>
        <p:spPr>
          <a:xfrm>
            <a:off x="311760" y="2991600"/>
            <a:ext cx="4157640" cy="157500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1" name="PlaceHolder 1"/>
          <p:cNvSpPr>
            <a:spLocks noGrp="1"/>
          </p:cNvSpPr>
          <p:nvPr>
            <p:ph type="title"/>
          </p:nvPr>
        </p:nvSpPr>
        <p:spPr>
          <a:xfrm>
            <a:off x="311760" y="444960"/>
            <a:ext cx="8520120" cy="70704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12" name="PlaceHolder 2"/>
          <p:cNvSpPr>
            <a:spLocks noGrp="1"/>
          </p:cNvSpPr>
          <p:nvPr>
            <p:ph type="subTitle"/>
          </p:nvPr>
        </p:nvSpPr>
        <p:spPr>
          <a:xfrm>
            <a:off x="311760" y="1266480"/>
            <a:ext cx="8520120" cy="330228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311760" y="444960"/>
            <a:ext cx="8520120" cy="70704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65" name="PlaceHolder 2"/>
          <p:cNvSpPr>
            <a:spLocks noGrp="1"/>
          </p:cNvSpPr>
          <p:nvPr>
            <p:ph type="body"/>
          </p:nvPr>
        </p:nvSpPr>
        <p:spPr>
          <a:xfrm>
            <a:off x="311760" y="1266480"/>
            <a:ext cx="4157640" cy="330228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66" name="PlaceHolder 3"/>
          <p:cNvSpPr>
            <a:spLocks noGrp="1"/>
          </p:cNvSpPr>
          <p:nvPr>
            <p:ph type="body"/>
          </p:nvPr>
        </p:nvSpPr>
        <p:spPr>
          <a:xfrm>
            <a:off x="4677840" y="1266480"/>
            <a:ext cx="4157640" cy="157500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67" name="PlaceHolder 4"/>
          <p:cNvSpPr>
            <a:spLocks noGrp="1"/>
          </p:cNvSpPr>
          <p:nvPr>
            <p:ph type="body"/>
          </p:nvPr>
        </p:nvSpPr>
        <p:spPr>
          <a:xfrm>
            <a:off x="4677840" y="2991600"/>
            <a:ext cx="4157640" cy="157500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311760" y="444960"/>
            <a:ext cx="8520120" cy="70704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69" name="PlaceHolder 2"/>
          <p:cNvSpPr>
            <a:spLocks noGrp="1"/>
          </p:cNvSpPr>
          <p:nvPr>
            <p:ph type="body"/>
          </p:nvPr>
        </p:nvSpPr>
        <p:spPr>
          <a:xfrm>
            <a:off x="311760" y="1266480"/>
            <a:ext cx="4157640" cy="157500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70" name="PlaceHolder 3"/>
          <p:cNvSpPr>
            <a:spLocks noGrp="1"/>
          </p:cNvSpPr>
          <p:nvPr>
            <p:ph type="body"/>
          </p:nvPr>
        </p:nvSpPr>
        <p:spPr>
          <a:xfrm>
            <a:off x="4677840" y="1266480"/>
            <a:ext cx="4157640" cy="157500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71" name="PlaceHolder 4"/>
          <p:cNvSpPr>
            <a:spLocks noGrp="1"/>
          </p:cNvSpPr>
          <p:nvPr>
            <p:ph type="body"/>
          </p:nvPr>
        </p:nvSpPr>
        <p:spPr>
          <a:xfrm>
            <a:off x="311760" y="2991600"/>
            <a:ext cx="8520120" cy="157500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311760" y="444960"/>
            <a:ext cx="8520120" cy="70704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73" name="PlaceHolder 2"/>
          <p:cNvSpPr>
            <a:spLocks noGrp="1"/>
          </p:cNvSpPr>
          <p:nvPr>
            <p:ph type="body"/>
          </p:nvPr>
        </p:nvSpPr>
        <p:spPr>
          <a:xfrm>
            <a:off x="311760" y="1266480"/>
            <a:ext cx="8520120" cy="157500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74" name="PlaceHolder 3"/>
          <p:cNvSpPr>
            <a:spLocks noGrp="1"/>
          </p:cNvSpPr>
          <p:nvPr>
            <p:ph type="body"/>
          </p:nvPr>
        </p:nvSpPr>
        <p:spPr>
          <a:xfrm>
            <a:off x="311760" y="2991600"/>
            <a:ext cx="8520120" cy="157500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311760" y="444960"/>
            <a:ext cx="8520120" cy="70704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76" name="PlaceHolder 2"/>
          <p:cNvSpPr>
            <a:spLocks noGrp="1"/>
          </p:cNvSpPr>
          <p:nvPr>
            <p:ph type="body"/>
          </p:nvPr>
        </p:nvSpPr>
        <p:spPr>
          <a:xfrm>
            <a:off x="311760" y="1266480"/>
            <a:ext cx="4157640" cy="157500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77" name="PlaceHolder 3"/>
          <p:cNvSpPr>
            <a:spLocks noGrp="1"/>
          </p:cNvSpPr>
          <p:nvPr>
            <p:ph type="body"/>
          </p:nvPr>
        </p:nvSpPr>
        <p:spPr>
          <a:xfrm>
            <a:off x="4677840" y="1266480"/>
            <a:ext cx="4157640" cy="157500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78" name="PlaceHolder 4"/>
          <p:cNvSpPr>
            <a:spLocks noGrp="1"/>
          </p:cNvSpPr>
          <p:nvPr>
            <p:ph type="body"/>
          </p:nvPr>
        </p:nvSpPr>
        <p:spPr>
          <a:xfrm>
            <a:off x="311760" y="2991600"/>
            <a:ext cx="4157640" cy="157500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79" name="PlaceHolder 5"/>
          <p:cNvSpPr>
            <a:spLocks noGrp="1"/>
          </p:cNvSpPr>
          <p:nvPr>
            <p:ph type="body"/>
          </p:nvPr>
        </p:nvSpPr>
        <p:spPr>
          <a:xfrm>
            <a:off x="4677840" y="2991600"/>
            <a:ext cx="4157640" cy="157500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311760" y="444960"/>
            <a:ext cx="8520120" cy="70704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81" name="PlaceHolder 2"/>
          <p:cNvSpPr>
            <a:spLocks noGrp="1"/>
          </p:cNvSpPr>
          <p:nvPr>
            <p:ph type="body"/>
          </p:nvPr>
        </p:nvSpPr>
        <p:spPr>
          <a:xfrm>
            <a:off x="311760" y="1266480"/>
            <a:ext cx="2743200" cy="157500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82" name="PlaceHolder 3"/>
          <p:cNvSpPr>
            <a:spLocks noGrp="1"/>
          </p:cNvSpPr>
          <p:nvPr>
            <p:ph type="body"/>
          </p:nvPr>
        </p:nvSpPr>
        <p:spPr>
          <a:xfrm>
            <a:off x="3192480" y="1266480"/>
            <a:ext cx="2743200" cy="157500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83" name="PlaceHolder 4"/>
          <p:cNvSpPr>
            <a:spLocks noGrp="1"/>
          </p:cNvSpPr>
          <p:nvPr>
            <p:ph type="body"/>
          </p:nvPr>
        </p:nvSpPr>
        <p:spPr>
          <a:xfrm>
            <a:off x="6073200" y="1266480"/>
            <a:ext cx="2743200" cy="157500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84" name="PlaceHolder 5"/>
          <p:cNvSpPr>
            <a:spLocks noGrp="1"/>
          </p:cNvSpPr>
          <p:nvPr>
            <p:ph type="body"/>
          </p:nvPr>
        </p:nvSpPr>
        <p:spPr>
          <a:xfrm>
            <a:off x="311760" y="2991600"/>
            <a:ext cx="2743200" cy="157500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85" name="PlaceHolder 6"/>
          <p:cNvSpPr>
            <a:spLocks noGrp="1"/>
          </p:cNvSpPr>
          <p:nvPr>
            <p:ph type="body"/>
          </p:nvPr>
        </p:nvSpPr>
        <p:spPr>
          <a:xfrm>
            <a:off x="3192480" y="2991600"/>
            <a:ext cx="2743200" cy="157500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86" name="PlaceHolder 7"/>
          <p:cNvSpPr>
            <a:spLocks noGrp="1"/>
          </p:cNvSpPr>
          <p:nvPr>
            <p:ph type="body"/>
          </p:nvPr>
        </p:nvSpPr>
        <p:spPr>
          <a:xfrm>
            <a:off x="6073200" y="2991600"/>
            <a:ext cx="2743200" cy="157500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311760" y="444960"/>
            <a:ext cx="8520120" cy="70704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14" name="PlaceHolder 2"/>
          <p:cNvSpPr>
            <a:spLocks noGrp="1"/>
          </p:cNvSpPr>
          <p:nvPr>
            <p:ph type="body"/>
          </p:nvPr>
        </p:nvSpPr>
        <p:spPr>
          <a:xfrm>
            <a:off x="311760" y="1266480"/>
            <a:ext cx="8520120" cy="330228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311760" y="444960"/>
            <a:ext cx="8520120" cy="70704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16" name="PlaceHolder 2"/>
          <p:cNvSpPr>
            <a:spLocks noGrp="1"/>
          </p:cNvSpPr>
          <p:nvPr>
            <p:ph type="body"/>
          </p:nvPr>
        </p:nvSpPr>
        <p:spPr>
          <a:xfrm>
            <a:off x="311760" y="1266480"/>
            <a:ext cx="4157640" cy="330228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17" name="PlaceHolder 3"/>
          <p:cNvSpPr>
            <a:spLocks noGrp="1"/>
          </p:cNvSpPr>
          <p:nvPr>
            <p:ph type="body"/>
          </p:nvPr>
        </p:nvSpPr>
        <p:spPr>
          <a:xfrm>
            <a:off x="4677840" y="1266480"/>
            <a:ext cx="4157640" cy="330228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8" name="PlaceHolder 1"/>
          <p:cNvSpPr>
            <a:spLocks noGrp="1"/>
          </p:cNvSpPr>
          <p:nvPr>
            <p:ph type="title"/>
          </p:nvPr>
        </p:nvSpPr>
        <p:spPr>
          <a:xfrm>
            <a:off x="311760" y="444960"/>
            <a:ext cx="8520120" cy="707040"/>
          </a:xfrm>
          <a:prstGeom prst="rect">
            <a:avLst/>
          </a:prstGeom>
        </p:spPr>
        <p:txBody>
          <a:bodyPr lIns="0" tIns="0" rIns="0" bIns="0" anchor="ctr">
            <a:noAutofit/>
          </a:bodyPr>
          <a:lstStyle/>
          <a:p>
            <a:endParaRPr lang="en-IN" sz="1400" b="0" strike="noStrike" spc="-1">
              <a:solidFill>
                <a:srgbClr val="000000"/>
              </a:solid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9" name="PlaceHolder 1"/>
          <p:cNvSpPr>
            <a:spLocks noGrp="1"/>
          </p:cNvSpPr>
          <p:nvPr>
            <p:ph type="subTitle"/>
          </p:nvPr>
        </p:nvSpPr>
        <p:spPr>
          <a:xfrm>
            <a:off x="311760" y="444960"/>
            <a:ext cx="8520120" cy="327888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311760" y="444960"/>
            <a:ext cx="8520120" cy="70704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21" name="PlaceHolder 2"/>
          <p:cNvSpPr>
            <a:spLocks noGrp="1"/>
          </p:cNvSpPr>
          <p:nvPr>
            <p:ph type="body"/>
          </p:nvPr>
        </p:nvSpPr>
        <p:spPr>
          <a:xfrm>
            <a:off x="311760" y="1266480"/>
            <a:ext cx="4157640" cy="157500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22" name="PlaceHolder 3"/>
          <p:cNvSpPr>
            <a:spLocks noGrp="1"/>
          </p:cNvSpPr>
          <p:nvPr>
            <p:ph type="body"/>
          </p:nvPr>
        </p:nvSpPr>
        <p:spPr>
          <a:xfrm>
            <a:off x="4677840" y="1266480"/>
            <a:ext cx="4157640" cy="330228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23" name="PlaceHolder 4"/>
          <p:cNvSpPr>
            <a:spLocks noGrp="1"/>
          </p:cNvSpPr>
          <p:nvPr>
            <p:ph type="body"/>
          </p:nvPr>
        </p:nvSpPr>
        <p:spPr>
          <a:xfrm>
            <a:off x="311760" y="2991600"/>
            <a:ext cx="4157640" cy="157500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311760" y="444960"/>
            <a:ext cx="8520120" cy="70704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25" name="PlaceHolder 2"/>
          <p:cNvSpPr>
            <a:spLocks noGrp="1"/>
          </p:cNvSpPr>
          <p:nvPr>
            <p:ph type="body"/>
          </p:nvPr>
        </p:nvSpPr>
        <p:spPr>
          <a:xfrm>
            <a:off x="311760" y="1266480"/>
            <a:ext cx="4157640" cy="330228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26" name="PlaceHolder 3"/>
          <p:cNvSpPr>
            <a:spLocks noGrp="1"/>
          </p:cNvSpPr>
          <p:nvPr>
            <p:ph type="body"/>
          </p:nvPr>
        </p:nvSpPr>
        <p:spPr>
          <a:xfrm>
            <a:off x="4677840" y="1266480"/>
            <a:ext cx="4157640" cy="157500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27" name="PlaceHolder 4"/>
          <p:cNvSpPr>
            <a:spLocks noGrp="1"/>
          </p:cNvSpPr>
          <p:nvPr>
            <p:ph type="body"/>
          </p:nvPr>
        </p:nvSpPr>
        <p:spPr>
          <a:xfrm>
            <a:off x="4677840" y="2991600"/>
            <a:ext cx="4157640" cy="157500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311760" y="444960"/>
            <a:ext cx="8520120" cy="70704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29" name="PlaceHolder 2"/>
          <p:cNvSpPr>
            <a:spLocks noGrp="1"/>
          </p:cNvSpPr>
          <p:nvPr>
            <p:ph type="body"/>
          </p:nvPr>
        </p:nvSpPr>
        <p:spPr>
          <a:xfrm>
            <a:off x="311760" y="1266480"/>
            <a:ext cx="4157640" cy="157500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30" name="PlaceHolder 3"/>
          <p:cNvSpPr>
            <a:spLocks noGrp="1"/>
          </p:cNvSpPr>
          <p:nvPr>
            <p:ph type="body"/>
          </p:nvPr>
        </p:nvSpPr>
        <p:spPr>
          <a:xfrm>
            <a:off x="4677840" y="1266480"/>
            <a:ext cx="4157640" cy="157500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31" name="PlaceHolder 4"/>
          <p:cNvSpPr>
            <a:spLocks noGrp="1"/>
          </p:cNvSpPr>
          <p:nvPr>
            <p:ph type="body"/>
          </p:nvPr>
        </p:nvSpPr>
        <p:spPr>
          <a:xfrm>
            <a:off x="311760" y="2991600"/>
            <a:ext cx="8520120" cy="157500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 name="CustomShape 1"/>
          <p:cNvSpPr/>
          <p:nvPr/>
        </p:nvSpPr>
        <p:spPr>
          <a:xfrm>
            <a:off x="7007760" y="3177000"/>
            <a:ext cx="561960" cy="360"/>
          </a:xfrm>
          <a:custGeom>
            <a:avLst/>
            <a:gdLst/>
            <a:ahLst/>
            <a:cxnLst/>
            <a:rect l="l" t="t" r="r" b="b"/>
            <a:pathLst>
              <a:path w="21600" h="21600">
                <a:moveTo>
                  <a:pt x="0" y="0"/>
                </a:moveTo>
                <a:lnTo>
                  <a:pt x="21600" y="21600"/>
                </a:lnTo>
              </a:path>
            </a:pathLst>
          </a:custGeom>
          <a:noFill/>
          <a:ln w="76320">
            <a:solidFill>
              <a:schemeClr val="lt2"/>
            </a:solidFill>
            <a:round/>
          </a:ln>
        </p:spPr>
        <p:style>
          <a:lnRef idx="0">
            <a:scrgbClr r="0" g="0" b="0"/>
          </a:lnRef>
          <a:fillRef idx="0">
            <a:scrgbClr r="0" g="0" b="0"/>
          </a:fillRef>
          <a:effectRef idx="0">
            <a:scrgbClr r="0" g="0" b="0"/>
          </a:effectRef>
          <a:fontRef idx="minor"/>
        </p:style>
      </p:sp>
      <p:sp>
        <p:nvSpPr>
          <p:cNvPr id="12" name="CustomShape 2"/>
          <p:cNvSpPr/>
          <p:nvPr/>
        </p:nvSpPr>
        <p:spPr>
          <a:xfrm>
            <a:off x="1575000" y="3158280"/>
            <a:ext cx="561960" cy="360"/>
          </a:xfrm>
          <a:custGeom>
            <a:avLst/>
            <a:gdLst/>
            <a:ahLst/>
            <a:cxnLst/>
            <a:rect l="l" t="t" r="r" b="b"/>
            <a:pathLst>
              <a:path w="21600" h="21600">
                <a:moveTo>
                  <a:pt x="0" y="0"/>
                </a:moveTo>
                <a:lnTo>
                  <a:pt x="21600" y="21600"/>
                </a:lnTo>
              </a:path>
            </a:pathLst>
          </a:custGeom>
          <a:noFill/>
          <a:ln w="76320">
            <a:solidFill>
              <a:schemeClr val="lt2"/>
            </a:solidFill>
            <a:round/>
          </a:ln>
        </p:spPr>
        <p:style>
          <a:lnRef idx="0">
            <a:scrgbClr r="0" g="0" b="0"/>
          </a:lnRef>
          <a:fillRef idx="0">
            <a:scrgbClr r="0" g="0" b="0"/>
          </a:fillRef>
          <a:effectRef idx="0">
            <a:scrgbClr r="0" g="0" b="0"/>
          </a:effectRef>
          <a:fontRef idx="minor"/>
        </p:style>
      </p:sp>
      <p:grpSp>
        <p:nvGrpSpPr>
          <p:cNvPr id="2" name="Group 3"/>
          <p:cNvGrpSpPr/>
          <p:nvPr/>
        </p:nvGrpSpPr>
        <p:grpSpPr>
          <a:xfrm>
            <a:off x="1004400" y="1021680"/>
            <a:ext cx="7136280" cy="152640"/>
            <a:chOff x="1004400" y="1021680"/>
            <a:chExt cx="7136280" cy="152640"/>
          </a:xfrm>
        </p:grpSpPr>
        <p:sp>
          <p:nvSpPr>
            <p:cNvPr id="3" name="CustomShape 4"/>
            <p:cNvSpPr/>
            <p:nvPr/>
          </p:nvSpPr>
          <p:spPr>
            <a:xfrm rot="10800000">
              <a:off x="1004400" y="1021320"/>
              <a:ext cx="7136280" cy="360"/>
            </a:xfrm>
            <a:custGeom>
              <a:avLst/>
              <a:gdLst/>
              <a:ahLst/>
              <a:cxnLst/>
              <a:rect l="l" t="t" r="r" b="b"/>
              <a:pathLst>
                <a:path w="21600" h="21600">
                  <a:moveTo>
                    <a:pt x="0" y="0"/>
                  </a:moveTo>
                  <a:lnTo>
                    <a:pt x="21600" y="21600"/>
                  </a:lnTo>
                </a:path>
              </a:pathLst>
            </a:custGeom>
            <a:noFill/>
            <a:ln w="76320">
              <a:solidFill>
                <a:schemeClr val="accent3"/>
              </a:solidFill>
              <a:round/>
            </a:ln>
          </p:spPr>
          <p:style>
            <a:lnRef idx="0">
              <a:scrgbClr r="0" g="0" b="0"/>
            </a:lnRef>
            <a:fillRef idx="0">
              <a:scrgbClr r="0" g="0" b="0"/>
            </a:fillRef>
            <a:effectRef idx="0">
              <a:scrgbClr r="0" g="0" b="0"/>
            </a:effectRef>
            <a:fontRef idx="minor"/>
          </p:style>
        </p:sp>
        <p:sp>
          <p:nvSpPr>
            <p:cNvPr id="4" name="CustomShape 5"/>
            <p:cNvSpPr/>
            <p:nvPr/>
          </p:nvSpPr>
          <p:spPr>
            <a:xfrm rot="10800000">
              <a:off x="1004400" y="1173600"/>
              <a:ext cx="7136280" cy="360"/>
            </a:xfrm>
            <a:custGeom>
              <a:avLst/>
              <a:gdLst/>
              <a:ahLst/>
              <a:cxnLst/>
              <a:rect l="l" t="t" r="r" b="b"/>
              <a:pathLst>
                <a:path w="21600" h="21600">
                  <a:moveTo>
                    <a:pt x="0" y="0"/>
                  </a:moveTo>
                  <a:lnTo>
                    <a:pt x="21600" y="21600"/>
                  </a:lnTo>
                </a:path>
              </a:pathLst>
            </a:custGeom>
            <a:noFill/>
            <a:ln w="9360">
              <a:solidFill>
                <a:schemeClr val="accent3"/>
              </a:solidFill>
              <a:round/>
            </a:ln>
          </p:spPr>
          <p:style>
            <a:lnRef idx="0">
              <a:scrgbClr r="0" g="0" b="0"/>
            </a:lnRef>
            <a:fillRef idx="0">
              <a:scrgbClr r="0" g="0" b="0"/>
            </a:fillRef>
            <a:effectRef idx="0">
              <a:scrgbClr r="0" g="0" b="0"/>
            </a:effectRef>
            <a:fontRef idx="minor"/>
          </p:style>
        </p:sp>
      </p:grpSp>
      <p:grpSp>
        <p:nvGrpSpPr>
          <p:cNvPr id="5" name="Group 6"/>
          <p:cNvGrpSpPr/>
          <p:nvPr/>
        </p:nvGrpSpPr>
        <p:grpSpPr>
          <a:xfrm>
            <a:off x="1004040" y="3969000"/>
            <a:ext cx="7136280" cy="153000"/>
            <a:chOff x="1004040" y="3969000"/>
            <a:chExt cx="7136280" cy="153000"/>
          </a:xfrm>
        </p:grpSpPr>
        <p:sp>
          <p:nvSpPr>
            <p:cNvPr id="6" name="CustomShape 7"/>
            <p:cNvSpPr/>
            <p:nvPr/>
          </p:nvSpPr>
          <p:spPr>
            <a:xfrm>
              <a:off x="1004040" y="4121640"/>
              <a:ext cx="7136280" cy="360"/>
            </a:xfrm>
            <a:custGeom>
              <a:avLst/>
              <a:gdLst/>
              <a:ahLst/>
              <a:cxnLst/>
              <a:rect l="l" t="t" r="r" b="b"/>
              <a:pathLst>
                <a:path w="21600" h="21600">
                  <a:moveTo>
                    <a:pt x="0" y="0"/>
                  </a:moveTo>
                  <a:lnTo>
                    <a:pt x="21600" y="21600"/>
                  </a:lnTo>
                </a:path>
              </a:pathLst>
            </a:custGeom>
            <a:noFill/>
            <a:ln w="76320">
              <a:solidFill>
                <a:schemeClr val="accent3"/>
              </a:solidFill>
              <a:round/>
            </a:ln>
          </p:spPr>
          <p:style>
            <a:lnRef idx="0">
              <a:scrgbClr r="0" g="0" b="0"/>
            </a:lnRef>
            <a:fillRef idx="0">
              <a:scrgbClr r="0" g="0" b="0"/>
            </a:fillRef>
            <a:effectRef idx="0">
              <a:scrgbClr r="0" g="0" b="0"/>
            </a:effectRef>
            <a:fontRef idx="minor"/>
          </p:style>
        </p:sp>
        <p:sp>
          <p:nvSpPr>
            <p:cNvPr id="7" name="CustomShape 8"/>
            <p:cNvSpPr/>
            <p:nvPr/>
          </p:nvSpPr>
          <p:spPr>
            <a:xfrm>
              <a:off x="1004040" y="3969000"/>
              <a:ext cx="7136280" cy="360"/>
            </a:xfrm>
            <a:custGeom>
              <a:avLst/>
              <a:gdLst/>
              <a:ahLst/>
              <a:cxnLst/>
              <a:rect l="l" t="t" r="r" b="b"/>
              <a:pathLst>
                <a:path w="21600" h="21600">
                  <a:moveTo>
                    <a:pt x="0" y="0"/>
                  </a:moveTo>
                  <a:lnTo>
                    <a:pt x="21600" y="21600"/>
                  </a:lnTo>
                </a:path>
              </a:pathLst>
            </a:custGeom>
            <a:noFill/>
            <a:ln w="9360">
              <a:solidFill>
                <a:schemeClr val="accent3"/>
              </a:solidFill>
              <a:round/>
            </a:ln>
          </p:spPr>
          <p:style>
            <a:lnRef idx="0">
              <a:scrgbClr r="0" g="0" b="0"/>
            </a:lnRef>
            <a:fillRef idx="0">
              <a:scrgbClr r="0" g="0" b="0"/>
            </a:fillRef>
            <a:effectRef idx="0">
              <a:scrgbClr r="0" g="0" b="0"/>
            </a:effectRef>
            <a:fontRef idx="minor"/>
          </p:style>
        </p:sp>
      </p:grpSp>
      <p:sp>
        <p:nvSpPr>
          <p:cNvPr id="8" name="PlaceHolder 9"/>
          <p:cNvSpPr>
            <a:spLocks noGrp="1"/>
          </p:cNvSpPr>
          <p:nvPr>
            <p:ph type="title"/>
          </p:nvPr>
        </p:nvSpPr>
        <p:spPr>
          <a:xfrm>
            <a:off x="1004040" y="1751760"/>
            <a:ext cx="7136280" cy="1022040"/>
          </a:xfrm>
          <a:prstGeom prst="rect">
            <a:avLst/>
          </a:prstGeom>
        </p:spPr>
        <p:txBody>
          <a:bodyPr tIns="91440" bIns="91440" anchor="b">
            <a:normAutofit fontScale="35000"/>
          </a:bodyPr>
          <a:lstStyle/>
          <a:p>
            <a:r>
              <a:rPr lang="en-IN" sz="5400" b="0" strike="noStrike" spc="-1">
                <a:solidFill>
                  <a:srgbClr val="000000"/>
                </a:solidFill>
                <a:latin typeface="Arial"/>
              </a:rPr>
              <a:t>Click to edit the title text format</a:t>
            </a:r>
          </a:p>
        </p:txBody>
      </p:sp>
      <p:sp>
        <p:nvSpPr>
          <p:cNvPr id="9" name="PlaceHolder 10"/>
          <p:cNvSpPr>
            <a:spLocks noGrp="1"/>
          </p:cNvSpPr>
          <p:nvPr>
            <p:ph type="sldNum"/>
          </p:nvPr>
        </p:nvSpPr>
        <p:spPr>
          <a:xfrm>
            <a:off x="8472600" y="4663080"/>
            <a:ext cx="548280" cy="393120"/>
          </a:xfrm>
          <a:prstGeom prst="rect">
            <a:avLst/>
          </a:prstGeom>
        </p:spPr>
        <p:txBody>
          <a:bodyPr tIns="91440" bIns="91440" anchor="ctr">
            <a:normAutofit/>
          </a:bodyPr>
          <a:lstStyle/>
          <a:p>
            <a:pPr algn="r">
              <a:lnSpc>
                <a:spcPct val="100000"/>
              </a:lnSpc>
              <a:tabLst>
                <a:tab pos="0" algn="l"/>
              </a:tabLst>
            </a:pPr>
            <a:fld id="{DE53CCA2-51E9-4C26-AAF4-F05077BFC290}" type="slidenum">
              <a:rPr lang="en" sz="1000" b="0" strike="noStrike" spc="-1">
                <a:solidFill>
                  <a:srgbClr val="695D46"/>
                </a:solidFill>
                <a:latin typeface="Open Sans"/>
                <a:ea typeface="Open Sans"/>
              </a:rPr>
              <a:t>‹#›</a:t>
            </a:fld>
            <a:endParaRPr lang="en-IN" sz="1000" b="0" strike="noStrike" spc="-1">
              <a:latin typeface="Times New Roman"/>
            </a:endParaRPr>
          </a:p>
        </p:txBody>
      </p:sp>
      <p:sp>
        <p:nvSpPr>
          <p:cNvPr id="10" name="PlaceHolder 11"/>
          <p:cNvSpPr>
            <a:spLocks noGrp="1"/>
          </p:cNvSpPr>
          <p:nvPr>
            <p:ph type="body"/>
          </p:nvPr>
        </p:nvSpPr>
        <p:spPr>
          <a:xfrm>
            <a:off x="457200" y="1203480"/>
            <a:ext cx="8229240" cy="298296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IN"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IN"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IN"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IN"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IN"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IN"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IN"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7" name="CustomShape 1"/>
          <p:cNvSpPr/>
          <p:nvPr/>
        </p:nvSpPr>
        <p:spPr>
          <a:xfrm>
            <a:off x="0" y="5045760"/>
            <a:ext cx="9143640" cy="97560"/>
          </a:xfrm>
          <a:prstGeom prst="rect">
            <a:avLst/>
          </a:prstGeom>
          <a:solidFill>
            <a:schemeClr val="accent3"/>
          </a:solidFill>
          <a:ln>
            <a:noFill/>
          </a:ln>
        </p:spPr>
        <p:style>
          <a:lnRef idx="0">
            <a:scrgbClr r="0" g="0" b="0"/>
          </a:lnRef>
          <a:fillRef idx="0">
            <a:scrgbClr r="0" g="0" b="0"/>
          </a:fillRef>
          <a:effectRef idx="0">
            <a:scrgbClr r="0" g="0" b="0"/>
          </a:effectRef>
          <a:fontRef idx="minor"/>
        </p:style>
      </p:sp>
      <p:sp>
        <p:nvSpPr>
          <p:cNvPr id="48" name="PlaceHolder 2"/>
          <p:cNvSpPr>
            <a:spLocks noGrp="1"/>
          </p:cNvSpPr>
          <p:nvPr>
            <p:ph type="title"/>
          </p:nvPr>
        </p:nvSpPr>
        <p:spPr>
          <a:xfrm>
            <a:off x="311760" y="444960"/>
            <a:ext cx="8520120" cy="707040"/>
          </a:xfrm>
          <a:prstGeom prst="rect">
            <a:avLst/>
          </a:prstGeom>
        </p:spPr>
        <p:txBody>
          <a:bodyPr tIns="91440" bIns="91440">
            <a:normAutofit/>
          </a:bodyPr>
          <a:lstStyle/>
          <a:p>
            <a:r>
              <a:rPr lang="en-IN" sz="3600" b="0" strike="noStrike" spc="-1">
                <a:solidFill>
                  <a:srgbClr val="000000"/>
                </a:solidFill>
                <a:latin typeface="Arial"/>
              </a:rPr>
              <a:t>Click to edit the title text format</a:t>
            </a:r>
          </a:p>
        </p:txBody>
      </p:sp>
      <p:sp>
        <p:nvSpPr>
          <p:cNvPr id="49" name="PlaceHolder 3"/>
          <p:cNvSpPr>
            <a:spLocks noGrp="1"/>
          </p:cNvSpPr>
          <p:nvPr>
            <p:ph type="body"/>
          </p:nvPr>
        </p:nvSpPr>
        <p:spPr>
          <a:xfrm>
            <a:off x="311760" y="1266480"/>
            <a:ext cx="8520120" cy="3302280"/>
          </a:xfrm>
          <a:prstGeom prst="rect">
            <a:avLst/>
          </a:prstGeom>
        </p:spPr>
        <p:txBody>
          <a:bodyPr tIns="91440" bIns="91440">
            <a:normAutofit/>
          </a:bodyPr>
          <a:lstStyle/>
          <a:p>
            <a:pPr marL="432000" indent="-324000">
              <a:spcBef>
                <a:spcPts val="1417"/>
              </a:spcBef>
              <a:buClr>
                <a:srgbClr val="000000"/>
              </a:buClr>
              <a:buSzPct val="45000"/>
              <a:buFont typeface="Wingdings" charset="2"/>
              <a:buChar char=""/>
            </a:pPr>
            <a:r>
              <a:rPr lang="en-IN"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IN"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IN"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IN"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IN"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IN"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IN" sz="1800" b="0" strike="noStrike" spc="-1">
                <a:solidFill>
                  <a:srgbClr val="000000"/>
                </a:solidFill>
                <a:latin typeface="Arial"/>
              </a:rPr>
              <a:t>Seventh Outline Level</a:t>
            </a:r>
          </a:p>
        </p:txBody>
      </p:sp>
      <p:sp>
        <p:nvSpPr>
          <p:cNvPr id="50" name="PlaceHolder 4"/>
          <p:cNvSpPr>
            <a:spLocks noGrp="1"/>
          </p:cNvSpPr>
          <p:nvPr>
            <p:ph type="sldNum"/>
          </p:nvPr>
        </p:nvSpPr>
        <p:spPr>
          <a:xfrm>
            <a:off x="8472600" y="4663080"/>
            <a:ext cx="548280" cy="393120"/>
          </a:xfrm>
          <a:prstGeom prst="rect">
            <a:avLst/>
          </a:prstGeom>
        </p:spPr>
        <p:txBody>
          <a:bodyPr tIns="91440" bIns="91440" anchor="ctr">
            <a:normAutofit/>
          </a:bodyPr>
          <a:lstStyle/>
          <a:p>
            <a:pPr algn="r">
              <a:lnSpc>
                <a:spcPct val="100000"/>
              </a:lnSpc>
              <a:tabLst>
                <a:tab pos="0" algn="l"/>
              </a:tabLst>
            </a:pPr>
            <a:fld id="{75A723DA-F6FB-4A6D-9614-7F0FF7022D5C}" type="slidenum">
              <a:rPr lang="en" sz="1000" b="0" strike="noStrike" spc="-1">
                <a:solidFill>
                  <a:srgbClr val="695D46"/>
                </a:solidFill>
                <a:latin typeface="Open Sans"/>
                <a:ea typeface="Open Sans"/>
              </a:rPr>
              <a:t>‹#›</a:t>
            </a:fld>
            <a:endParaRPr lang="en-IN" sz="10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drive.google.com/drive/folders/1tLQJKEXKTgcjqhbzkADvt-h96-NEDI93?usp=sharing" TargetMode="Externa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TextShape 1"/>
          <p:cNvSpPr txBox="1"/>
          <p:nvPr/>
        </p:nvSpPr>
        <p:spPr>
          <a:xfrm>
            <a:off x="1052640" y="1751760"/>
            <a:ext cx="7088040" cy="1022040"/>
          </a:xfrm>
          <a:prstGeom prst="rect">
            <a:avLst/>
          </a:prstGeom>
          <a:noFill/>
          <a:ln>
            <a:noFill/>
          </a:ln>
        </p:spPr>
        <p:txBody>
          <a:bodyPr tIns="91440" bIns="91440" anchor="b">
            <a:noAutofit/>
          </a:bodyPr>
          <a:lstStyle/>
          <a:p>
            <a:pPr algn="ctr">
              <a:lnSpc>
                <a:spcPct val="100000"/>
              </a:lnSpc>
              <a:tabLst>
                <a:tab pos="0" algn="l"/>
              </a:tabLst>
            </a:pPr>
            <a:r>
              <a:rPr lang="en" sz="4400" b="1" strike="noStrike" spc="-1">
                <a:solidFill>
                  <a:srgbClr val="EF6C00"/>
                </a:solidFill>
                <a:latin typeface="Abadi"/>
                <a:ea typeface="PT Sans Narrow"/>
              </a:rPr>
              <a:t>Assessment – Data Scienctist</a:t>
            </a:r>
            <a:endParaRPr lang="en-IN" sz="4400" b="0" strike="noStrike" spc="-1">
              <a:solidFill>
                <a:srgbClr val="000000"/>
              </a:solidFill>
              <a:latin typeface="Arial"/>
            </a:endParaRPr>
          </a:p>
        </p:txBody>
      </p:sp>
      <p:sp>
        <p:nvSpPr>
          <p:cNvPr id="88" name="TextShape 2"/>
          <p:cNvSpPr txBox="1"/>
          <p:nvPr/>
        </p:nvSpPr>
        <p:spPr>
          <a:xfrm>
            <a:off x="2170440" y="2850120"/>
            <a:ext cx="4836960" cy="792360"/>
          </a:xfrm>
          <a:prstGeom prst="rect">
            <a:avLst/>
          </a:prstGeom>
          <a:noFill/>
          <a:ln>
            <a:noFill/>
          </a:ln>
        </p:spPr>
        <p:txBody>
          <a:bodyPr tIns="91440" bIns="91440">
            <a:normAutofit fontScale="85500" lnSpcReduction="10000"/>
          </a:bodyPr>
          <a:lstStyle/>
          <a:p>
            <a:pPr algn="ctr">
              <a:lnSpc>
                <a:spcPct val="100000"/>
              </a:lnSpc>
              <a:tabLst>
                <a:tab pos="0" algn="l"/>
              </a:tabLst>
            </a:pPr>
            <a:r>
              <a:rPr lang="en" sz="2400" b="0" strike="noStrike" spc="-1">
                <a:solidFill>
                  <a:srgbClr val="695D46"/>
                </a:solidFill>
                <a:latin typeface="Abadi"/>
                <a:ea typeface="Open Sans"/>
              </a:rPr>
              <a:t>Welcome to the FiveS Assessment Center</a:t>
            </a:r>
            <a:endParaRPr lang="en-IN" sz="2400" b="0" strike="noStrike" spc="-1">
              <a:latin typeface="Arial"/>
            </a:endParaRPr>
          </a:p>
        </p:txBody>
      </p:sp>
      <p:pic>
        <p:nvPicPr>
          <p:cNvPr id="89" name="Google Shape;68;p13"/>
          <p:cNvPicPr/>
          <p:nvPr/>
        </p:nvPicPr>
        <p:blipFill>
          <a:blip r:embed="rId2"/>
          <a:stretch/>
        </p:blipFill>
        <p:spPr>
          <a:xfrm>
            <a:off x="6783480" y="267480"/>
            <a:ext cx="2127600" cy="425520"/>
          </a:xfrm>
          <a:prstGeom prst="rect">
            <a:avLst/>
          </a:prstGeom>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TextShape 1"/>
          <p:cNvSpPr txBox="1"/>
          <p:nvPr/>
        </p:nvSpPr>
        <p:spPr>
          <a:xfrm>
            <a:off x="460440" y="2571840"/>
            <a:ext cx="8520120" cy="1996920"/>
          </a:xfrm>
          <a:prstGeom prst="rect">
            <a:avLst/>
          </a:prstGeom>
          <a:noFill/>
          <a:ln>
            <a:noFill/>
          </a:ln>
        </p:spPr>
        <p:txBody>
          <a:bodyPr tIns="91440" bIns="91440">
            <a:normAutofit/>
          </a:bodyPr>
          <a:lstStyle/>
          <a:p>
            <a:pPr>
              <a:lnSpc>
                <a:spcPct val="115000"/>
              </a:lnSpc>
              <a:spcBef>
                <a:spcPts val="1199"/>
              </a:spcBef>
              <a:tabLst>
                <a:tab pos="0" algn="l"/>
              </a:tabLst>
            </a:pPr>
            <a:r>
              <a:rPr lang="en" sz="2380" b="0" strike="noStrike" spc="-1" dirty="0">
                <a:solidFill>
                  <a:srgbClr val="000000"/>
                </a:solidFill>
                <a:latin typeface="Abadi"/>
                <a:ea typeface="Georgia"/>
              </a:rPr>
              <a:t>On the following pages you will find the assessment task. </a:t>
            </a:r>
            <a:endParaRPr lang="en-IN" sz="2380" b="0" strike="noStrike" spc="-1" dirty="0">
              <a:solidFill>
                <a:srgbClr val="000000"/>
              </a:solidFill>
              <a:latin typeface="Arial"/>
            </a:endParaRPr>
          </a:p>
          <a:p>
            <a:pPr>
              <a:lnSpc>
                <a:spcPct val="115000"/>
              </a:lnSpc>
              <a:spcBef>
                <a:spcPts val="1199"/>
              </a:spcBef>
              <a:tabLst>
                <a:tab pos="0" algn="l"/>
              </a:tabLst>
            </a:pPr>
            <a:r>
              <a:rPr lang="en" sz="1200" b="0" strike="noStrike" spc="-1" dirty="0">
                <a:solidFill>
                  <a:srgbClr val="000000"/>
                </a:solidFill>
                <a:latin typeface="Abadi"/>
                <a:ea typeface="Georgia"/>
              </a:rPr>
              <a:t>If you have any questions during and after the assessment, please reach out on Mail id - </a:t>
            </a:r>
            <a:r>
              <a:rPr lang="en" sz="1200" b="0" strike="noStrike" spc="-1" dirty="0">
                <a:solidFill>
                  <a:srgbClr val="0070C0"/>
                </a:solidFill>
                <a:latin typeface="Abadi"/>
                <a:ea typeface="Georgia"/>
              </a:rPr>
              <a:t>gourav.gangani@fivesdigital.com</a:t>
            </a:r>
            <a:endParaRPr lang="en-IN" sz="1200" b="0" strike="noStrike" spc="-1" dirty="0">
              <a:solidFill>
                <a:srgbClr val="000000"/>
              </a:solidFill>
              <a:latin typeface="Arial"/>
            </a:endParaRPr>
          </a:p>
          <a:p>
            <a:pPr>
              <a:lnSpc>
                <a:spcPct val="115000"/>
              </a:lnSpc>
              <a:spcBef>
                <a:spcPts val="1199"/>
              </a:spcBef>
              <a:spcAft>
                <a:spcPts val="1199"/>
              </a:spcAft>
              <a:tabLst>
                <a:tab pos="0" algn="l"/>
              </a:tabLst>
            </a:pPr>
            <a:endParaRPr lang="en-IN" sz="1200" b="0" strike="noStrike" spc="-1" dirty="0">
              <a:solidFill>
                <a:srgbClr val="000000"/>
              </a:solidFill>
              <a:latin typeface="Arial"/>
            </a:endParaRPr>
          </a:p>
        </p:txBody>
      </p:sp>
      <p:sp>
        <p:nvSpPr>
          <p:cNvPr id="91" name="CustomShape 2"/>
          <p:cNvSpPr/>
          <p:nvPr/>
        </p:nvSpPr>
        <p:spPr>
          <a:xfrm>
            <a:off x="1430280" y="1222560"/>
            <a:ext cx="6283440" cy="2437920"/>
          </a:xfrm>
          <a:prstGeom prst="rect">
            <a:avLst/>
          </a:prstGeom>
          <a:noFill/>
          <a:ln>
            <a:noFill/>
          </a:ln>
        </p:spPr>
        <p:style>
          <a:lnRef idx="0">
            <a:scrgbClr r="0" g="0" b="0"/>
          </a:lnRef>
          <a:fillRef idx="0">
            <a:scrgbClr r="0" g="0" b="0"/>
          </a:fillRef>
          <a:effectRef idx="0">
            <a:scrgbClr r="0" g="0" b="0"/>
          </a:effectRef>
          <a:fontRef idx="minor"/>
        </p:style>
        <p:txBody>
          <a:bodyPr tIns="91440" bIns="91440">
            <a:spAutoFit/>
          </a:bodyPr>
          <a:lstStyle/>
          <a:p>
            <a:pPr algn="ctr">
              <a:lnSpc>
                <a:spcPct val="100000"/>
              </a:lnSpc>
              <a:tabLst>
                <a:tab pos="0" algn="l"/>
              </a:tabLst>
            </a:pPr>
            <a:r>
              <a:rPr lang="en" sz="3200" b="1" strike="noStrike" spc="-1" dirty="0">
                <a:solidFill>
                  <a:srgbClr val="EF6C00"/>
                </a:solidFill>
                <a:latin typeface="Abadi"/>
                <a:ea typeface="PT Sans Narrow"/>
              </a:rPr>
              <a:t>Congratulations for reaching to the Next Step </a:t>
            </a:r>
            <a:endParaRPr lang="en-IN" sz="3200" b="0" strike="noStrike" spc="-1" dirty="0">
              <a:latin typeface="Arial"/>
            </a:endParaRPr>
          </a:p>
          <a:p>
            <a:pPr algn="ctr">
              <a:lnSpc>
                <a:spcPct val="100000"/>
              </a:lnSpc>
              <a:tabLst>
                <a:tab pos="0" algn="l"/>
              </a:tabLst>
            </a:pPr>
            <a:endParaRPr lang="en-IN" sz="3200" b="0" strike="noStrike" spc="-1" dirty="0">
              <a:latin typeface="Arial"/>
            </a:endParaRPr>
          </a:p>
          <a:p>
            <a:pPr algn="ctr">
              <a:lnSpc>
                <a:spcPct val="100000"/>
              </a:lnSpc>
              <a:tabLst>
                <a:tab pos="0" algn="l"/>
              </a:tabLst>
            </a:pPr>
            <a:endParaRPr lang="en-IN" sz="3200" b="0" strike="noStrike" spc="-1" dirty="0">
              <a:latin typeface="Arial"/>
            </a:endParaRPr>
          </a:p>
          <a:p>
            <a:pPr algn="ctr">
              <a:lnSpc>
                <a:spcPct val="100000"/>
              </a:lnSpc>
              <a:tabLst>
                <a:tab pos="0" algn="l"/>
              </a:tabLst>
            </a:pPr>
            <a:endParaRPr lang="en-IN" sz="3200" b="0" strike="noStrike" spc="-1" dirty="0">
              <a:latin typeface="Arial"/>
            </a:endParaRPr>
          </a:p>
        </p:txBody>
      </p:sp>
      <p:pic>
        <p:nvPicPr>
          <p:cNvPr id="92" name="Google Shape;68;p13"/>
          <p:cNvPicPr/>
          <p:nvPr/>
        </p:nvPicPr>
        <p:blipFill>
          <a:blip r:embed="rId2"/>
          <a:stretch/>
        </p:blipFill>
        <p:spPr>
          <a:xfrm>
            <a:off x="6783480" y="267480"/>
            <a:ext cx="2127600" cy="425520"/>
          </a:xfrm>
          <a:prstGeom prst="rect">
            <a:avLst/>
          </a:prstGeom>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TextShape 1"/>
          <p:cNvSpPr txBox="1"/>
          <p:nvPr/>
        </p:nvSpPr>
        <p:spPr>
          <a:xfrm>
            <a:off x="311760" y="444960"/>
            <a:ext cx="8520120" cy="707040"/>
          </a:xfrm>
          <a:prstGeom prst="rect">
            <a:avLst/>
          </a:prstGeom>
          <a:noFill/>
          <a:ln>
            <a:noFill/>
          </a:ln>
        </p:spPr>
        <p:txBody>
          <a:bodyPr tIns="91440" bIns="91440">
            <a:normAutofit fontScale="97000" lnSpcReduction="10000"/>
          </a:bodyPr>
          <a:lstStyle/>
          <a:p>
            <a:pPr>
              <a:lnSpc>
                <a:spcPct val="100000"/>
              </a:lnSpc>
              <a:tabLst>
                <a:tab pos="0" algn="l"/>
              </a:tabLst>
            </a:pPr>
            <a:r>
              <a:rPr lang="en" sz="3600" b="1" strike="noStrike" spc="-1">
                <a:solidFill>
                  <a:srgbClr val="EF6C00"/>
                </a:solidFill>
                <a:latin typeface="PT Sans Narrow"/>
                <a:ea typeface="PT Sans Narrow"/>
              </a:rPr>
              <a:t>Introduction</a:t>
            </a:r>
            <a:endParaRPr lang="en-IN" sz="3600" b="0" strike="noStrike" spc="-1">
              <a:solidFill>
                <a:srgbClr val="000000"/>
              </a:solidFill>
              <a:latin typeface="Arial"/>
            </a:endParaRPr>
          </a:p>
        </p:txBody>
      </p:sp>
      <p:sp>
        <p:nvSpPr>
          <p:cNvPr id="94" name="TextShape 2"/>
          <p:cNvSpPr txBox="1"/>
          <p:nvPr/>
        </p:nvSpPr>
        <p:spPr>
          <a:xfrm>
            <a:off x="311760" y="1266480"/>
            <a:ext cx="8520120" cy="3302280"/>
          </a:xfrm>
          <a:prstGeom prst="rect">
            <a:avLst/>
          </a:prstGeom>
          <a:noFill/>
          <a:ln>
            <a:noFill/>
          </a:ln>
        </p:spPr>
        <p:txBody>
          <a:bodyPr tIns="91440" bIns="91440">
            <a:normAutofit/>
          </a:bodyPr>
          <a:lstStyle/>
          <a:p>
            <a:pPr algn="just">
              <a:lnSpc>
                <a:spcPct val="115000"/>
              </a:lnSpc>
              <a:tabLst>
                <a:tab pos="0" algn="l"/>
              </a:tabLst>
            </a:pPr>
            <a:r>
              <a:rPr lang="en" sz="1600" b="0" strike="noStrike" spc="-1">
                <a:solidFill>
                  <a:srgbClr val="000000"/>
                </a:solidFill>
                <a:latin typeface="Abadi"/>
                <a:ea typeface="Georgia"/>
              </a:rPr>
              <a:t>FiveS Digital is the identity adopted by Five Splash, an impact sourcing company with delivery centres in India and presence in USA and Europe </a:t>
            </a:r>
            <a:endParaRPr lang="en-IN" sz="1600" b="0" strike="noStrike" spc="-1">
              <a:solidFill>
                <a:srgbClr val="000000"/>
              </a:solidFill>
              <a:latin typeface="Arial"/>
            </a:endParaRPr>
          </a:p>
          <a:p>
            <a:pPr algn="just">
              <a:lnSpc>
                <a:spcPct val="115000"/>
              </a:lnSpc>
              <a:tabLst>
                <a:tab pos="0" algn="l"/>
              </a:tabLst>
            </a:pPr>
            <a:r>
              <a:rPr lang="en" sz="1600" b="0" strike="noStrike" spc="-1">
                <a:solidFill>
                  <a:srgbClr val="000000"/>
                </a:solidFill>
                <a:latin typeface="Abadi"/>
                <a:ea typeface="Georgia"/>
              </a:rPr>
              <a:t>Tech - develop new product like - CRM,CMS, HRMS, QMS, bot (voice &amp; chat) ERP and other tools 50+ Technology. </a:t>
            </a:r>
            <a:endParaRPr lang="en-IN" sz="1600" b="0" strike="noStrike" spc="-1">
              <a:solidFill>
                <a:srgbClr val="000000"/>
              </a:solidFill>
              <a:latin typeface="Arial"/>
            </a:endParaRPr>
          </a:p>
          <a:p>
            <a:pPr algn="just">
              <a:lnSpc>
                <a:spcPct val="115000"/>
              </a:lnSpc>
              <a:tabLst>
                <a:tab pos="0" algn="l"/>
              </a:tabLst>
            </a:pPr>
            <a:r>
              <a:rPr lang="en" sz="1600" b="0" strike="noStrike" spc="-1">
                <a:solidFill>
                  <a:srgbClr val="000000"/>
                </a:solidFill>
                <a:latin typeface="Abadi"/>
                <a:ea typeface="Georgia"/>
              </a:rPr>
              <a:t>BPM - BPO/KPO call center Solution (inbound, outbound calls, chat Email , sales and support ) Data translation.</a:t>
            </a:r>
            <a:endParaRPr lang="en-IN" sz="1600" b="0" strike="noStrike" spc="-1">
              <a:solidFill>
                <a:srgbClr val="000000"/>
              </a:solidFill>
              <a:latin typeface="Arial"/>
            </a:endParaRPr>
          </a:p>
          <a:p>
            <a:pPr algn="just">
              <a:lnSpc>
                <a:spcPct val="115000"/>
              </a:lnSpc>
              <a:tabLst>
                <a:tab pos="0" algn="l"/>
              </a:tabLst>
            </a:pPr>
            <a:r>
              <a:rPr lang="en" sz="1600" b="0" strike="noStrike" spc="-1">
                <a:solidFill>
                  <a:srgbClr val="000000"/>
                </a:solidFill>
                <a:latin typeface="Abadi"/>
                <a:ea typeface="Georgia"/>
              </a:rPr>
              <a:t>Consulting - suggest technology and product to client to improve business.</a:t>
            </a:r>
            <a:endParaRPr lang="en-IN" sz="1600" b="0" strike="noStrike" spc="-1">
              <a:solidFill>
                <a:srgbClr val="000000"/>
              </a:solidFill>
              <a:latin typeface="Arial"/>
            </a:endParaRPr>
          </a:p>
          <a:p>
            <a:pPr algn="just">
              <a:lnSpc>
                <a:spcPct val="115000"/>
              </a:lnSpc>
              <a:tabLst>
                <a:tab pos="0" algn="l"/>
              </a:tabLst>
            </a:pPr>
            <a:endParaRPr lang="en-IN" sz="1600" b="0" strike="noStrike" spc="-1">
              <a:solidFill>
                <a:srgbClr val="000000"/>
              </a:solidFill>
              <a:latin typeface="Arial"/>
            </a:endParaRPr>
          </a:p>
          <a:p>
            <a:pPr algn="just">
              <a:lnSpc>
                <a:spcPct val="115000"/>
              </a:lnSpc>
              <a:tabLst>
                <a:tab pos="0" algn="l"/>
              </a:tabLst>
            </a:pPr>
            <a:endParaRPr lang="en-IN" sz="1600" b="0" strike="noStrike" spc="-1">
              <a:solidFill>
                <a:srgbClr val="000000"/>
              </a:solidFill>
              <a:latin typeface="Arial"/>
            </a:endParaRPr>
          </a:p>
          <a:p>
            <a:pPr>
              <a:lnSpc>
                <a:spcPct val="115000"/>
              </a:lnSpc>
              <a:spcAft>
                <a:spcPts val="1199"/>
              </a:spcAft>
              <a:tabLst>
                <a:tab pos="0" algn="l"/>
              </a:tabLst>
            </a:pPr>
            <a:endParaRPr lang="en-IN" sz="1600" b="0" strike="noStrike" spc="-1">
              <a:solidFill>
                <a:srgbClr val="000000"/>
              </a:solidFill>
              <a:latin typeface="Arial"/>
            </a:endParaRPr>
          </a:p>
        </p:txBody>
      </p:sp>
      <p:pic>
        <p:nvPicPr>
          <p:cNvPr id="95" name="Google Shape;68;p13"/>
          <p:cNvPicPr/>
          <p:nvPr/>
        </p:nvPicPr>
        <p:blipFill>
          <a:blip r:embed="rId2"/>
          <a:stretch/>
        </p:blipFill>
        <p:spPr>
          <a:xfrm>
            <a:off x="6783480" y="267480"/>
            <a:ext cx="2127600" cy="425520"/>
          </a:xfrm>
          <a:prstGeom prst="rect">
            <a:avLst/>
          </a:prstGeom>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TextShape 1"/>
          <p:cNvSpPr txBox="1"/>
          <p:nvPr/>
        </p:nvSpPr>
        <p:spPr>
          <a:xfrm>
            <a:off x="311760" y="286920"/>
            <a:ext cx="8520120" cy="707040"/>
          </a:xfrm>
          <a:prstGeom prst="rect">
            <a:avLst/>
          </a:prstGeom>
          <a:noFill/>
          <a:ln>
            <a:noFill/>
          </a:ln>
        </p:spPr>
        <p:txBody>
          <a:bodyPr tIns="91440" bIns="91440">
            <a:normAutofit fontScale="97000" lnSpcReduction="10000"/>
          </a:bodyPr>
          <a:lstStyle/>
          <a:p>
            <a:pPr>
              <a:lnSpc>
                <a:spcPct val="100000"/>
              </a:lnSpc>
              <a:tabLst>
                <a:tab pos="0" algn="l"/>
              </a:tabLst>
            </a:pPr>
            <a:r>
              <a:rPr lang="en" sz="3600" b="1" strike="noStrike" spc="-1">
                <a:solidFill>
                  <a:srgbClr val="EF6C00"/>
                </a:solidFill>
                <a:latin typeface="PT Sans Narrow"/>
                <a:ea typeface="PT Sans Narrow"/>
              </a:rPr>
              <a:t>Assesment Task</a:t>
            </a:r>
            <a:endParaRPr lang="en-IN" sz="3600" b="0" strike="noStrike" spc="-1">
              <a:solidFill>
                <a:srgbClr val="000000"/>
              </a:solidFill>
              <a:latin typeface="Arial"/>
            </a:endParaRPr>
          </a:p>
        </p:txBody>
      </p:sp>
      <p:sp>
        <p:nvSpPr>
          <p:cNvPr id="100" name="TextShape 2"/>
          <p:cNvSpPr txBox="1"/>
          <p:nvPr/>
        </p:nvSpPr>
        <p:spPr>
          <a:xfrm>
            <a:off x="311760" y="994320"/>
            <a:ext cx="8520120" cy="3881160"/>
          </a:xfrm>
          <a:prstGeom prst="rect">
            <a:avLst/>
          </a:prstGeom>
          <a:noFill/>
          <a:ln>
            <a:noFill/>
          </a:ln>
        </p:spPr>
        <p:txBody>
          <a:bodyPr tIns="91440" bIns="91440">
            <a:noAutofit/>
          </a:bodyPr>
          <a:lstStyle/>
          <a:p>
            <a:pPr marL="114480">
              <a:lnSpc>
                <a:spcPct val="115000"/>
              </a:lnSpc>
              <a:tabLst>
                <a:tab pos="0" algn="l"/>
              </a:tabLst>
            </a:pPr>
            <a:r>
              <a:rPr lang="en-US" sz="1400" b="0" strike="noStrike" spc="-1" dirty="0">
                <a:solidFill>
                  <a:srgbClr val="000000"/>
                </a:solidFill>
                <a:latin typeface="Abadi" panose="020B0604020104020204" pitchFamily="34" charset="0"/>
                <a:ea typeface="Open Sans"/>
              </a:rPr>
              <a:t>The assignment comprise of two tests:</a:t>
            </a:r>
            <a:endParaRPr lang="en-IN" sz="1400" b="0" strike="noStrike" spc="-1" dirty="0">
              <a:solidFill>
                <a:srgbClr val="000000"/>
              </a:solidFill>
              <a:latin typeface="Abadi" panose="020B0604020104020204" pitchFamily="34" charset="0"/>
            </a:endParaRPr>
          </a:p>
          <a:p>
            <a:pPr marL="114480">
              <a:lnSpc>
                <a:spcPct val="115000"/>
              </a:lnSpc>
              <a:tabLst>
                <a:tab pos="0" algn="l"/>
              </a:tabLst>
            </a:pPr>
            <a:endParaRPr lang="en-IN" sz="1400" b="0" strike="noStrike" spc="-1" dirty="0">
              <a:solidFill>
                <a:srgbClr val="000000"/>
              </a:solidFill>
              <a:latin typeface="Abadi" panose="020B0604020104020204" pitchFamily="34" charset="0"/>
            </a:endParaRPr>
          </a:p>
          <a:p>
            <a:pPr marL="114480">
              <a:lnSpc>
                <a:spcPct val="115000"/>
              </a:lnSpc>
              <a:tabLst>
                <a:tab pos="0" algn="l"/>
              </a:tabLst>
            </a:pPr>
            <a:r>
              <a:rPr lang="en-US" sz="1400" b="1" strike="noStrike" spc="-1" dirty="0">
                <a:solidFill>
                  <a:srgbClr val="000000"/>
                </a:solidFill>
                <a:latin typeface="Abadi" panose="020B0604020104020204" pitchFamily="34" charset="0"/>
                <a:ea typeface="Open Sans"/>
              </a:rPr>
              <a:t>TEST 1</a:t>
            </a:r>
            <a:endParaRPr lang="en-IN" sz="1400" b="0" strike="noStrike" spc="-1" dirty="0">
              <a:solidFill>
                <a:srgbClr val="000000"/>
              </a:solidFill>
              <a:latin typeface="Abadi" panose="020B0604020104020204" pitchFamily="34" charset="0"/>
            </a:endParaRPr>
          </a:p>
          <a:p>
            <a:pPr marL="114480">
              <a:lnSpc>
                <a:spcPct val="115000"/>
              </a:lnSpc>
              <a:tabLst>
                <a:tab pos="0" algn="l"/>
              </a:tabLst>
            </a:pPr>
            <a:r>
              <a:rPr lang="en-US" sz="1400" b="0" strike="noStrike" spc="-1" dirty="0">
                <a:solidFill>
                  <a:srgbClr val="000000"/>
                </a:solidFill>
                <a:latin typeface="Abadi" panose="020B0604020104020204" pitchFamily="34" charset="0"/>
                <a:ea typeface="Open Sans"/>
              </a:rPr>
              <a:t>You are provided with a data of text annotated images for Hindi and Punjabi languages respectively. You are required to write a code to extract the text out of those images and store it in form of a raw string.</a:t>
            </a:r>
            <a:endParaRPr lang="en-IN" sz="1400" b="0" strike="noStrike" spc="-1" dirty="0">
              <a:solidFill>
                <a:srgbClr val="000000"/>
              </a:solidFill>
              <a:latin typeface="Abadi" panose="020B0604020104020204" pitchFamily="34" charset="0"/>
            </a:endParaRPr>
          </a:p>
          <a:p>
            <a:pPr marL="114480">
              <a:lnSpc>
                <a:spcPct val="115000"/>
              </a:lnSpc>
              <a:tabLst>
                <a:tab pos="0" algn="l"/>
              </a:tabLst>
            </a:pPr>
            <a:endParaRPr lang="en-IN" sz="1400" b="0" strike="noStrike" spc="-1" dirty="0">
              <a:solidFill>
                <a:srgbClr val="000000"/>
              </a:solidFill>
              <a:latin typeface="Abadi" panose="020B0604020104020204" pitchFamily="34" charset="0"/>
            </a:endParaRPr>
          </a:p>
          <a:p>
            <a:pPr marL="114480">
              <a:lnSpc>
                <a:spcPct val="115000"/>
              </a:lnSpc>
              <a:tabLst>
                <a:tab pos="0" algn="l"/>
              </a:tabLst>
            </a:pPr>
            <a:r>
              <a:rPr lang="en-US" sz="1400" b="0" strike="noStrike" spc="-1" dirty="0">
                <a:solidFill>
                  <a:srgbClr val="000000"/>
                </a:solidFill>
                <a:latin typeface="Abadi" panose="020B0604020104020204" pitchFamily="34" charset="0"/>
                <a:ea typeface="Open Sans"/>
              </a:rPr>
              <a:t>We have also provided respective .json files of annotation with the images if in case your model requires annotated images, otherwise you can proceed without annotations too. The approach to extract text out of images is totally up to you but it must be based on machine learning/ statistical /deep learning methods.</a:t>
            </a:r>
            <a:endParaRPr lang="en-IN" sz="1400" b="0" strike="noStrike" spc="-1" dirty="0">
              <a:solidFill>
                <a:srgbClr val="000000"/>
              </a:solidFill>
              <a:latin typeface="Abadi" panose="020B0604020104020204" pitchFamily="34" charset="0"/>
            </a:endParaRPr>
          </a:p>
          <a:p>
            <a:pPr marL="114480">
              <a:lnSpc>
                <a:spcPct val="115000"/>
              </a:lnSpc>
              <a:tabLst>
                <a:tab pos="0" algn="l"/>
              </a:tabLst>
            </a:pPr>
            <a:endParaRPr lang="en-IN" sz="1400" b="0" strike="noStrike" spc="-1" dirty="0">
              <a:solidFill>
                <a:srgbClr val="000000"/>
              </a:solidFill>
              <a:latin typeface="Abadi" panose="020B0604020104020204" pitchFamily="34" charset="0"/>
            </a:endParaRPr>
          </a:p>
          <a:p>
            <a:pPr marL="114480">
              <a:lnSpc>
                <a:spcPct val="115000"/>
              </a:lnSpc>
              <a:tabLst>
                <a:tab pos="0" algn="l"/>
              </a:tabLst>
            </a:pPr>
            <a:r>
              <a:rPr lang="en-US" sz="1400" b="0" strike="noStrike" spc="-1" dirty="0">
                <a:solidFill>
                  <a:srgbClr val="000000"/>
                </a:solidFill>
                <a:latin typeface="Abadi" panose="020B0604020104020204" pitchFamily="34" charset="0"/>
                <a:ea typeface="Open Sans"/>
              </a:rPr>
              <a:t>Your output must be a .csv file with columns: </a:t>
            </a:r>
            <a:r>
              <a:rPr lang="en-US" sz="1400" b="1" strike="noStrike" spc="-1" dirty="0" err="1">
                <a:solidFill>
                  <a:srgbClr val="000000"/>
                </a:solidFill>
                <a:latin typeface="Abadi" panose="020B0604020104020204" pitchFamily="34" charset="0"/>
                <a:ea typeface="Open Sans"/>
              </a:rPr>
              <a:t>Image_Name</a:t>
            </a:r>
            <a:r>
              <a:rPr lang="en-US" sz="1400" b="0" strike="noStrike" spc="-1" dirty="0">
                <a:solidFill>
                  <a:srgbClr val="000000"/>
                </a:solidFill>
                <a:latin typeface="Abadi" panose="020B0604020104020204" pitchFamily="34" charset="0"/>
                <a:ea typeface="Open Sans"/>
              </a:rPr>
              <a:t>, </a:t>
            </a:r>
            <a:r>
              <a:rPr lang="en-US" sz="1400" b="1" strike="noStrike" spc="-1" dirty="0" err="1">
                <a:solidFill>
                  <a:srgbClr val="000000"/>
                </a:solidFill>
                <a:latin typeface="Abadi" panose="020B0604020104020204" pitchFamily="34" charset="0"/>
                <a:ea typeface="Open Sans"/>
              </a:rPr>
              <a:t>Image_data</a:t>
            </a:r>
            <a:r>
              <a:rPr lang="en-US" sz="1400" b="0" strike="noStrike" spc="-1" dirty="0">
                <a:solidFill>
                  <a:srgbClr val="000000"/>
                </a:solidFill>
                <a:latin typeface="Abadi" panose="020B0604020104020204" pitchFamily="34" charset="0"/>
                <a:ea typeface="Open Sans"/>
              </a:rPr>
              <a:t> where </a:t>
            </a:r>
            <a:r>
              <a:rPr lang="en-US" sz="1400" b="1" strike="noStrike" spc="-1" dirty="0" err="1">
                <a:solidFill>
                  <a:srgbClr val="000000"/>
                </a:solidFill>
                <a:latin typeface="Abadi" panose="020B0604020104020204" pitchFamily="34" charset="0"/>
                <a:ea typeface="Open Sans"/>
              </a:rPr>
              <a:t>Image_Name</a:t>
            </a:r>
            <a:r>
              <a:rPr lang="en-US" sz="1400" b="0" strike="noStrike" spc="-1" dirty="0">
                <a:solidFill>
                  <a:srgbClr val="000000"/>
                </a:solidFill>
                <a:latin typeface="Abadi" panose="020B0604020104020204" pitchFamily="34" charset="0"/>
                <a:ea typeface="Open Sans"/>
              </a:rPr>
              <a:t> will be the name of images from the data we sent you and </a:t>
            </a:r>
            <a:r>
              <a:rPr lang="en-US" sz="1400" b="1" strike="noStrike" spc="-1" dirty="0" err="1">
                <a:solidFill>
                  <a:srgbClr val="000000"/>
                </a:solidFill>
                <a:latin typeface="Abadi" panose="020B0604020104020204" pitchFamily="34" charset="0"/>
                <a:ea typeface="Open Sans"/>
              </a:rPr>
              <a:t>Image_data</a:t>
            </a:r>
            <a:r>
              <a:rPr lang="en-US" sz="1400" b="0" strike="noStrike" spc="-1" dirty="0">
                <a:solidFill>
                  <a:srgbClr val="000000"/>
                </a:solidFill>
                <a:latin typeface="Abadi" panose="020B0604020104020204" pitchFamily="34" charset="0"/>
                <a:ea typeface="Open Sans"/>
              </a:rPr>
              <a:t> will be the raw string extracted out of that image.</a:t>
            </a:r>
            <a:endParaRPr lang="en-IN" sz="1400" b="0" strike="noStrike" spc="-1" dirty="0">
              <a:solidFill>
                <a:srgbClr val="000000"/>
              </a:solidFill>
              <a:latin typeface="Abadi" panose="020B0604020104020204" pitchFamily="34" charset="0"/>
            </a:endParaRPr>
          </a:p>
          <a:p>
            <a:pPr marL="133200">
              <a:lnSpc>
                <a:spcPct val="115000"/>
              </a:lnSpc>
              <a:tabLst>
                <a:tab pos="0" algn="l"/>
              </a:tabLst>
            </a:pPr>
            <a:endParaRPr lang="en" sz="1400" spc="-1" dirty="0">
              <a:solidFill>
                <a:srgbClr val="343F51"/>
              </a:solidFill>
              <a:latin typeface="Abadi" panose="020B0604020104020204" pitchFamily="34" charset="0"/>
            </a:endParaRPr>
          </a:p>
          <a:p>
            <a:pPr marL="133200">
              <a:lnSpc>
                <a:spcPct val="115000"/>
              </a:lnSpc>
              <a:tabLst>
                <a:tab pos="0" algn="l"/>
              </a:tabLst>
            </a:pPr>
            <a:r>
              <a:rPr lang="en" sz="1400" spc="-1" dirty="0">
                <a:solidFill>
                  <a:srgbClr val="000000"/>
                </a:solidFill>
                <a:latin typeface="Abadi" panose="020B0604020104020204" pitchFamily="34" charset="0"/>
                <a:ea typeface="Open Sans"/>
              </a:rPr>
              <a:t>NOTE: Usage of any OCR engine or relative library is not allowed, you are required to use/create a statistical, Machine Learning or Deep Learning model.</a:t>
            </a:r>
            <a:endParaRPr lang="en-IN" sz="1400" spc="-1" dirty="0">
              <a:solidFill>
                <a:srgbClr val="000000"/>
              </a:solidFill>
              <a:latin typeface="Abadi" panose="020B0604020104020204" pitchFamily="34" charset="0"/>
              <a:ea typeface="Open Sans"/>
            </a:endParaRPr>
          </a:p>
          <a:p>
            <a:pPr>
              <a:lnSpc>
                <a:spcPct val="115000"/>
              </a:lnSpc>
              <a:spcBef>
                <a:spcPts val="1199"/>
              </a:spcBef>
              <a:tabLst>
                <a:tab pos="0" algn="l"/>
              </a:tabLst>
            </a:pPr>
            <a:endParaRPr lang="en-IN" sz="1400" b="0" strike="noStrike" spc="-1" dirty="0">
              <a:solidFill>
                <a:srgbClr val="000000"/>
              </a:solidFill>
              <a:latin typeface="Abadi" panose="020B0604020104020204" pitchFamily="34" charset="0"/>
            </a:endParaRPr>
          </a:p>
          <a:p>
            <a:pPr marL="457200">
              <a:lnSpc>
                <a:spcPct val="115000"/>
              </a:lnSpc>
              <a:spcBef>
                <a:spcPts val="1199"/>
              </a:spcBef>
              <a:tabLst>
                <a:tab pos="0" algn="l"/>
              </a:tabLst>
            </a:pPr>
            <a:endParaRPr lang="en-IN" sz="1400" b="0" strike="noStrike" spc="-1" dirty="0">
              <a:solidFill>
                <a:srgbClr val="000000"/>
              </a:solidFill>
              <a:latin typeface="Abadi" panose="020B0604020104020204" pitchFamily="34" charset="0"/>
            </a:endParaRPr>
          </a:p>
          <a:p>
            <a:pPr>
              <a:lnSpc>
                <a:spcPct val="115000"/>
              </a:lnSpc>
              <a:spcBef>
                <a:spcPts val="1199"/>
              </a:spcBef>
              <a:tabLst>
                <a:tab pos="0" algn="l"/>
              </a:tabLst>
            </a:pPr>
            <a:endParaRPr lang="en-IN" sz="1400" b="0" strike="noStrike" spc="-1" dirty="0">
              <a:solidFill>
                <a:srgbClr val="000000"/>
              </a:solidFill>
              <a:latin typeface="Abadi" panose="020B0604020104020204" pitchFamily="34" charset="0"/>
            </a:endParaRPr>
          </a:p>
          <a:p>
            <a:pPr>
              <a:lnSpc>
                <a:spcPct val="115000"/>
              </a:lnSpc>
              <a:spcBef>
                <a:spcPts val="1199"/>
              </a:spcBef>
              <a:spcAft>
                <a:spcPts val="1199"/>
              </a:spcAft>
              <a:tabLst>
                <a:tab pos="0" algn="l"/>
              </a:tabLst>
            </a:pPr>
            <a:endParaRPr lang="en-IN" sz="1400" b="0" strike="noStrike" spc="-1" dirty="0">
              <a:solidFill>
                <a:srgbClr val="000000"/>
              </a:solidFill>
              <a:latin typeface="Abadi" panose="020B0604020104020204" pitchFamily="34" charset="0"/>
            </a:endParaRPr>
          </a:p>
        </p:txBody>
      </p:sp>
      <p:pic>
        <p:nvPicPr>
          <p:cNvPr id="101" name="Google Shape;68;p13"/>
          <p:cNvPicPr/>
          <p:nvPr/>
        </p:nvPicPr>
        <p:blipFill>
          <a:blip r:embed="rId2"/>
          <a:stretch/>
        </p:blipFill>
        <p:spPr>
          <a:xfrm>
            <a:off x="6783480" y="267480"/>
            <a:ext cx="2127600" cy="425520"/>
          </a:xfrm>
          <a:prstGeom prst="rect">
            <a:avLst/>
          </a:prstGeom>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TextShape 1"/>
          <p:cNvSpPr txBox="1"/>
          <p:nvPr/>
        </p:nvSpPr>
        <p:spPr>
          <a:xfrm>
            <a:off x="311760" y="286920"/>
            <a:ext cx="8520120" cy="707040"/>
          </a:xfrm>
          <a:prstGeom prst="rect">
            <a:avLst/>
          </a:prstGeom>
          <a:noFill/>
          <a:ln>
            <a:noFill/>
          </a:ln>
        </p:spPr>
        <p:txBody>
          <a:bodyPr tIns="91440" bIns="91440">
            <a:normAutofit fontScale="97000" lnSpcReduction="10000"/>
          </a:bodyPr>
          <a:lstStyle/>
          <a:p>
            <a:pPr>
              <a:lnSpc>
                <a:spcPct val="100000"/>
              </a:lnSpc>
              <a:tabLst>
                <a:tab pos="0" algn="l"/>
              </a:tabLst>
            </a:pPr>
            <a:r>
              <a:rPr lang="en" sz="3600" b="1" strike="noStrike" spc="-1">
                <a:solidFill>
                  <a:srgbClr val="EF6C00"/>
                </a:solidFill>
                <a:latin typeface="PT Sans Narrow"/>
                <a:ea typeface="PT Sans Narrow"/>
              </a:rPr>
              <a:t>Assesment Task</a:t>
            </a:r>
            <a:endParaRPr lang="en-IN" sz="3600" b="0" strike="noStrike" spc="-1">
              <a:solidFill>
                <a:srgbClr val="000000"/>
              </a:solidFill>
              <a:latin typeface="Arial"/>
            </a:endParaRPr>
          </a:p>
        </p:txBody>
      </p:sp>
      <p:sp>
        <p:nvSpPr>
          <p:cNvPr id="103" name="TextShape 2"/>
          <p:cNvSpPr txBox="1"/>
          <p:nvPr/>
        </p:nvSpPr>
        <p:spPr>
          <a:xfrm>
            <a:off x="311760" y="994320"/>
            <a:ext cx="8520120" cy="3683520"/>
          </a:xfrm>
          <a:prstGeom prst="rect">
            <a:avLst/>
          </a:prstGeom>
          <a:noFill/>
          <a:ln>
            <a:noFill/>
          </a:ln>
        </p:spPr>
        <p:txBody>
          <a:bodyPr tIns="91440" bIns="91440">
            <a:normAutofit/>
          </a:bodyPr>
          <a:lstStyle/>
          <a:p>
            <a:pPr marL="114480">
              <a:lnSpc>
                <a:spcPct val="115000"/>
              </a:lnSpc>
              <a:tabLst>
                <a:tab pos="0" algn="l"/>
              </a:tabLst>
            </a:pPr>
            <a:r>
              <a:rPr lang="en-US" sz="1400" b="1" strike="noStrike" spc="-1" dirty="0">
                <a:solidFill>
                  <a:srgbClr val="000000"/>
                </a:solidFill>
                <a:latin typeface="Abadi" panose="020B0604020104020204" pitchFamily="34" charset="0"/>
                <a:ea typeface="Open Sans"/>
              </a:rPr>
              <a:t>TEST 2</a:t>
            </a:r>
            <a:endParaRPr lang="en-IN" sz="1400" b="0" strike="noStrike" spc="-1" dirty="0">
              <a:solidFill>
                <a:srgbClr val="000000"/>
              </a:solidFill>
              <a:latin typeface="Abadi" panose="020B0604020104020204" pitchFamily="34" charset="0"/>
            </a:endParaRPr>
          </a:p>
          <a:p>
            <a:pPr marL="114480">
              <a:lnSpc>
                <a:spcPct val="115000"/>
              </a:lnSpc>
              <a:tabLst>
                <a:tab pos="0" algn="l"/>
              </a:tabLst>
            </a:pPr>
            <a:r>
              <a:rPr lang="en-US" sz="1400" b="0" strike="noStrike" spc="-1" dirty="0">
                <a:solidFill>
                  <a:srgbClr val="000000"/>
                </a:solidFill>
                <a:latin typeface="Abadi" panose="020B0604020104020204" pitchFamily="34" charset="0"/>
                <a:ea typeface="Open Sans"/>
              </a:rPr>
              <a:t>You are provided with .</a:t>
            </a:r>
            <a:r>
              <a:rPr lang="en-US" sz="1400" b="0" strike="noStrike" spc="-1" dirty="0" err="1">
                <a:solidFill>
                  <a:srgbClr val="000000"/>
                </a:solidFill>
                <a:latin typeface="Abadi" panose="020B0604020104020204" pitchFamily="34" charset="0"/>
                <a:ea typeface="Open Sans"/>
              </a:rPr>
              <a:t>ipynb</a:t>
            </a:r>
            <a:r>
              <a:rPr lang="en-US" sz="1400" b="0" strike="noStrike" spc="-1" dirty="0">
                <a:solidFill>
                  <a:srgbClr val="000000"/>
                </a:solidFill>
                <a:latin typeface="Abadi" panose="020B0604020104020204" pitchFamily="34" charset="0"/>
                <a:ea typeface="Open Sans"/>
              </a:rPr>
              <a:t> file naming </a:t>
            </a:r>
            <a:r>
              <a:rPr lang="en-US" sz="1400" b="0" strike="noStrike" spc="-1" dirty="0" err="1">
                <a:solidFill>
                  <a:srgbClr val="000000"/>
                </a:solidFill>
                <a:latin typeface="Abadi" panose="020B0604020104020204" pitchFamily="34" charset="0"/>
                <a:ea typeface="Open Sans"/>
              </a:rPr>
              <a:t>Firstname_Lastname.ipynb</a:t>
            </a:r>
            <a:r>
              <a:rPr lang="en-US" sz="1400" b="0" strike="noStrike" spc="-1" dirty="0">
                <a:solidFill>
                  <a:srgbClr val="000000"/>
                </a:solidFill>
                <a:latin typeface="Abadi" panose="020B0604020104020204" pitchFamily="34" charset="0"/>
                <a:ea typeface="Open Sans"/>
              </a:rPr>
              <a:t> which has certain questions listed within it. You are also required to download 5 .csv files and 1 .</a:t>
            </a:r>
            <a:r>
              <a:rPr lang="en-US" sz="1400" b="0" strike="noStrike" spc="-1" dirty="0" err="1">
                <a:solidFill>
                  <a:srgbClr val="000000"/>
                </a:solidFill>
                <a:latin typeface="Abadi" panose="020B0604020104020204" pitchFamily="34" charset="0"/>
                <a:ea typeface="Open Sans"/>
              </a:rPr>
              <a:t>josn</a:t>
            </a:r>
            <a:r>
              <a:rPr lang="en-US" sz="1400" b="0" strike="noStrike" spc="-1" dirty="0">
                <a:solidFill>
                  <a:srgbClr val="000000"/>
                </a:solidFill>
                <a:latin typeface="Abadi" panose="020B0604020104020204" pitchFamily="34" charset="0"/>
                <a:ea typeface="Open Sans"/>
              </a:rPr>
              <a:t> file from </a:t>
            </a:r>
            <a:r>
              <a:rPr lang="en-US" sz="1400" b="0" strike="noStrike" spc="-1" dirty="0">
                <a:solidFill>
                  <a:srgbClr val="000000"/>
                </a:solidFill>
                <a:latin typeface="Abadi" panose="020B0604020104020204" pitchFamily="34" charset="0"/>
                <a:ea typeface="Open Sans"/>
                <a:hlinkClick r:id="rId2"/>
              </a:rPr>
              <a:t>here</a:t>
            </a:r>
            <a:r>
              <a:rPr lang="en-US" sz="1400" spc="-1" dirty="0">
                <a:solidFill>
                  <a:srgbClr val="000000"/>
                </a:solidFill>
                <a:latin typeface="Abadi" panose="020B0604020104020204" pitchFamily="34" charset="0"/>
                <a:ea typeface="Open Sans"/>
              </a:rPr>
              <a:t>.</a:t>
            </a:r>
            <a:endParaRPr lang="en-IN" sz="1400" b="0" strike="noStrike" spc="-1" dirty="0">
              <a:solidFill>
                <a:srgbClr val="000000"/>
              </a:solidFill>
              <a:latin typeface="Abadi" panose="020B0604020104020204" pitchFamily="34" charset="0"/>
            </a:endParaRPr>
          </a:p>
          <a:p>
            <a:pPr marL="114480">
              <a:lnSpc>
                <a:spcPct val="115000"/>
              </a:lnSpc>
              <a:tabLst>
                <a:tab pos="0" algn="l"/>
              </a:tabLst>
            </a:pPr>
            <a:endParaRPr lang="en-IN" sz="1400" b="0" strike="noStrike" spc="-1" dirty="0">
              <a:solidFill>
                <a:srgbClr val="000000"/>
              </a:solidFill>
              <a:latin typeface="Abadi" panose="020B0604020104020204" pitchFamily="34" charset="0"/>
            </a:endParaRPr>
          </a:p>
          <a:p>
            <a:pPr marL="114480">
              <a:lnSpc>
                <a:spcPct val="115000"/>
              </a:lnSpc>
              <a:tabLst>
                <a:tab pos="0" algn="l"/>
              </a:tabLst>
            </a:pPr>
            <a:r>
              <a:rPr lang="en-US" sz="1400" b="0" strike="noStrike" spc="-1" dirty="0">
                <a:solidFill>
                  <a:srgbClr val="000000"/>
                </a:solidFill>
                <a:latin typeface="Abadi" panose="020B0604020104020204" pitchFamily="34" charset="0"/>
                <a:ea typeface="Open Sans"/>
              </a:rPr>
              <a:t>Based on the questions listed within .</a:t>
            </a:r>
            <a:r>
              <a:rPr lang="en-US" sz="1400" b="0" strike="noStrike" spc="-1" dirty="0" err="1">
                <a:solidFill>
                  <a:srgbClr val="000000"/>
                </a:solidFill>
                <a:latin typeface="Abadi" panose="020B0604020104020204" pitchFamily="34" charset="0"/>
                <a:ea typeface="Open Sans"/>
              </a:rPr>
              <a:t>ipynb</a:t>
            </a:r>
            <a:r>
              <a:rPr lang="en-US" sz="1400" b="0" strike="noStrike" spc="-1" dirty="0">
                <a:solidFill>
                  <a:srgbClr val="000000"/>
                </a:solidFill>
                <a:latin typeface="Abadi" panose="020B0604020104020204" pitchFamily="34" charset="0"/>
                <a:ea typeface="Open Sans"/>
              </a:rPr>
              <a:t> file you are required to provide a solution to them using the .csv’s and .json</a:t>
            </a:r>
            <a:endParaRPr lang="en-IN" sz="1400" b="0" strike="noStrike" spc="-1" dirty="0">
              <a:solidFill>
                <a:srgbClr val="000000"/>
              </a:solidFill>
              <a:latin typeface="Abadi" panose="020B0604020104020204" pitchFamily="34" charset="0"/>
            </a:endParaRPr>
          </a:p>
          <a:p>
            <a:pPr marL="114480">
              <a:lnSpc>
                <a:spcPct val="115000"/>
              </a:lnSpc>
              <a:tabLst>
                <a:tab pos="0" algn="l"/>
              </a:tabLst>
            </a:pPr>
            <a:endParaRPr lang="en-IN" sz="1400" b="0" strike="noStrike" spc="-1" dirty="0">
              <a:solidFill>
                <a:srgbClr val="000000"/>
              </a:solidFill>
              <a:latin typeface="Abadi" panose="020B0604020104020204" pitchFamily="34" charset="0"/>
            </a:endParaRPr>
          </a:p>
          <a:p>
            <a:pPr marL="114480">
              <a:lnSpc>
                <a:spcPct val="115000"/>
              </a:lnSpc>
              <a:tabLst>
                <a:tab pos="0" algn="l"/>
              </a:tabLst>
            </a:pPr>
            <a:r>
              <a:rPr lang="en-US" sz="1400" b="0" strike="noStrike" spc="-1" dirty="0">
                <a:solidFill>
                  <a:srgbClr val="000000"/>
                </a:solidFill>
                <a:latin typeface="Abadi" panose="020B0604020104020204" pitchFamily="34" charset="0"/>
                <a:ea typeface="Open Sans"/>
              </a:rPr>
              <a:t>Your output must be the </a:t>
            </a:r>
            <a:r>
              <a:rPr lang="en-US" sz="1400" b="0" strike="noStrike" spc="-1" dirty="0" err="1">
                <a:solidFill>
                  <a:srgbClr val="000000"/>
                </a:solidFill>
                <a:latin typeface="Abadi" panose="020B0604020104020204" pitchFamily="34" charset="0"/>
                <a:ea typeface="Open Sans"/>
              </a:rPr>
              <a:t>Firstname_Lastname.ipynb</a:t>
            </a:r>
            <a:r>
              <a:rPr lang="en-US" sz="1400" b="0" strike="noStrike" spc="-1" dirty="0">
                <a:solidFill>
                  <a:srgbClr val="000000"/>
                </a:solidFill>
                <a:latin typeface="Abadi" panose="020B0604020104020204" pitchFamily="34" charset="0"/>
                <a:ea typeface="Open Sans"/>
              </a:rPr>
              <a:t> itself with your code within it and also you are required to rename the file with your </a:t>
            </a:r>
            <a:r>
              <a:rPr lang="en-US" sz="1400" b="0" strike="noStrike" spc="-1" dirty="0" err="1">
                <a:solidFill>
                  <a:srgbClr val="000000"/>
                </a:solidFill>
                <a:latin typeface="Abadi" panose="020B0604020104020204" pitchFamily="34" charset="0"/>
                <a:ea typeface="Open Sans"/>
              </a:rPr>
              <a:t>Firstname</a:t>
            </a:r>
            <a:r>
              <a:rPr lang="en-US" sz="1400" b="0" strike="noStrike" spc="-1" dirty="0">
                <a:solidFill>
                  <a:srgbClr val="000000"/>
                </a:solidFill>
                <a:latin typeface="Abadi" panose="020B0604020104020204" pitchFamily="34" charset="0"/>
                <a:ea typeface="Open Sans"/>
              </a:rPr>
              <a:t> and </a:t>
            </a:r>
            <a:r>
              <a:rPr lang="en-US" sz="1400" b="0" strike="noStrike" spc="-1" dirty="0" err="1">
                <a:solidFill>
                  <a:srgbClr val="000000"/>
                </a:solidFill>
                <a:latin typeface="Abadi" panose="020B0604020104020204" pitchFamily="34" charset="0"/>
                <a:ea typeface="Open Sans"/>
              </a:rPr>
              <a:t>Lastname</a:t>
            </a:r>
            <a:r>
              <a:rPr lang="en-US" sz="1400" b="0" strike="noStrike" spc="-1" dirty="0">
                <a:solidFill>
                  <a:srgbClr val="000000"/>
                </a:solidFill>
                <a:latin typeface="Abadi" panose="020B0604020104020204" pitchFamily="34" charset="0"/>
                <a:ea typeface="Open Sans"/>
              </a:rPr>
              <a:t>.</a:t>
            </a:r>
            <a:endParaRPr lang="en-IN" sz="1400" b="0" strike="noStrike" spc="-1" dirty="0">
              <a:solidFill>
                <a:srgbClr val="000000"/>
              </a:solidFill>
              <a:latin typeface="Abadi" panose="020B0604020104020204" pitchFamily="34" charset="0"/>
            </a:endParaRPr>
          </a:p>
          <a:p>
            <a:pPr marL="114480">
              <a:lnSpc>
                <a:spcPct val="115000"/>
              </a:lnSpc>
              <a:tabLst>
                <a:tab pos="0" algn="l"/>
              </a:tabLst>
            </a:pPr>
            <a:br>
              <a:rPr sz="1400" dirty="0">
                <a:latin typeface="Abadi" panose="020B0604020104020204" pitchFamily="34" charset="0"/>
              </a:rPr>
            </a:br>
            <a:endParaRPr lang="en-IN" sz="1400" b="0" strike="noStrike" spc="-1" dirty="0">
              <a:solidFill>
                <a:srgbClr val="000000"/>
              </a:solidFill>
              <a:latin typeface="Abadi" panose="020B0604020104020204" pitchFamily="34" charset="0"/>
            </a:endParaRPr>
          </a:p>
          <a:p>
            <a:pPr marL="133200">
              <a:lnSpc>
                <a:spcPct val="115000"/>
              </a:lnSpc>
              <a:tabLst>
                <a:tab pos="0" algn="l"/>
              </a:tabLst>
            </a:pPr>
            <a:r>
              <a:rPr lang="en" sz="1400" b="0" strike="noStrike" spc="-1" dirty="0">
                <a:solidFill>
                  <a:srgbClr val="343F51"/>
                </a:solidFill>
                <a:highlight>
                  <a:srgbClr val="00FF00"/>
                </a:highlight>
                <a:latin typeface="Abadi" panose="020B0604020104020204" pitchFamily="34" charset="0"/>
                <a:ea typeface="Georgia"/>
              </a:rPr>
              <a:t>             </a:t>
            </a:r>
            <a:endParaRPr lang="en-IN" sz="1400" b="0" strike="noStrike" spc="-1" dirty="0">
              <a:solidFill>
                <a:srgbClr val="000000"/>
              </a:solidFill>
              <a:latin typeface="Abadi" panose="020B0604020104020204" pitchFamily="34" charset="0"/>
            </a:endParaRPr>
          </a:p>
          <a:p>
            <a:pPr>
              <a:lnSpc>
                <a:spcPct val="115000"/>
              </a:lnSpc>
              <a:spcBef>
                <a:spcPts val="1199"/>
              </a:spcBef>
              <a:tabLst>
                <a:tab pos="0" algn="l"/>
              </a:tabLst>
            </a:pPr>
            <a:endParaRPr lang="en-IN" sz="1400" b="0" strike="noStrike" spc="-1" dirty="0">
              <a:solidFill>
                <a:srgbClr val="000000"/>
              </a:solidFill>
              <a:latin typeface="Abadi" panose="020B0604020104020204" pitchFamily="34" charset="0"/>
            </a:endParaRPr>
          </a:p>
          <a:p>
            <a:pPr marL="457200">
              <a:lnSpc>
                <a:spcPct val="115000"/>
              </a:lnSpc>
              <a:spcBef>
                <a:spcPts val="1199"/>
              </a:spcBef>
              <a:tabLst>
                <a:tab pos="0" algn="l"/>
              </a:tabLst>
            </a:pPr>
            <a:endParaRPr lang="en-IN" sz="1400" b="0" strike="noStrike" spc="-1" dirty="0">
              <a:solidFill>
                <a:srgbClr val="000000"/>
              </a:solidFill>
              <a:latin typeface="Abadi" panose="020B0604020104020204" pitchFamily="34" charset="0"/>
            </a:endParaRPr>
          </a:p>
          <a:p>
            <a:pPr>
              <a:lnSpc>
                <a:spcPct val="115000"/>
              </a:lnSpc>
              <a:spcBef>
                <a:spcPts val="1199"/>
              </a:spcBef>
              <a:tabLst>
                <a:tab pos="0" algn="l"/>
              </a:tabLst>
            </a:pPr>
            <a:endParaRPr lang="en-IN" sz="1400" b="0" strike="noStrike" spc="-1" dirty="0">
              <a:solidFill>
                <a:srgbClr val="000000"/>
              </a:solidFill>
              <a:latin typeface="Abadi" panose="020B0604020104020204" pitchFamily="34" charset="0"/>
            </a:endParaRPr>
          </a:p>
          <a:p>
            <a:pPr>
              <a:lnSpc>
                <a:spcPct val="115000"/>
              </a:lnSpc>
              <a:spcBef>
                <a:spcPts val="1199"/>
              </a:spcBef>
              <a:spcAft>
                <a:spcPts val="1199"/>
              </a:spcAft>
              <a:tabLst>
                <a:tab pos="0" algn="l"/>
              </a:tabLst>
            </a:pPr>
            <a:endParaRPr lang="en-IN" sz="1400" b="0" strike="noStrike" spc="-1" dirty="0">
              <a:solidFill>
                <a:srgbClr val="000000"/>
              </a:solidFill>
              <a:latin typeface="Abadi" panose="020B0604020104020204" pitchFamily="34" charset="0"/>
            </a:endParaRPr>
          </a:p>
        </p:txBody>
      </p:sp>
      <p:pic>
        <p:nvPicPr>
          <p:cNvPr id="104" name="Google Shape;68;p13"/>
          <p:cNvPicPr/>
          <p:nvPr/>
        </p:nvPicPr>
        <p:blipFill>
          <a:blip r:embed="rId3"/>
          <a:stretch/>
        </p:blipFill>
        <p:spPr>
          <a:xfrm>
            <a:off x="6783480" y="267480"/>
            <a:ext cx="2127600" cy="425520"/>
          </a:xfrm>
          <a:prstGeom prst="rect">
            <a:avLst/>
          </a:prstGeom>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TextShape 1"/>
          <p:cNvSpPr txBox="1"/>
          <p:nvPr/>
        </p:nvSpPr>
        <p:spPr>
          <a:xfrm>
            <a:off x="311760" y="844560"/>
            <a:ext cx="8520120" cy="707040"/>
          </a:xfrm>
          <a:prstGeom prst="rect">
            <a:avLst/>
          </a:prstGeom>
          <a:noFill/>
          <a:ln>
            <a:noFill/>
          </a:ln>
        </p:spPr>
        <p:txBody>
          <a:bodyPr tIns="91440" bIns="91440">
            <a:normAutofit/>
          </a:bodyPr>
          <a:lstStyle/>
          <a:p>
            <a:pPr>
              <a:lnSpc>
                <a:spcPct val="100000"/>
              </a:lnSpc>
              <a:tabLst>
                <a:tab pos="0" algn="l"/>
              </a:tabLst>
            </a:pPr>
            <a:r>
              <a:rPr lang="en" sz="3200" b="1" strike="noStrike" spc="-1">
                <a:solidFill>
                  <a:srgbClr val="EF6C00"/>
                </a:solidFill>
                <a:latin typeface="Abadi"/>
                <a:ea typeface="PT Sans Narrow"/>
              </a:rPr>
              <a:t>Formal guidelines for the assessment process</a:t>
            </a:r>
            <a:endParaRPr lang="en-IN" sz="3200" b="0" strike="noStrike" spc="-1">
              <a:solidFill>
                <a:srgbClr val="000000"/>
              </a:solidFill>
              <a:latin typeface="Arial"/>
            </a:endParaRPr>
          </a:p>
        </p:txBody>
      </p:sp>
      <p:sp>
        <p:nvSpPr>
          <p:cNvPr id="97" name="TextShape 2"/>
          <p:cNvSpPr txBox="1"/>
          <p:nvPr/>
        </p:nvSpPr>
        <p:spPr>
          <a:xfrm>
            <a:off x="311760" y="1551960"/>
            <a:ext cx="8520120" cy="3016440"/>
          </a:xfrm>
          <a:prstGeom prst="rect">
            <a:avLst/>
          </a:prstGeom>
          <a:noFill/>
          <a:ln>
            <a:noFill/>
          </a:ln>
        </p:spPr>
        <p:txBody>
          <a:bodyPr tIns="91440" bIns="91440">
            <a:normAutofit/>
          </a:bodyPr>
          <a:lstStyle/>
          <a:p>
            <a:pPr marL="375120">
              <a:lnSpc>
                <a:spcPct val="100000"/>
              </a:lnSpc>
              <a:spcBef>
                <a:spcPts val="1774"/>
              </a:spcBef>
              <a:tabLst>
                <a:tab pos="0" algn="l"/>
              </a:tabLst>
            </a:pPr>
            <a:r>
              <a:rPr lang="en" sz="2000" b="0" strike="noStrike" spc="-1" dirty="0">
                <a:solidFill>
                  <a:srgbClr val="343F51"/>
                </a:solidFill>
                <a:latin typeface="Abadi"/>
                <a:ea typeface="Georgia"/>
              </a:rPr>
              <a:t>Submission Time: 4 days, starting from the moment you receive this document </a:t>
            </a:r>
            <a:endParaRPr lang="en-IN" sz="2000" b="0" strike="noStrike" spc="-1" dirty="0">
              <a:solidFill>
                <a:srgbClr val="000000"/>
              </a:solidFill>
              <a:latin typeface="Arial"/>
            </a:endParaRPr>
          </a:p>
          <a:p>
            <a:pPr marL="375120">
              <a:lnSpc>
                <a:spcPct val="100000"/>
              </a:lnSpc>
              <a:spcBef>
                <a:spcPts val="1653"/>
              </a:spcBef>
              <a:tabLst>
                <a:tab pos="0" algn="l"/>
              </a:tabLst>
            </a:pPr>
            <a:r>
              <a:rPr lang="en" sz="1400" b="0" strike="noStrike" spc="-1" dirty="0">
                <a:solidFill>
                  <a:srgbClr val="343F51"/>
                </a:solidFill>
                <a:latin typeface="Abadi"/>
                <a:ea typeface="Georgia"/>
              </a:rPr>
              <a:t>Expected output format: </a:t>
            </a:r>
            <a:endParaRPr lang="en-IN" sz="1400" b="0" strike="noStrike" spc="-1" dirty="0">
              <a:solidFill>
                <a:srgbClr val="000000"/>
              </a:solidFill>
              <a:latin typeface="Arial"/>
            </a:endParaRPr>
          </a:p>
          <a:p>
            <a:pPr marL="375120">
              <a:lnSpc>
                <a:spcPct val="100000"/>
              </a:lnSpc>
              <a:spcBef>
                <a:spcPts val="1653"/>
              </a:spcBef>
              <a:tabLst>
                <a:tab pos="0" algn="l"/>
              </a:tabLst>
            </a:pPr>
            <a:r>
              <a:rPr lang="en-US" sz="1400" b="0" strike="noStrike" spc="-1" dirty="0">
                <a:solidFill>
                  <a:srgbClr val="343F51"/>
                </a:solidFill>
                <a:latin typeface="Abadi"/>
                <a:ea typeface="Open Sans"/>
              </a:rPr>
              <a:t>1. python code in either .</a:t>
            </a:r>
            <a:r>
              <a:rPr lang="en-US" sz="1400" b="0" strike="noStrike" spc="-1" dirty="0" err="1">
                <a:solidFill>
                  <a:srgbClr val="343F51"/>
                </a:solidFill>
                <a:latin typeface="Abadi"/>
                <a:ea typeface="Open Sans"/>
              </a:rPr>
              <a:t>py</a:t>
            </a:r>
            <a:r>
              <a:rPr lang="en-US" sz="1400" b="0" strike="noStrike" spc="-1" dirty="0">
                <a:solidFill>
                  <a:srgbClr val="343F51"/>
                </a:solidFill>
                <a:latin typeface="Abadi"/>
                <a:ea typeface="Open Sans"/>
              </a:rPr>
              <a:t>/.</a:t>
            </a:r>
            <a:r>
              <a:rPr lang="en-US" sz="1400" b="0" strike="noStrike" spc="-1" dirty="0" err="1">
                <a:solidFill>
                  <a:srgbClr val="343F51"/>
                </a:solidFill>
                <a:latin typeface="Abadi"/>
                <a:ea typeface="Open Sans"/>
              </a:rPr>
              <a:t>ipynb</a:t>
            </a:r>
            <a:r>
              <a:rPr lang="en-US" sz="1400" b="0" strike="noStrike" spc="-1" dirty="0">
                <a:solidFill>
                  <a:srgbClr val="343F51"/>
                </a:solidFill>
                <a:latin typeface="Abadi"/>
                <a:ea typeface="Open Sans"/>
              </a:rPr>
              <a:t> format addressing the problem</a:t>
            </a:r>
            <a:endParaRPr lang="en-IN" sz="1400" b="0" strike="noStrike" spc="-1" dirty="0">
              <a:solidFill>
                <a:srgbClr val="000000"/>
              </a:solidFill>
              <a:latin typeface="Arial"/>
            </a:endParaRPr>
          </a:p>
          <a:p>
            <a:pPr marL="375120">
              <a:lnSpc>
                <a:spcPct val="100000"/>
              </a:lnSpc>
              <a:spcBef>
                <a:spcPts val="1653"/>
              </a:spcBef>
              <a:tabLst>
                <a:tab pos="0" algn="l"/>
              </a:tabLst>
            </a:pPr>
            <a:r>
              <a:rPr lang="en-US" sz="1400" b="0" strike="noStrike" spc="-1" dirty="0">
                <a:solidFill>
                  <a:srgbClr val="343F51"/>
                </a:solidFill>
                <a:latin typeface="Abadi"/>
                <a:ea typeface="Open Sans"/>
              </a:rPr>
              <a:t>2. .</a:t>
            </a:r>
            <a:r>
              <a:rPr lang="en-US" sz="1400" b="0" strike="noStrike" spc="-1" dirty="0" err="1">
                <a:solidFill>
                  <a:srgbClr val="343F51"/>
                </a:solidFill>
                <a:latin typeface="Abadi"/>
                <a:ea typeface="Open Sans"/>
              </a:rPr>
              <a:t>ipynb</a:t>
            </a:r>
            <a:r>
              <a:rPr lang="en-US" sz="1400" b="0" strike="noStrike" spc="-1" dirty="0">
                <a:solidFill>
                  <a:srgbClr val="343F51"/>
                </a:solidFill>
                <a:latin typeface="Abadi"/>
                <a:ea typeface="Open Sans"/>
              </a:rPr>
              <a:t> file with code snippets to the questions</a:t>
            </a:r>
            <a:endParaRPr lang="en-IN" sz="1400" b="0" strike="noStrike" spc="-1" dirty="0">
              <a:solidFill>
                <a:srgbClr val="000000"/>
              </a:solidFill>
              <a:latin typeface="Arial"/>
            </a:endParaRPr>
          </a:p>
          <a:p>
            <a:pPr>
              <a:lnSpc>
                <a:spcPct val="115000"/>
              </a:lnSpc>
              <a:spcAft>
                <a:spcPts val="1199"/>
              </a:spcAft>
              <a:tabLst>
                <a:tab pos="0" algn="l"/>
              </a:tabLst>
            </a:pPr>
            <a:endParaRPr lang="en-IN" sz="1400" b="0" strike="noStrike" spc="-1" dirty="0">
              <a:solidFill>
                <a:srgbClr val="000000"/>
              </a:solidFill>
              <a:latin typeface="Arial"/>
            </a:endParaRPr>
          </a:p>
        </p:txBody>
      </p:sp>
      <p:pic>
        <p:nvPicPr>
          <p:cNvPr id="98" name="Google Shape;68;p13"/>
          <p:cNvPicPr/>
          <p:nvPr/>
        </p:nvPicPr>
        <p:blipFill>
          <a:blip r:embed="rId2"/>
          <a:stretch/>
        </p:blipFill>
        <p:spPr>
          <a:xfrm>
            <a:off x="6783480" y="267480"/>
            <a:ext cx="2127600" cy="425520"/>
          </a:xfrm>
          <a:prstGeom prst="rect">
            <a:avLst/>
          </a:prstGeom>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TextShape 1"/>
          <p:cNvSpPr txBox="1"/>
          <p:nvPr/>
        </p:nvSpPr>
        <p:spPr>
          <a:xfrm>
            <a:off x="0" y="2016000"/>
            <a:ext cx="9144000" cy="936000"/>
          </a:xfrm>
          <a:prstGeom prst="rect">
            <a:avLst/>
          </a:prstGeom>
          <a:noFill/>
          <a:ln>
            <a:noFill/>
          </a:ln>
        </p:spPr>
        <p:txBody>
          <a:bodyPr tIns="91440" bIns="91440">
            <a:noAutofit/>
          </a:bodyPr>
          <a:lstStyle/>
          <a:p>
            <a:pPr algn="ctr">
              <a:lnSpc>
                <a:spcPct val="100000"/>
              </a:lnSpc>
              <a:tabLst>
                <a:tab pos="0" algn="l"/>
              </a:tabLst>
            </a:pPr>
            <a:r>
              <a:rPr lang="en" sz="2800" b="1" strike="noStrike" spc="-1" dirty="0">
                <a:solidFill>
                  <a:srgbClr val="EF6C00"/>
                </a:solidFill>
                <a:latin typeface="PT Sans Narrow"/>
                <a:ea typeface="PT Sans Narrow"/>
              </a:rPr>
              <a:t>Can’t wait to meet you soon, Good Luck</a:t>
            </a:r>
            <a:endParaRPr lang="en-IN" sz="2800" b="0" strike="noStrike" spc="-1" dirty="0">
              <a:solidFill>
                <a:srgbClr val="000000"/>
              </a:solidFill>
              <a:latin typeface="Arial"/>
            </a:endParaRPr>
          </a:p>
        </p:txBody>
      </p:sp>
      <p:pic>
        <p:nvPicPr>
          <p:cNvPr id="106" name="Google Shape;68;p13"/>
          <p:cNvPicPr/>
          <p:nvPr/>
        </p:nvPicPr>
        <p:blipFill>
          <a:blip r:embed="rId2"/>
          <a:stretch/>
        </p:blipFill>
        <p:spPr>
          <a:xfrm>
            <a:off x="6783480" y="267480"/>
            <a:ext cx="2127600" cy="425520"/>
          </a:xfrm>
          <a:prstGeom prst="rect">
            <a:avLst/>
          </a:prstGeom>
          <a:ln>
            <a:noFill/>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271</TotalTime>
  <Words>494</Words>
  <Application>Microsoft Office PowerPoint</Application>
  <PresentationFormat>On-screen Show (16:9)</PresentationFormat>
  <Paragraphs>42</Paragraphs>
  <Slides>7</Slides>
  <Notes>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7</vt:i4>
      </vt:variant>
    </vt:vector>
  </HeadingPairs>
  <TitlesOfParts>
    <vt:vector size="16" baseType="lpstr">
      <vt:lpstr>Abadi</vt:lpstr>
      <vt:lpstr>Arial</vt:lpstr>
      <vt:lpstr>Open Sans</vt:lpstr>
      <vt:lpstr>PT Sans Narrow</vt:lpstr>
      <vt:lpstr>Symbol</vt:lpstr>
      <vt:lpstr>Times New Roman</vt:lpstr>
      <vt:lpstr>Wingdings</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Assessment: Lead Digital Marketing</dc:title>
  <dc:subject/>
  <dc:creator/>
  <dc:description/>
  <cp:lastModifiedBy>Abhishek Rao</cp:lastModifiedBy>
  <cp:revision>40</cp:revision>
  <dcterms:modified xsi:type="dcterms:W3CDTF">2022-02-21T07:03:51Z</dcterms:modified>
  <dc:language>en-IN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7</vt:i4>
  </property>
  <property fmtid="{D5CDD505-2E9C-101B-9397-08002B2CF9AE}" pid="8" name="PresentationFormat">
    <vt:lpwstr>On-screen Show (16:9)</vt:lpwstr>
  </property>
  <property fmtid="{D5CDD505-2E9C-101B-9397-08002B2CF9AE}" pid="9" name="ScaleCrop">
    <vt:bool>false</vt:bool>
  </property>
  <property fmtid="{D5CDD505-2E9C-101B-9397-08002B2CF9AE}" pid="10" name="ShareDoc">
    <vt:bool>false</vt:bool>
  </property>
  <property fmtid="{D5CDD505-2E9C-101B-9397-08002B2CF9AE}" pid="11" name="Slides">
    <vt:i4>7</vt:i4>
  </property>
</Properties>
</file>