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4504-3209-4F9C-B58E-284B219D7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9F0EB-77B9-4309-90F4-A7C6E8E95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227D5-87A8-48A1-929D-C12F6585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BFD2-D243-4EA6-B324-46F8FC2ACEEF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38103-E361-4135-B01C-87FD024C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C5CDB-87B5-44BD-9EEC-B88EE91D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94C0-F5E5-4526-AEA3-BBB0664F0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65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C4D4-AE89-4D00-979F-4B63CF61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57E41-0626-4CDC-A686-26BECA2AA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7CDB9-9A2D-4B44-B2C3-0EA1A5D3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BFD2-D243-4EA6-B324-46F8FC2ACEEF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0D69A-05F5-4135-8EAB-ACD3AE92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E2A80-F8B0-4478-B949-F5F4E7F3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94C0-F5E5-4526-AEA3-BBB0664F0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65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FA0AF-5D8B-4EE1-99DD-2322D350B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15E9E-CE8D-4C21-B057-993E851B8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49F08-EAFC-4489-ACC2-AE745D02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BFD2-D243-4EA6-B324-46F8FC2ACEEF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EAEAD-79C2-4D1F-958F-F0F5735E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73524-6FB6-40E2-A8D7-2417E939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94C0-F5E5-4526-AEA3-BBB0664F0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4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BA8F-4EE6-498A-A78D-FB6FA662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1C136-BBF9-4046-A690-F8FF1702D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7CB2-1086-4628-81ED-A4CC5F70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BFD2-D243-4EA6-B324-46F8FC2ACEEF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A9879-AAD2-4222-A306-441818BCE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5D32F-90E7-4B49-A048-D068C369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94C0-F5E5-4526-AEA3-BBB0664F0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94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0843F-A5A8-44A5-9FB7-A561A999F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52B4A-73C9-40F6-8DF2-104AFA485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07179-0338-4A17-ABAB-639B5CE4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BFD2-D243-4EA6-B324-46F8FC2ACEEF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779F4-E2B5-4956-AE82-06C1DBF2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89DA8-BBDD-47B4-94F7-8C967B4D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94C0-F5E5-4526-AEA3-BBB0664F0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42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66FE-CBDA-4C7E-93AE-78750534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25BD4-D7E3-42A7-875E-006EBEB5B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3C7AA-F170-467A-92FB-9320AFEC2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8B84A-17F3-47E8-A577-EEF809B40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BFD2-D243-4EA6-B324-46F8FC2ACEEF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B21C6-F7E4-4614-887F-852E42A1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6A3C6-109B-4D97-8348-9D76F11F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94C0-F5E5-4526-AEA3-BBB0664F0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31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8C08-8ADE-4F47-AC7A-BA101EDF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DF749-401E-451D-8478-C18D2E076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FD82A-4B5A-4A7C-958F-3C7CC2C51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D26F9-EF84-46CC-9276-B648C4EB6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C73B8-3B14-4C3E-97D2-21A028B5F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B67A5-7523-4AC8-B76F-22A8025E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BFD2-D243-4EA6-B324-46F8FC2ACEEF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7C35B9-F2A7-4F6D-A2CE-08AB78D9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C038B-2B95-4500-9B98-4860C704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94C0-F5E5-4526-AEA3-BBB0664F0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10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B6FE-9DCA-4D8B-A937-3146DC42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5A510-B4B5-499E-8F79-C7D93C5B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BFD2-D243-4EA6-B324-46F8FC2ACEEF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3EAD2-B39D-41D8-B0DA-E19C00AD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F0D0A-7F4F-472C-977E-E45E89C0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94C0-F5E5-4526-AEA3-BBB0664F0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33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1A1CB-8298-4D5F-9F2C-0A7E47C3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BFD2-D243-4EA6-B324-46F8FC2ACEEF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F31C8-3801-480C-8D52-BBB71747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5D461-379F-4D5A-8C3B-A03A6A42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94C0-F5E5-4526-AEA3-BBB0664F0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28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2CB3-8061-403E-B6D2-DA7DC059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B876-2B5A-4958-ADAD-25003D195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F0FDD-B927-4B2D-8444-3AEFBBC28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BB9D9-4CD9-49B1-9D5B-468269EB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BFD2-D243-4EA6-B324-46F8FC2ACEEF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92360-748F-4BA9-8D71-F777D64E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0E965-ADD6-412D-934C-B23AF4CC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94C0-F5E5-4526-AEA3-BBB0664F0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46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A313D-CDC1-44DF-9FF4-1F7F8261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F27796-57ED-4F43-80FD-1CFF2EA2B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DB8A1-B549-49FE-8535-065CD4079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4F8D7-6573-4896-99D5-0EF40BE7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BFD2-D243-4EA6-B324-46F8FC2ACEEF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0C6F0-3883-49D1-B203-9AB304E7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46886-3E9B-416B-AEBE-0573F605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94C0-F5E5-4526-AEA3-BBB0664F0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0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071E3-C6E6-4A42-8C80-9291B985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8D74D-2C94-40D2-B256-7B9759004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D90AD-38B7-4F62-A688-484DA2834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EBFD2-D243-4EA6-B324-46F8FC2ACEEF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B9E55-45FC-4263-89A4-D7F2ACA95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C7F35-B6EF-4BEB-A190-E84B4CB80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C94C0-F5E5-4526-AEA3-BBB0664F0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00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7004-A863-4806-866D-65A9B22CF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title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3BC17-DA9E-4E2A-8D88-1B5114AB2D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/>
              <a:t>is subtitle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70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title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title </dc:title>
  <dc:creator>JEDY</dc:creator>
  <cp:lastModifiedBy>JEDY</cp:lastModifiedBy>
  <cp:revision>1</cp:revision>
  <dcterms:created xsi:type="dcterms:W3CDTF">2022-08-02T10:56:09Z</dcterms:created>
  <dcterms:modified xsi:type="dcterms:W3CDTF">2022-08-02T10:56:27Z</dcterms:modified>
</cp:coreProperties>
</file>