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2FCA-10AA-F04D-B57A-AB1F4264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55491-79C6-A246-9444-36B50228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2B9E-66FA-0940-B647-04D348D1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09DE-FF3D-BB4A-B3CD-44640A00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C079-EEC8-F74B-A926-03C2FFF3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98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3095-0CB9-D74D-9FE4-2645F116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6D5D9-47BF-6440-8654-40724244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CD56-5712-0846-9214-7FDC6A0B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0785-6173-E04E-94BE-390B4AC2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0D7A-589C-A640-8770-AAA99E7B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426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09299-7EC2-C549-B1EB-BCBC58CED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EBA5D-7367-9B43-9ACE-A2A44765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22C62-7052-E84E-92FC-577D378B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32DA-EE1E-9142-A9D4-B3BA48D9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35BC-7D99-1143-8EC4-B5978401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39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7BCB-66C6-1342-9593-4B9C3815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FB94-3CAD-AF43-8B9F-21E607F3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0D9B-8184-ED40-AEE4-C98A2A41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C582E-A27F-E844-8A5E-BA39B219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454FD-27A8-EF4C-86CF-F484E3DA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521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E35E-3597-7443-B221-0CD24ADB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B784-7EC0-484D-ADA0-F990EB26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5E4A8-E454-4542-BBAF-39EDE8C4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0C74-EC5A-7849-8738-C8DB588C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6042-C274-944D-A2DF-A73D9897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892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A369-80ED-8447-9CCC-D51B6DC1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8978-7B10-5045-B989-AEB06F684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BF705-13D0-6942-9D59-86F878F09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79FE4-4836-644F-B60F-DF6E2572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8BFA2-F267-B441-87F7-DEFBA767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E1E5-2218-7E40-99D7-E867236E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967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D7E2-BF87-0B4B-B10B-8A84AFF8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BE4B9-D563-C741-AA34-10459A57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C35B2-1DA4-3740-A1FF-3ADF4EEC8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D22BB-A6D0-614C-B14C-3AE6EB810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D26A9-064C-D340-9991-E8F676A64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71E69-86F5-E14C-A88F-B9D226D4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59FD6-8202-774D-B2CD-4496996D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B52E8-D2D1-AC48-8D42-0F0939F8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06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FB50-A7BF-E948-9A6B-0E93F715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7100-4F6D-9D4C-96B7-E646203D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51917-C2FD-C94E-8857-A862E0A8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10B5F-4BB4-FA44-9B3F-2FDAEA0B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694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C95DC-DD81-6D4B-A17A-5C33DF20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86D17-2574-A64F-A828-1180ADE3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FC6A9-B84A-3E42-B92F-40EBC086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31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2B61-36A2-2947-97DF-5290CBB9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9D9-8EBE-454C-9836-D1A9B107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D25E7-CFAE-AB4F-A900-1A7B9DDA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9D61-28C3-D74A-9B35-839155C4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8941-6288-8C41-B8ED-F43E8F30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75860-7BCC-4D47-9E0E-43FE9216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741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80AC-1A71-CB4E-BF57-157E8730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EB66-9990-C947-9DF4-1E9AEDCE8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7C76D-D33F-0A4B-85A9-47C42089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AE1E7-F159-C44A-AF72-947C59EE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BAFC0-AF32-744D-8CDB-05E07061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E88E-D780-E24C-A710-3C474E28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106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88229-7130-AF43-9A89-3CD7EBDF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E6641-C4BC-0745-BE73-5AA5965D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048E-39BF-9B46-B2AC-C929BC52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3478-6489-7E49-85D3-67005132C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AD15-9645-684B-B60A-3D53A4125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068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earn.com/course/%EC%BA%90%EA%B8%80-%EB%A8%B8%EC%8B%A0%EB%9F%AC%EB%8B%9D-%EC%8B%A4%EC%A0%8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ip.sandworks.co.kr/" TargetMode="External"/><Relationship Id="rId2" Type="http://schemas.openxmlformats.org/officeDocument/2006/relationships/hyperlink" Target="https://www.notion.so/sandboxinc/Content-Tech-Internal-bbabd7a9a4b44a3aa78262f465acef6b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rgms.tistory.com/68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지금부터하면 </a:t>
            </a:r>
            <a:r>
              <a:rPr lang="ko-KR" altLang="en-US" dirty="0" err="1"/>
              <a:t>좋을것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1</a:t>
            </a:r>
            <a:r>
              <a:rPr lang="ko-KR" altLang="en-US" dirty="0" err="1"/>
              <a:t>커밋으로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 잔디 </a:t>
            </a:r>
            <a:r>
              <a:rPr lang="ko-KR" altLang="en-US" dirty="0" err="1"/>
              <a:t>심어보기</a:t>
            </a:r>
            <a:endParaRPr lang="ko-KR" altLang="en-US" dirty="0"/>
          </a:p>
          <a:p>
            <a:r>
              <a:rPr lang="ko-KR" altLang="en-US" dirty="0"/>
              <a:t>알고리즘 매일</a:t>
            </a:r>
            <a:r>
              <a:rPr lang="en-US" altLang="ko-KR" dirty="0"/>
              <a:t>(</a:t>
            </a:r>
            <a:r>
              <a:rPr lang="ko-KR" altLang="en-US" dirty="0" err="1"/>
              <a:t>한문제나</a:t>
            </a:r>
            <a:r>
              <a:rPr lang="ko-KR" altLang="en-US" dirty="0"/>
              <a:t> </a:t>
            </a:r>
            <a:r>
              <a:rPr lang="ko-KR" altLang="en-US" dirty="0" err="1"/>
              <a:t>두문제</a:t>
            </a:r>
            <a:r>
              <a:rPr lang="ko-KR" altLang="en-US" dirty="0"/>
              <a:t> 지속적으로 풀기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시작 추천사이트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solved.ac</a:t>
            </a:r>
            <a:r>
              <a:rPr lang="ko-KR" altLang="en-US" dirty="0"/>
              <a:t> 의 클래스 문제들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7279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공통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주변사람에게 올바른 방향으로 가고 있는지 피드백 받기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노티크</a:t>
            </a:r>
            <a:r>
              <a:rPr lang="en-US" altLang="ko-KR" dirty="0"/>
              <a:t>, </a:t>
            </a:r>
            <a:r>
              <a:rPr lang="ko-KR" altLang="en-US" dirty="0" err="1"/>
              <a:t>커피챗</a:t>
            </a:r>
            <a:r>
              <a:rPr lang="en-US" altLang="ko-KR" dirty="0"/>
              <a:t>, </a:t>
            </a:r>
            <a:r>
              <a:rPr lang="ko-KR" altLang="en-US" dirty="0"/>
              <a:t>혹은 직접 만나거나 부담스럽다면 </a:t>
            </a:r>
            <a:r>
              <a:rPr lang="ko-KR" altLang="en-US" dirty="0" err="1"/>
              <a:t>메일로라도</a:t>
            </a:r>
            <a:r>
              <a:rPr lang="ko-KR" altLang="en-US" dirty="0"/>
              <a:t> 질문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질문 잘하기</a:t>
            </a:r>
            <a:endParaRPr lang="en-US" altLang="ko-KR" dirty="0"/>
          </a:p>
          <a:p>
            <a:r>
              <a:rPr lang="ko-KR" altLang="en-US" dirty="0"/>
              <a:t>대용량 트래픽</a:t>
            </a:r>
            <a:r>
              <a:rPr lang="en-US" altLang="ko-KR" dirty="0"/>
              <a:t>, </a:t>
            </a:r>
            <a:r>
              <a:rPr lang="ko-KR" altLang="en-US" dirty="0"/>
              <a:t>비즈니스 레벨 문제 가정하고 해결하기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백엔드라면</a:t>
            </a:r>
            <a:r>
              <a:rPr lang="ko-KR" altLang="en-US" dirty="0"/>
              <a:t> 대용량 트래픽</a:t>
            </a:r>
            <a:r>
              <a:rPr lang="en-US" altLang="ko-KR" dirty="0"/>
              <a:t>, </a:t>
            </a:r>
            <a:r>
              <a:rPr lang="ko-KR" altLang="en-US" dirty="0" err="1"/>
              <a:t>머신러닝엔지니어라면</a:t>
            </a:r>
            <a:r>
              <a:rPr lang="ko-KR" altLang="en-US" dirty="0"/>
              <a:t> 논문 구현이나 데이터 파이프라인</a:t>
            </a:r>
            <a:r>
              <a:rPr lang="en-US" altLang="ko-KR" dirty="0"/>
              <a:t>, </a:t>
            </a:r>
            <a:r>
              <a:rPr lang="ko-KR" altLang="en-US" dirty="0" err="1"/>
              <a:t>머신러닝으로</a:t>
            </a:r>
            <a:r>
              <a:rPr lang="ko-KR" altLang="en-US" dirty="0"/>
              <a:t> 현실문제 어떻게 해결할지</a:t>
            </a:r>
            <a:r>
              <a:rPr lang="en-US" altLang="ko-KR" dirty="0"/>
              <a:t>, </a:t>
            </a:r>
            <a:r>
              <a:rPr lang="ko-KR" altLang="en-US" dirty="0"/>
              <a:t>어떻게 단점 </a:t>
            </a:r>
            <a:r>
              <a:rPr lang="ko-KR" altLang="en-US" dirty="0" err="1"/>
              <a:t>극복등</a:t>
            </a:r>
            <a:r>
              <a:rPr lang="ko-KR" altLang="en-US" dirty="0"/>
              <a:t> 가능할지 고민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76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공통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알고리즘 문제풀기</a:t>
            </a:r>
            <a:r>
              <a:rPr lang="en-US" altLang="ko-KR" dirty="0"/>
              <a:t>(</a:t>
            </a:r>
            <a:r>
              <a:rPr lang="ko-KR" altLang="en-US" dirty="0"/>
              <a:t>시간이 부족하다면 하루 </a:t>
            </a:r>
            <a:r>
              <a:rPr lang="en-US" altLang="ko-KR" dirty="0"/>
              <a:t>1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더 가능하다면 </a:t>
            </a:r>
            <a:r>
              <a:rPr lang="en-US" altLang="ko-KR" dirty="0"/>
              <a:t>2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알고리즘 문제 오답노트 만들기</a:t>
            </a:r>
            <a:r>
              <a:rPr lang="en-US" altLang="ko-KR" dirty="0"/>
              <a:t>(</a:t>
            </a:r>
            <a:r>
              <a:rPr lang="ko-KR" altLang="en-US" dirty="0"/>
              <a:t>시간이 지난 뒤 풀어보기</a:t>
            </a:r>
            <a:r>
              <a:rPr lang="en-US" altLang="ko-KR" dirty="0"/>
              <a:t>, </a:t>
            </a:r>
            <a:r>
              <a:rPr lang="ko-KR" altLang="en-US" dirty="0" err="1"/>
              <a:t>같은데서</a:t>
            </a:r>
            <a:r>
              <a:rPr lang="ko-KR" altLang="en-US" dirty="0"/>
              <a:t> 막힐 가능성 높음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4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강의 추천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백엔드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인프런</a:t>
            </a:r>
            <a:r>
              <a:rPr lang="ko-KR" altLang="en-US" dirty="0"/>
              <a:t> 스프링 김영한 </a:t>
            </a:r>
            <a:r>
              <a:rPr lang="ko-KR" altLang="en-US" dirty="0" err="1"/>
              <a:t>야생형</a:t>
            </a:r>
            <a:r>
              <a:rPr lang="ko-KR" altLang="en-US" dirty="0"/>
              <a:t> </a:t>
            </a:r>
            <a:r>
              <a:rPr lang="ko-KR" altLang="en-US" dirty="0" err="1"/>
              <a:t>로드맵</a:t>
            </a:r>
            <a:r>
              <a:rPr lang="ko-KR" altLang="en-US" dirty="0"/>
              <a:t> </a:t>
            </a:r>
            <a:r>
              <a:rPr lang="ko-KR" altLang="en-US" dirty="0" err="1"/>
              <a:t>따라가보기</a:t>
            </a:r>
            <a:endParaRPr lang="ko-KR" altLang="en-US" dirty="0"/>
          </a:p>
          <a:p>
            <a:r>
              <a:rPr lang="en-US" altLang="ko-KR" dirty="0"/>
              <a:t>+</a:t>
            </a:r>
            <a:r>
              <a:rPr lang="ko-KR" altLang="en-US" dirty="0"/>
              <a:t> 깃과 기타 데이터베이스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os</a:t>
            </a:r>
            <a:r>
              <a:rPr lang="en-US" altLang="ko-KR" dirty="0"/>
              <a:t>, </a:t>
            </a:r>
            <a:r>
              <a:rPr lang="ko-KR" altLang="en-US" dirty="0"/>
              <a:t>네트워크 익히기 </a:t>
            </a:r>
            <a:r>
              <a:rPr lang="en-US" altLang="ko-KR" dirty="0"/>
              <a:t>(</a:t>
            </a:r>
            <a:r>
              <a:rPr lang="ko-KR" altLang="en-US" dirty="0"/>
              <a:t>기본 내용은 강의보다는 책이 좋은 것 같습니다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79090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강의 추천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인프런</a:t>
            </a:r>
            <a:r>
              <a:rPr lang="ko-KR" altLang="en-US" dirty="0"/>
              <a:t> </a:t>
            </a:r>
            <a:r>
              <a:rPr lang="ko-KR" altLang="en-US" dirty="0" err="1"/>
              <a:t>권철민님</a:t>
            </a:r>
            <a:r>
              <a:rPr lang="ko-KR" altLang="en-US" dirty="0"/>
              <a:t> </a:t>
            </a:r>
            <a:r>
              <a:rPr lang="ko-KR" altLang="en-US" dirty="0" err="1"/>
              <a:t>케글</a:t>
            </a:r>
            <a:r>
              <a:rPr lang="ko-KR" altLang="en-US" dirty="0"/>
              <a:t> 실전 박치기 강의를 추천합니다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>
                <a:hlinkClick r:id="rId2"/>
              </a:rPr>
              <a:t>https://www.inflearn.com/course/%EC%BA%90%EA%B8%80-%EB%A8%B8%EC%8B%A0%EB%9F%AC%EB%8B%9D-%EC%8B%A4%EC%A0%84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66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공통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에자일</a:t>
            </a:r>
            <a:r>
              <a:rPr lang="en-US" altLang="ko-KR" dirty="0"/>
              <a:t>,</a:t>
            </a:r>
            <a:r>
              <a:rPr lang="ko-KR" altLang="en-US" dirty="0"/>
              <a:t> 성장에 대한 잘못된 인식들을 기록해놓은 </a:t>
            </a:r>
            <a:endParaRPr lang="en-US" altLang="ko-KR" dirty="0"/>
          </a:p>
          <a:p>
            <a:r>
              <a:rPr lang="ko-KR" altLang="en-US" dirty="0" err="1"/>
              <a:t>함께자라기라는</a:t>
            </a:r>
            <a:r>
              <a:rPr lang="ko-KR" altLang="en-US" dirty="0"/>
              <a:t> 책을 추천합니다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37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클린코드</a:t>
            </a:r>
            <a:endParaRPr lang="ko-KR" altLang="en-US" dirty="0"/>
          </a:p>
          <a:p>
            <a:r>
              <a:rPr lang="ko-KR" altLang="en-US" dirty="0"/>
              <a:t>테스트주도개발</a:t>
            </a:r>
          </a:p>
          <a:p>
            <a:r>
              <a:rPr lang="en-US" altLang="ko-KR" dirty="0" err="1"/>
              <a:t>RealMysql</a:t>
            </a:r>
            <a:endParaRPr lang="en-US" altLang="ko-KR" dirty="0"/>
          </a:p>
          <a:p>
            <a:r>
              <a:rPr lang="ko-KR" altLang="en-US" dirty="0"/>
              <a:t>헤드퍼스트 </a:t>
            </a:r>
            <a:r>
              <a:rPr lang="ko-KR" altLang="en-US" dirty="0" err="1"/>
              <a:t>디자인패턴</a:t>
            </a:r>
            <a:br>
              <a:rPr lang="en-US" altLang="ko-KR" dirty="0"/>
            </a:br>
            <a:r>
              <a:rPr lang="ko-KR" altLang="en-US" dirty="0"/>
              <a:t>가상 면접 사례로 배우는 대규모 시스템 설계 기초 </a:t>
            </a:r>
            <a:endParaRPr lang="en-US" altLang="ko-KR" dirty="0"/>
          </a:p>
          <a:p>
            <a:r>
              <a:rPr lang="ko-KR" altLang="en-US" dirty="0" err="1"/>
              <a:t>리팩터링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54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en-US" altLang="ko-KR" dirty="0"/>
              <a:t>(java)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자바웹프로그래밍 </a:t>
            </a:r>
            <a:r>
              <a:rPr lang="en-US" altLang="ko-KR" dirty="0"/>
              <a:t>next step</a:t>
            </a:r>
          </a:p>
          <a:p>
            <a:r>
              <a:rPr lang="ko-KR" altLang="en-US" dirty="0" err="1"/>
              <a:t>이펙티브</a:t>
            </a:r>
            <a:r>
              <a:rPr lang="ko-KR" altLang="en-US" dirty="0"/>
              <a:t> 자바</a:t>
            </a:r>
          </a:p>
          <a:p>
            <a:r>
              <a:rPr lang="ko-KR" altLang="en-US" dirty="0" err="1"/>
              <a:t>토비의</a:t>
            </a:r>
            <a:r>
              <a:rPr lang="ko-KR" altLang="en-US" dirty="0"/>
              <a:t> 스프링</a:t>
            </a:r>
          </a:p>
          <a:p>
            <a:r>
              <a:rPr lang="en-US" altLang="ko-KR" dirty="0"/>
              <a:t>JPA </a:t>
            </a:r>
            <a:r>
              <a:rPr lang="ko-KR" altLang="en-US" dirty="0"/>
              <a:t>김영한</a:t>
            </a:r>
            <a:r>
              <a:rPr lang="en-US" altLang="ko-KR" dirty="0"/>
              <a:t>, (</a:t>
            </a:r>
            <a:r>
              <a:rPr lang="ko-KR" altLang="en-US" dirty="0"/>
              <a:t>데이터베이스 </a:t>
            </a:r>
            <a:r>
              <a:rPr lang="en-US" altLang="ko-KR" dirty="0" err="1"/>
              <a:t>orm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80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en-US" altLang="ko-KR" dirty="0"/>
              <a:t>(python)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이펙티브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파이썬으로</a:t>
            </a:r>
            <a:r>
              <a:rPr lang="ko-KR" altLang="en-US" dirty="0"/>
              <a:t> 살펴보는 아키텍처 패턴 </a:t>
            </a:r>
            <a:r>
              <a:rPr lang="en-US" altLang="ko-KR" dirty="0"/>
              <a:t>(</a:t>
            </a:r>
            <a:r>
              <a:rPr lang="ko-KR" altLang="en-US" dirty="0"/>
              <a:t>해리 </a:t>
            </a:r>
            <a:r>
              <a:rPr lang="ko-KR" altLang="en-US" dirty="0" err="1"/>
              <a:t>퍼시벌</a:t>
            </a:r>
            <a:r>
              <a:rPr lang="en-US" altLang="ko-KR" dirty="0"/>
              <a:t>, </a:t>
            </a:r>
            <a:r>
              <a:rPr lang="ko-KR" altLang="en-US" dirty="0"/>
              <a:t>밥 </a:t>
            </a:r>
            <a:r>
              <a:rPr lang="ko-KR" altLang="en-US" dirty="0" err="1"/>
              <a:t>그레고리</a:t>
            </a:r>
            <a:r>
              <a:rPr lang="ko-KR" altLang="en-US" dirty="0"/>
              <a:t> 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디자인 패턴 인 </a:t>
            </a:r>
            <a:r>
              <a:rPr lang="ko-KR" altLang="en-US" dirty="0" err="1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1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추가 책 탐색</a:t>
            </a:r>
            <a:r>
              <a:rPr lang="en-US" altLang="ko-KR" dirty="0"/>
              <a:t>..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인프콘</a:t>
            </a:r>
            <a:r>
              <a:rPr lang="ko-KR" altLang="en-US" dirty="0"/>
              <a:t> 발표자들 추천 책 예시 리스트</a:t>
            </a:r>
            <a:endParaRPr lang="en-US" altLang="ko-KR" dirty="0"/>
          </a:p>
          <a:p>
            <a:r>
              <a:rPr lang="en-US" altLang="ko-KR" dirty="0"/>
              <a:t>http://</a:t>
            </a:r>
            <a:r>
              <a:rPr lang="en-US" altLang="ko-KR" dirty="0" err="1"/>
              <a:t>www.kyobobook.co.kr</a:t>
            </a:r>
            <a:r>
              <a:rPr lang="en-US" altLang="ko-KR" dirty="0"/>
              <a:t>/</a:t>
            </a:r>
            <a:r>
              <a:rPr lang="en-US" altLang="ko-KR" dirty="0" err="1"/>
              <a:t>eventRenewal</a:t>
            </a:r>
            <a:r>
              <a:rPr lang="en-US" altLang="ko-KR" dirty="0"/>
              <a:t>/</a:t>
            </a:r>
            <a:r>
              <a:rPr lang="en-US" altLang="ko-KR" dirty="0" err="1"/>
              <a:t>eventViewByPid.laf?eventPid</a:t>
            </a:r>
            <a:r>
              <a:rPr lang="en-US" altLang="ko-KR" dirty="0"/>
              <a:t>=90470&amp;orderClick=JGN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58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인프콘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금요일 발표이후</a:t>
            </a:r>
            <a:endParaRPr lang="en-US" altLang="ko-KR" dirty="0"/>
          </a:p>
          <a:p>
            <a:r>
              <a:rPr lang="ko-KR" altLang="en-US" dirty="0"/>
              <a:t>온라인 세션 </a:t>
            </a:r>
            <a:r>
              <a:rPr lang="ko-KR" altLang="en-US" dirty="0" err="1"/>
              <a:t>업로드되면</a:t>
            </a:r>
            <a:r>
              <a:rPr lang="ko-KR" altLang="en-US" dirty="0"/>
              <a:t> 들어보는 것을 추천합니다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infcon.day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42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알고리즘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전공 </a:t>
            </a:r>
            <a:r>
              <a:rPr lang="en-US" altLang="ko-KR" dirty="0"/>
              <a:t>x , </a:t>
            </a:r>
            <a:r>
              <a:rPr lang="ko-KR" altLang="en-US" dirty="0"/>
              <a:t>언어에 대해 </a:t>
            </a:r>
            <a:r>
              <a:rPr lang="ko-KR" altLang="en-US" dirty="0" err="1"/>
              <a:t>잘모르겠다면</a:t>
            </a:r>
            <a:r>
              <a:rPr lang="ko-KR" altLang="en-US" dirty="0"/>
              <a:t> 백준 클래스 문제 </a:t>
            </a:r>
            <a:r>
              <a:rPr lang="en-US" altLang="ko-KR" dirty="0"/>
              <a:t>1</a:t>
            </a:r>
            <a:r>
              <a:rPr lang="ko-KR" altLang="en-US" dirty="0" err="1"/>
              <a:t>부터</a:t>
            </a:r>
            <a:r>
              <a:rPr lang="ko-KR" altLang="en-US" dirty="0"/>
              <a:t> 시작해보는 것도 좋습니다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컴공</a:t>
            </a:r>
            <a:r>
              <a:rPr lang="ko-KR" altLang="en-US" dirty="0"/>
              <a:t> 관련 졸업이라면 </a:t>
            </a:r>
            <a:r>
              <a:rPr lang="en-US" altLang="ko-KR" dirty="0"/>
              <a:t>3</a:t>
            </a:r>
            <a:r>
              <a:rPr lang="ko-KR" altLang="en-US" dirty="0"/>
              <a:t>정도부터 추천합니다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단계정도까지는 풀어보는 것을 추천하고</a:t>
            </a:r>
          </a:p>
          <a:p>
            <a:r>
              <a:rPr lang="ko-KR" altLang="en-US" dirty="0"/>
              <a:t>자기에게 살짝 어렵거나 풀만한 레벨부터 시작해도 좋습니다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내용을 진행하면 </a:t>
            </a:r>
            <a:r>
              <a:rPr lang="ko-KR" altLang="en-US" dirty="0" err="1"/>
              <a:t>프로그래머스</a:t>
            </a:r>
            <a:r>
              <a:rPr lang="ko-KR" altLang="en-US" dirty="0"/>
              <a:t> 기출이나 유형별 풀어보기 등도 진행하면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33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en-US" altLang="ko-KR" dirty="0"/>
              <a:t>MIP </a:t>
            </a:r>
            <a:r>
              <a:rPr lang="ko-KR" altLang="en-US" dirty="0"/>
              <a:t>서비스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MIP </a:t>
            </a:r>
            <a:r>
              <a:rPr lang="ko-KR" altLang="en-US" dirty="0"/>
              <a:t>서비스 예시</a:t>
            </a:r>
          </a:p>
          <a:p>
            <a:r>
              <a:rPr lang="ko-KR" altLang="en-US" dirty="0"/>
              <a:t>데이터사이언스</a:t>
            </a:r>
            <a:r>
              <a:rPr lang="en-US" altLang="ko-KR" dirty="0"/>
              <a:t>/ </a:t>
            </a:r>
            <a:r>
              <a:rPr lang="ko-KR" altLang="en-US" dirty="0"/>
              <a:t>데이터엔지니어링</a:t>
            </a:r>
            <a:r>
              <a:rPr lang="en-US" altLang="ko-KR" dirty="0"/>
              <a:t>/</a:t>
            </a:r>
            <a:r>
              <a:rPr lang="ko-KR" altLang="en-US" dirty="0" err="1"/>
              <a:t>백엔드</a:t>
            </a:r>
            <a:r>
              <a:rPr lang="en-US" altLang="ko-KR" dirty="0"/>
              <a:t>/</a:t>
            </a:r>
            <a:endParaRPr lang="ko-KR" altLang="en-US" dirty="0"/>
          </a:p>
          <a:p>
            <a:r>
              <a:rPr lang="en-US" altLang="ko-KR" dirty="0">
                <a:hlinkClick r:id="rId2"/>
              </a:rPr>
              <a:t>https://www.notion.so/sandboxinc/Content-Tech-Internal-bbabd7a9a4b44a3aa78262f465acef6b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https://mip.sandworks.co.kr/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27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ko-KR" altLang="en-US" dirty="0"/>
              <a:t>을 모른다면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backlog.com</a:t>
            </a:r>
            <a:r>
              <a:rPr lang="en-US" altLang="ko-KR" dirty="0"/>
              <a:t>/git-tutorial/</a:t>
            </a:r>
            <a:r>
              <a:rPr lang="en-US" altLang="ko-KR" dirty="0" err="1"/>
              <a:t>kr</a:t>
            </a:r>
            <a:r>
              <a:rPr lang="en-US" altLang="ko-KR" dirty="0"/>
              <a:t>/intro/intro1_1.html</a:t>
            </a:r>
          </a:p>
          <a:p>
            <a:r>
              <a:rPr lang="ko-KR" altLang="en-US" dirty="0"/>
              <a:t>입문편 </a:t>
            </a:r>
            <a:r>
              <a:rPr lang="ko-KR" altLang="en-US" dirty="0" err="1"/>
              <a:t>발전편이</a:t>
            </a:r>
            <a:r>
              <a:rPr lang="ko-KR" altLang="en-US" dirty="0"/>
              <a:t> 있고 깃을 </a:t>
            </a:r>
            <a:r>
              <a:rPr lang="ko-KR" altLang="en-US" dirty="0" err="1"/>
              <a:t>잘모르신다면</a:t>
            </a:r>
            <a:r>
              <a:rPr lang="ko-KR" altLang="en-US" dirty="0"/>
              <a:t> 한번 쯤 짚고 </a:t>
            </a:r>
            <a:r>
              <a:rPr lang="ko-KR" altLang="en-US" dirty="0" err="1"/>
              <a:t>넘어갈만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활용해서 </a:t>
            </a:r>
            <a:r>
              <a:rPr lang="ko-KR" altLang="en-US" dirty="0" err="1"/>
              <a:t>깃헙</a:t>
            </a:r>
            <a:r>
              <a:rPr lang="ko-KR" altLang="en-US" dirty="0"/>
              <a:t> 개인 </a:t>
            </a:r>
            <a:r>
              <a:rPr lang="ko-KR" altLang="en-US" dirty="0" err="1"/>
              <a:t>레포에</a:t>
            </a:r>
            <a:r>
              <a:rPr lang="ko-KR" altLang="en-US" dirty="0"/>
              <a:t> </a:t>
            </a:r>
            <a:r>
              <a:rPr lang="ko-KR" altLang="en-US" dirty="0" err="1"/>
              <a:t>잔디심기</a:t>
            </a:r>
            <a:r>
              <a:rPr lang="en-US" altLang="ko-KR" dirty="0"/>
              <a:t>, </a:t>
            </a:r>
            <a:r>
              <a:rPr lang="ko-KR" altLang="en-US" dirty="0"/>
              <a:t>포트폴리오 만들어보기를 추천합니다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고정하고 싶은 프로젝트를 자신의 </a:t>
            </a:r>
            <a:r>
              <a:rPr lang="ko-KR" altLang="en-US" dirty="0" err="1"/>
              <a:t>깃헙</a:t>
            </a:r>
            <a:r>
              <a:rPr lang="ko-KR" altLang="en-US" dirty="0"/>
              <a:t> 상위에 핀으로 고정시킬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22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질문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skip?)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1.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</a:t>
            </a:r>
          </a:p>
          <a:p>
            <a:r>
              <a:rPr lang="en-US" altLang="ko-KR" dirty="0"/>
              <a:t>4.</a:t>
            </a:r>
          </a:p>
          <a:p>
            <a:r>
              <a:rPr lang="en-US" altLang="ko-KR" dirty="0"/>
              <a:t>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277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질문</a:t>
            </a:r>
            <a:r>
              <a:rPr lang="en-US" altLang="ko-KR" dirty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 skip?))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</a:t>
            </a:r>
          </a:p>
          <a:p>
            <a:r>
              <a:rPr lang="en-US" altLang="ko-KR" dirty="0"/>
              <a:t>4.</a:t>
            </a:r>
          </a:p>
          <a:p>
            <a:r>
              <a:rPr lang="en-US" altLang="ko-KR" dirty="0"/>
              <a:t>5.</a:t>
            </a:r>
          </a:p>
          <a:p>
            <a:r>
              <a:rPr lang="en-US" altLang="ko-KR" dirty="0"/>
              <a:t>6….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514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실력은 한번에 늘지 않음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실력은 점진적으로 늘지 않고</a:t>
            </a:r>
            <a:r>
              <a:rPr lang="en-US" altLang="ko-KR" dirty="0"/>
              <a:t>, </a:t>
            </a:r>
            <a:r>
              <a:rPr lang="ko-KR" altLang="en-US" dirty="0"/>
              <a:t>한동안 </a:t>
            </a:r>
            <a:r>
              <a:rPr lang="ko-KR" altLang="en-US" dirty="0" err="1"/>
              <a:t>안늘다가</a:t>
            </a:r>
            <a:r>
              <a:rPr lang="en-US" altLang="ko-KR" dirty="0"/>
              <a:t>, </a:t>
            </a:r>
            <a:r>
              <a:rPr lang="ko-KR" altLang="en-US" dirty="0"/>
              <a:t>갑자기 늘어납니다</a:t>
            </a:r>
            <a:r>
              <a:rPr lang="en-US" altLang="ko-KR" dirty="0"/>
              <a:t>. </a:t>
            </a:r>
            <a:r>
              <a:rPr lang="ko-KR" altLang="en-US" dirty="0" err="1"/>
              <a:t>꾸준히가</a:t>
            </a:r>
            <a:r>
              <a:rPr lang="ko-KR" altLang="en-US" dirty="0"/>
              <a:t> 제일 중요한 요소입니다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대해 제가 생각하는 이유는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사람은 한번에 배운 것을 완전히 학습하지 못하기 때문인데요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때문에 학습에서 가장 중요한 것은 시간이 </a:t>
            </a:r>
            <a:r>
              <a:rPr lang="ko-KR" altLang="en-US" dirty="0" err="1"/>
              <a:t>지난후</a:t>
            </a:r>
            <a:r>
              <a:rPr lang="ko-KR" altLang="en-US" dirty="0"/>
              <a:t> 학습한 것을 되돌아 보는 것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오답노트를 만들고 이를 복습해보는 것이라고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 이러한 부분에 집중하시면 남들보다 빠르게 학습하실 수 있을 거라 생각합니다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44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학습 방법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인터넷을 통한 학습은 </a:t>
            </a:r>
            <a:r>
              <a:rPr lang="ko-KR" altLang="en-US" dirty="0" err="1"/>
              <a:t>왠만하면</a:t>
            </a:r>
            <a:r>
              <a:rPr lang="ko-KR" altLang="en-US" dirty="0"/>
              <a:t> 블로그보다는</a:t>
            </a:r>
          </a:p>
          <a:p>
            <a:r>
              <a:rPr lang="ko-KR" altLang="en-US" dirty="0" err="1"/>
              <a:t>공식문서</a:t>
            </a:r>
            <a:r>
              <a:rPr lang="en-US" altLang="ko-KR" dirty="0"/>
              <a:t>, </a:t>
            </a:r>
            <a:r>
              <a:rPr lang="ko-KR" altLang="en-US" dirty="0"/>
              <a:t>혹은 책을 </a:t>
            </a:r>
            <a:r>
              <a:rPr lang="ko-KR" altLang="en-US" dirty="0" err="1"/>
              <a:t>참조하시는게</a:t>
            </a:r>
            <a:r>
              <a:rPr lang="ko-KR" altLang="en-US" dirty="0"/>
              <a:t> 좋습니다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(+</a:t>
            </a:r>
            <a:r>
              <a:rPr lang="ko-KR" altLang="en-US" dirty="0"/>
              <a:t>빠른 학습을 위해 특정 강의들을 활용해도 좋습니다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5905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실력이 늘지 않는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A : </a:t>
            </a:r>
            <a:r>
              <a:rPr lang="ko-KR" altLang="en-US" dirty="0"/>
              <a:t>책도 많이 읽고 </a:t>
            </a:r>
            <a:r>
              <a:rPr lang="en-US" altLang="ko-KR" dirty="0"/>
              <a:t>SNS </a:t>
            </a:r>
            <a:r>
              <a:rPr lang="ko-KR" altLang="en-US" dirty="0"/>
              <a:t>좋은 글도 스크랩해서 열심히 보고</a:t>
            </a:r>
            <a:r>
              <a:rPr lang="en-US" altLang="ko-KR" dirty="0"/>
              <a:t>, </a:t>
            </a:r>
            <a:r>
              <a:rPr lang="ko-KR" altLang="en-US" dirty="0"/>
              <a:t>유튜브에 </a:t>
            </a:r>
            <a:r>
              <a:rPr lang="ko-KR" altLang="en-US" dirty="0" err="1"/>
              <a:t>테크</a:t>
            </a:r>
            <a:r>
              <a:rPr lang="ko-KR" altLang="en-US" dirty="0"/>
              <a:t> 관련 영상 자료도 계속 보고 듣는데 실력이 잘 안 느는 것 같다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뇌도 기관이라 입력만 해서는 발달에 한계가 있다</a:t>
            </a:r>
            <a:r>
              <a:rPr lang="en-US" altLang="ko-KR" dirty="0"/>
              <a:t>. </a:t>
            </a:r>
            <a:r>
              <a:rPr lang="ko-KR" altLang="en-US" dirty="0"/>
              <a:t>입력한 만큼 출력도 해야 실력이 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읽고</a:t>
            </a:r>
            <a:r>
              <a:rPr lang="en-US" altLang="ko-KR" dirty="0"/>
              <a:t>, </a:t>
            </a:r>
            <a:r>
              <a:rPr lang="ko-KR" altLang="en-US" dirty="0"/>
              <a:t>보고</a:t>
            </a:r>
            <a:r>
              <a:rPr lang="en-US" altLang="ko-KR" dirty="0"/>
              <a:t>, </a:t>
            </a:r>
            <a:r>
              <a:rPr lang="ko-KR" altLang="en-US" dirty="0"/>
              <a:t>듣기만 하면서</a:t>
            </a:r>
            <a:r>
              <a:rPr lang="en-US" altLang="ko-KR" dirty="0"/>
              <a:t>, </a:t>
            </a:r>
            <a:r>
              <a:rPr lang="ko-KR" altLang="en-US" dirty="0"/>
              <a:t>직접 쓰고</a:t>
            </a:r>
            <a:r>
              <a:rPr lang="en-US" altLang="ko-KR" dirty="0"/>
              <a:t>, </a:t>
            </a:r>
            <a:r>
              <a:rPr lang="ko-KR" altLang="en-US" dirty="0"/>
              <a:t>말하고</a:t>
            </a:r>
            <a:r>
              <a:rPr lang="en-US" altLang="ko-KR" dirty="0"/>
              <a:t>, </a:t>
            </a:r>
            <a:r>
              <a:rPr lang="ko-KR" altLang="en-US" dirty="0"/>
              <a:t>따라해보지 않는다면</a:t>
            </a:r>
            <a:r>
              <a:rPr lang="en-US" altLang="ko-KR" dirty="0"/>
              <a:t>, </a:t>
            </a:r>
            <a:r>
              <a:rPr lang="ko-KR" altLang="en-US" dirty="0"/>
              <a:t>헬스 운동 기구 사용법만 공부하고 직접 써보지 않으면서</a:t>
            </a:r>
            <a:r>
              <a:rPr lang="en-US" altLang="ko-KR" dirty="0"/>
              <a:t>, </a:t>
            </a:r>
            <a:r>
              <a:rPr lang="ko-KR" altLang="en-US" dirty="0"/>
              <a:t>근육이 저절로 발달하길 기대하는 것과 비슷하다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723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기타 추가 자료 첨부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경력자의 이력서 </a:t>
            </a:r>
            <a:r>
              <a:rPr lang="ko-KR" altLang="en-US" dirty="0" err="1"/>
              <a:t>쓰는법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brunch.co.kr</a:t>
            </a:r>
            <a:r>
              <a:rPr lang="en-US" altLang="ko-KR" dirty="0"/>
              <a:t>/@vigorous21/793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관련 직무 면접 대비 개념 </a:t>
            </a:r>
            <a:r>
              <a:rPr lang="ko-KR" altLang="en-US" dirty="0" err="1"/>
              <a:t>한줄</a:t>
            </a:r>
            <a:r>
              <a:rPr lang="ko-KR" altLang="en-US" dirty="0"/>
              <a:t> 정리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stellarway.tistory.com</a:t>
            </a:r>
            <a:r>
              <a:rPr lang="en-US" altLang="ko-KR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61379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금요일 </a:t>
            </a:r>
            <a:r>
              <a:rPr lang="ko-KR" altLang="en-US" dirty="0" err="1"/>
              <a:t>인프콘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금요일에 하는 </a:t>
            </a:r>
            <a:r>
              <a:rPr lang="ko-KR" altLang="en-US" dirty="0" err="1"/>
              <a:t>인프콘에서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온라인 세션올라오면 들어보기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프론트엔드가</a:t>
            </a:r>
            <a:r>
              <a:rPr lang="ko-KR" altLang="en-US" dirty="0"/>
              <a:t> 있습니다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다른 개발자 분들이 어떤 것을 고민하고 해결했는지 들어보기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세계최초 </a:t>
            </a:r>
            <a:r>
              <a:rPr lang="ko-KR" altLang="en-US" dirty="0" err="1"/>
              <a:t>개발예능</a:t>
            </a:r>
            <a:r>
              <a:rPr lang="ko-KR" altLang="en-US" dirty="0"/>
              <a:t> 엔터테인먼트 </a:t>
            </a:r>
            <a:r>
              <a:rPr lang="en-US" altLang="ko-KR" dirty="0"/>
              <a:t>(</a:t>
            </a:r>
            <a:r>
              <a:rPr lang="ko-KR" altLang="en-US" dirty="0" err="1"/>
              <a:t>개발바닥</a:t>
            </a:r>
            <a:r>
              <a:rPr lang="en-US" altLang="ko-KR" dirty="0"/>
              <a:t>)</a:t>
            </a:r>
            <a:r>
              <a:rPr lang="ko-KR" altLang="en-US" dirty="0"/>
              <a:t> 유튜브 추천합니다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818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학습 테스트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구축 힘들다면 연습할 수 있는 곳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sqlbolt.com</a:t>
            </a:r>
            <a:r>
              <a:rPr lang="en-US" altLang="ko-KR" dirty="0"/>
              <a:t>/lesson/</a:t>
            </a:r>
            <a:r>
              <a:rPr lang="en-US" altLang="ko-KR" dirty="0" err="1"/>
              <a:t>select_queries_introduction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902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진행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아침에 일어나서</a:t>
            </a:r>
            <a:r>
              <a:rPr lang="en-US" altLang="ko-KR" dirty="0"/>
              <a:t>, </a:t>
            </a:r>
            <a:r>
              <a:rPr lang="ko-KR" altLang="en-US" dirty="0"/>
              <a:t>문제를 보고 이해하고</a:t>
            </a:r>
            <a:r>
              <a:rPr lang="en-US" altLang="ko-KR" dirty="0"/>
              <a:t>, </a:t>
            </a:r>
            <a:r>
              <a:rPr lang="ko-KR" altLang="en-US" dirty="0" err="1"/>
              <a:t>카톡으로</a:t>
            </a:r>
            <a:r>
              <a:rPr lang="ko-KR" altLang="en-US" dirty="0"/>
              <a:t> 본인에게 문제 </a:t>
            </a:r>
            <a:r>
              <a:rPr lang="en-US" altLang="ko-KR" dirty="0" err="1"/>
              <a:t>url</a:t>
            </a:r>
            <a:r>
              <a:rPr lang="ko-KR" altLang="en-US" dirty="0"/>
              <a:t>을 전송합니다</a:t>
            </a:r>
            <a:r>
              <a:rPr lang="en-US" altLang="ko-KR" dirty="0"/>
              <a:t>. (5-20</a:t>
            </a:r>
            <a:r>
              <a:rPr lang="ko-KR" altLang="en-US" dirty="0"/>
              <a:t>분 정도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씻을때</a:t>
            </a:r>
            <a:r>
              <a:rPr lang="ko-KR" altLang="en-US" dirty="0"/>
              <a:t> 문제에 대한 </a:t>
            </a:r>
            <a:r>
              <a:rPr lang="ko-KR" altLang="en-US" dirty="0" err="1"/>
              <a:t>로직을</a:t>
            </a:r>
            <a:r>
              <a:rPr lang="ko-KR" altLang="en-US" dirty="0"/>
              <a:t> 한번 생각해봅니다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회사나 학교</a:t>
            </a:r>
            <a:r>
              <a:rPr lang="en-US" altLang="ko-KR" dirty="0"/>
              <a:t>, </a:t>
            </a:r>
            <a:r>
              <a:rPr lang="ko-KR" altLang="en-US" dirty="0"/>
              <a:t>약속장소를 가면서 </a:t>
            </a:r>
            <a:r>
              <a:rPr lang="ko-KR" altLang="en-US" dirty="0" err="1"/>
              <a:t>문제로직을</a:t>
            </a:r>
            <a:r>
              <a:rPr lang="ko-KR" altLang="en-US" dirty="0"/>
              <a:t> 생각해보고</a:t>
            </a:r>
            <a:r>
              <a:rPr lang="en-US" altLang="ko-KR" dirty="0"/>
              <a:t>, </a:t>
            </a:r>
            <a:r>
              <a:rPr lang="ko-KR" altLang="en-US" dirty="0"/>
              <a:t>생각나거나 </a:t>
            </a:r>
            <a:r>
              <a:rPr lang="ko-KR" altLang="en-US" dirty="0" err="1"/>
              <a:t>수도코드</a:t>
            </a:r>
            <a:r>
              <a:rPr lang="en-US" altLang="ko-KR" dirty="0"/>
              <a:t>, </a:t>
            </a:r>
            <a:r>
              <a:rPr lang="ko-KR" altLang="en-US" dirty="0"/>
              <a:t>뭔가 도움이 될만한 것들을 메모합니다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954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프로그래머스</a:t>
            </a:r>
            <a:r>
              <a:rPr lang="ko-KR" altLang="en-US" dirty="0"/>
              <a:t> 과제란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프로그래머스</a:t>
            </a:r>
            <a:endParaRPr lang="ko-KR" altLang="en-US" dirty="0"/>
          </a:p>
          <a:p>
            <a:r>
              <a:rPr lang="ko-KR" altLang="en-US" dirty="0"/>
              <a:t>미술작품 분류하기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programmers.co.kr</a:t>
            </a:r>
            <a:r>
              <a:rPr lang="en-US" altLang="ko-KR" dirty="0"/>
              <a:t>/</a:t>
            </a:r>
            <a:r>
              <a:rPr lang="en-US" altLang="ko-KR" dirty="0" err="1"/>
              <a:t>skill_check_assignments</a:t>
            </a:r>
            <a:r>
              <a:rPr lang="en-US" altLang="ko-KR" dirty="0"/>
              <a:t>/133</a:t>
            </a:r>
          </a:p>
          <a:p>
            <a:r>
              <a:rPr lang="ko-KR" altLang="en-US" dirty="0" err="1"/>
              <a:t>우수코드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2"/>
              </a:rPr>
              <a:t>https://prgms.tistory.com/68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3906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마무리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/>
              <a:t>서울 취업</a:t>
            </a:r>
            <a:r>
              <a:rPr lang="en-US" altLang="ko-KR" dirty="0"/>
              <a:t>,</a:t>
            </a:r>
            <a:r>
              <a:rPr lang="ko-KR" altLang="en-US" dirty="0"/>
              <a:t> 이사 등이 가능할지 고민해보는 것도 좋습니다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원티드</a:t>
            </a:r>
            <a:r>
              <a:rPr lang="ko-KR" altLang="en-US" dirty="0"/>
              <a:t> 활용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잡플래닛</a:t>
            </a:r>
            <a:r>
              <a:rPr lang="en-US" altLang="ko-KR" dirty="0"/>
              <a:t>,</a:t>
            </a:r>
            <a:r>
              <a:rPr lang="ko-KR" altLang="en-US" dirty="0"/>
              <a:t> 블라인드 평점 </a:t>
            </a:r>
            <a:r>
              <a:rPr lang="en-US" altLang="ko-KR" dirty="0"/>
              <a:t>3.0</a:t>
            </a:r>
            <a:r>
              <a:rPr lang="ko-KR" altLang="en-US" dirty="0"/>
              <a:t> 밑은 </a:t>
            </a:r>
            <a:r>
              <a:rPr lang="ko-KR" altLang="en-US" dirty="0" err="1"/>
              <a:t>비추천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이동욱님 주니어 개발자 채용 공고 및 검색 방식 </a:t>
            </a:r>
            <a:r>
              <a:rPr lang="ko-KR" altLang="en-US" dirty="0" err="1"/>
              <a:t>참고해보기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코드 알고리즘 하루 </a:t>
            </a:r>
            <a:r>
              <a:rPr lang="ko-KR" altLang="en-US" dirty="0" err="1"/>
              <a:t>한문제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두문제는</a:t>
            </a:r>
            <a:r>
              <a:rPr lang="ko-KR" altLang="en-US" dirty="0"/>
              <a:t> 꼭 풀기</a:t>
            </a:r>
            <a:r>
              <a:rPr lang="en-US" altLang="ko-KR" dirty="0"/>
              <a:t> (6</a:t>
            </a:r>
            <a:r>
              <a:rPr lang="ko-KR" altLang="en-US" dirty="0"/>
              <a:t>개월 후가 비교해보기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 err="1"/>
              <a:t>푼것</a:t>
            </a:r>
            <a:r>
              <a:rPr lang="ko-KR" altLang="en-US" dirty="0"/>
              <a:t> </a:t>
            </a:r>
            <a:r>
              <a:rPr lang="ko-KR" altLang="en-US" dirty="0" err="1"/>
              <a:t>깃헙에</a:t>
            </a:r>
            <a:r>
              <a:rPr lang="ko-KR" altLang="en-US" dirty="0"/>
              <a:t> 잔디 심기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무엇이 됐든 장기적 관점에서 고민해야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44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진행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이렇게 코드를 구현하면 되겠네</a:t>
            </a:r>
            <a:r>
              <a:rPr lang="en-US" altLang="ko-KR" dirty="0"/>
              <a:t>? </a:t>
            </a:r>
            <a:r>
              <a:rPr lang="ko-KR" altLang="en-US" dirty="0"/>
              <a:t>라는 답이 나왔으면 코드를 작성하여 제출해봅니다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정답이 틀렸다면</a:t>
            </a:r>
            <a:r>
              <a:rPr lang="en-US" altLang="ko-KR" dirty="0"/>
              <a:t>, </a:t>
            </a:r>
            <a:r>
              <a:rPr lang="ko-KR" altLang="en-US" dirty="0"/>
              <a:t>놓쳤거나 헷갈리는 사항에 대해 좀 더 고민해봅니다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정답을 제출해봤는데도 틀렸으면 </a:t>
            </a:r>
            <a:r>
              <a:rPr lang="en-US" altLang="ko-KR" dirty="0"/>
              <a:t>5</a:t>
            </a:r>
            <a:r>
              <a:rPr lang="ko-KR" altLang="en-US" dirty="0"/>
              <a:t>번 과정을 반복합니다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8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진행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문제를 본지 하루가 지났고</a:t>
            </a:r>
            <a:r>
              <a:rPr lang="en-US" altLang="ko-KR" dirty="0"/>
              <a:t>, </a:t>
            </a:r>
            <a:r>
              <a:rPr lang="ko-KR" altLang="en-US" dirty="0"/>
              <a:t>아무리 생각을 해봐도 정답을 모르겠으면 검색 등 정답 코드를 보고</a:t>
            </a:r>
            <a:r>
              <a:rPr lang="en-US" altLang="ko-KR" dirty="0"/>
              <a:t>, </a:t>
            </a:r>
            <a:r>
              <a:rPr lang="ko-KR" altLang="en-US" dirty="0"/>
              <a:t>설명을 통해 꼭 이해하고 오답노트 목록에 메모합니다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8. </a:t>
            </a:r>
            <a:r>
              <a:rPr lang="ko-KR" altLang="en-US" dirty="0" err="1"/>
              <a:t>코딩테스트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주전 혹은 시간이 </a:t>
            </a:r>
            <a:r>
              <a:rPr lang="ko-KR" altLang="en-US" dirty="0" err="1"/>
              <a:t>흐른후</a:t>
            </a:r>
            <a:r>
              <a:rPr lang="en-US" altLang="ko-KR" dirty="0"/>
              <a:t>, </a:t>
            </a:r>
            <a:r>
              <a:rPr lang="ko-KR" altLang="en-US" dirty="0"/>
              <a:t>내가 틀려서 </a:t>
            </a:r>
            <a:r>
              <a:rPr lang="ko-KR" altLang="en-US" dirty="0" err="1"/>
              <a:t>못풀었던</a:t>
            </a:r>
            <a:r>
              <a:rPr lang="ko-KR" altLang="en-US" dirty="0"/>
              <a:t> 문제들을 다시 풀어봅니다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92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김영한님</a:t>
            </a:r>
            <a:r>
              <a:rPr lang="ko-KR" altLang="en-US" dirty="0"/>
              <a:t> 실전 </a:t>
            </a:r>
            <a:r>
              <a:rPr lang="ko-KR" altLang="en-US" dirty="0" err="1"/>
              <a:t>로드맵</a:t>
            </a:r>
            <a:r>
              <a:rPr lang="en-US" altLang="ko-KR" dirty="0"/>
              <a:t>(</a:t>
            </a:r>
            <a:r>
              <a:rPr lang="ko-KR" altLang="en-US" dirty="0" err="1"/>
              <a:t>야생형</a:t>
            </a:r>
            <a:r>
              <a:rPr lang="ko-KR" altLang="en-US" dirty="0"/>
              <a:t> 학습</a:t>
            </a:r>
            <a:r>
              <a:rPr lang="en-US" altLang="ko-KR" dirty="0"/>
              <a:t>)</a:t>
            </a:r>
            <a:r>
              <a:rPr lang="ko-KR" altLang="en-US" dirty="0"/>
              <a:t>따라</a:t>
            </a:r>
          </a:p>
          <a:p>
            <a:r>
              <a:rPr lang="ko-KR" altLang="en-US" dirty="0"/>
              <a:t>프로젝트 </a:t>
            </a:r>
            <a:r>
              <a:rPr lang="ko-KR" altLang="en-US" dirty="0" err="1"/>
              <a:t>진행해보기</a:t>
            </a:r>
            <a:endParaRPr lang="en-US" altLang="ko-KR" dirty="0"/>
          </a:p>
          <a:p>
            <a:r>
              <a:rPr lang="ko-KR" altLang="en-US" dirty="0"/>
              <a:t> 개인 프로젝트 하나 </a:t>
            </a:r>
            <a:r>
              <a:rPr lang="ko-KR" altLang="en-US" dirty="0" err="1"/>
              <a:t>깊이있게</a:t>
            </a:r>
            <a:r>
              <a:rPr lang="ko-KR" altLang="en-US" dirty="0"/>
              <a:t> </a:t>
            </a:r>
            <a:r>
              <a:rPr lang="ko-KR" altLang="en-US" dirty="0" err="1"/>
              <a:t>진행해보기</a:t>
            </a:r>
            <a:r>
              <a:rPr lang="en-US" altLang="ko-KR" dirty="0"/>
              <a:t>(</a:t>
            </a:r>
            <a:r>
              <a:rPr lang="ko-KR" altLang="en-US" dirty="0"/>
              <a:t>피드백을 받을 수 있으면 좋습니다</a:t>
            </a:r>
            <a:r>
              <a:rPr lang="en-US" altLang="ko-KR" dirty="0"/>
              <a:t>.)</a:t>
            </a:r>
            <a:endParaRPr lang="ko-KR" altLang="en-US" dirty="0"/>
          </a:p>
          <a:p>
            <a:r>
              <a:rPr lang="ko-KR" altLang="en-US" dirty="0"/>
              <a:t>커뮤니티 </a:t>
            </a:r>
            <a:r>
              <a:rPr lang="ko-KR" altLang="en-US" dirty="0" err="1"/>
              <a:t>참여해보기</a:t>
            </a:r>
            <a:r>
              <a:rPr lang="en-US" altLang="ko-KR" dirty="0"/>
              <a:t>(</a:t>
            </a:r>
            <a:r>
              <a:rPr lang="ko-KR" altLang="en-US" dirty="0" err="1"/>
              <a:t>오픈카톡방</a:t>
            </a:r>
            <a:r>
              <a:rPr lang="en-US" altLang="ko-KR" dirty="0"/>
              <a:t>, </a:t>
            </a:r>
            <a:r>
              <a:rPr lang="ko-KR" altLang="en-US" dirty="0" err="1"/>
              <a:t>개발바닥</a:t>
            </a:r>
            <a:r>
              <a:rPr lang="en-US" altLang="ko-KR" dirty="0"/>
              <a:t>, </a:t>
            </a:r>
            <a:r>
              <a:rPr lang="ko-KR" altLang="en-US" dirty="0"/>
              <a:t>유쾌한스프링방</a:t>
            </a:r>
            <a:r>
              <a:rPr lang="en-US" altLang="ko-KR" dirty="0"/>
              <a:t>, </a:t>
            </a:r>
            <a:r>
              <a:rPr lang="ko-KR" altLang="en-US" dirty="0" err="1"/>
              <a:t>코딩몬스터님의</a:t>
            </a:r>
            <a:r>
              <a:rPr lang="ko-KR" altLang="en-US" dirty="0"/>
              <a:t> 연봉 </a:t>
            </a:r>
            <a:r>
              <a:rPr lang="ko-KR" altLang="en-US" dirty="0" err="1"/>
              <a:t>공유방등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63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/>
              <a:t>비싸지만 어떻게 </a:t>
            </a:r>
            <a:r>
              <a:rPr lang="ko-KR" altLang="en-US" dirty="0" err="1"/>
              <a:t>공부해야하는지</a:t>
            </a:r>
            <a:r>
              <a:rPr lang="ko-KR" altLang="en-US" dirty="0"/>
              <a:t> 확실히 배우고 싶다면 </a:t>
            </a:r>
            <a:r>
              <a:rPr lang="en-US" altLang="ko-KR" dirty="0" err="1"/>
              <a:t>FLab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기타 다른 사람들과 경쟁해서 도전해보고 싶다면 </a:t>
            </a:r>
            <a:r>
              <a:rPr lang="ko-KR" altLang="en-US" dirty="0" err="1"/>
              <a:t>우테코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오픈소스라는 강력한 도구가 있고 실력을 키워서 오픈소스에 기여하고 </a:t>
            </a:r>
            <a:r>
              <a:rPr lang="en-US" altLang="ko-KR" dirty="0"/>
              <a:t>contributor</a:t>
            </a:r>
            <a:r>
              <a:rPr lang="ko-KR" altLang="en-US" dirty="0"/>
              <a:t>가 </a:t>
            </a:r>
            <a:r>
              <a:rPr lang="ko-KR" altLang="en-US" dirty="0" err="1"/>
              <a:t>되봅시다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81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/>
              <a:t>기초가 부족하다면 모두의 </a:t>
            </a:r>
            <a:r>
              <a:rPr lang="ko-KR" altLang="en-US" dirty="0" err="1"/>
              <a:t>딥러닝</a:t>
            </a:r>
            <a:r>
              <a:rPr lang="ko-KR" altLang="en-US" dirty="0"/>
              <a:t> 듣고 모르는 부분 완전히 이해하기</a:t>
            </a:r>
            <a:endParaRPr lang="en-US" altLang="ko-KR" dirty="0"/>
          </a:p>
          <a:p>
            <a:r>
              <a:rPr lang="ko-KR" altLang="en-US" dirty="0"/>
              <a:t>더 이해해보고 싶다면 </a:t>
            </a:r>
            <a:r>
              <a:rPr lang="ko-KR" altLang="en-US" dirty="0" err="1"/>
              <a:t>스탠포드</a:t>
            </a:r>
            <a:r>
              <a:rPr lang="en-US" altLang="ko-KR" dirty="0"/>
              <a:t> </a:t>
            </a:r>
            <a:r>
              <a:rPr lang="ko-KR" altLang="en-US" dirty="0"/>
              <a:t>등 중급이상 기본기 강의를 듣거나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논문 읽어보기</a:t>
            </a:r>
            <a:r>
              <a:rPr lang="en-US" altLang="ko-KR" dirty="0"/>
              <a:t>(</a:t>
            </a:r>
            <a:r>
              <a:rPr lang="ko-KR" altLang="en-US" dirty="0"/>
              <a:t>자신이 가고자 하는 분야에 대해 읽으면 더 좋습니다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해당 분야의 논문들 중 과거부터 현재까지 역사 </a:t>
            </a:r>
            <a:r>
              <a:rPr lang="ko-KR" altLang="en-US" dirty="0" err="1"/>
              <a:t>이해해보기</a:t>
            </a:r>
            <a:endParaRPr lang="en-US" altLang="ko-KR" dirty="0"/>
          </a:p>
          <a:p>
            <a:r>
              <a:rPr lang="ko-KR" altLang="en-US" dirty="0"/>
              <a:t>어떤 점을 극복하고 어떤 점이 장단점인지 </a:t>
            </a:r>
            <a:r>
              <a:rPr lang="ko-KR" altLang="en-US" dirty="0" err="1"/>
              <a:t>이해해보기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67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/>
              <a:t>해당 논문들 읽으면서 부분 부분 구현해보고 논문 구현 </a:t>
            </a:r>
            <a:r>
              <a:rPr lang="ko-KR" altLang="en-US" dirty="0" err="1"/>
              <a:t>완성해보기</a:t>
            </a:r>
            <a:endParaRPr lang="en-US" altLang="ko-KR" dirty="0"/>
          </a:p>
          <a:p>
            <a:r>
              <a:rPr lang="ko-KR" altLang="en-US" dirty="0" err="1"/>
              <a:t>케글</a:t>
            </a:r>
            <a:r>
              <a:rPr lang="ko-KR" altLang="en-US" dirty="0"/>
              <a:t> 대회 도전해보고 </a:t>
            </a:r>
            <a:r>
              <a:rPr lang="ko-KR" altLang="en-US" dirty="0" err="1"/>
              <a:t>티어</a:t>
            </a:r>
            <a:r>
              <a:rPr lang="ko-KR" altLang="en-US" dirty="0"/>
              <a:t> </a:t>
            </a:r>
            <a:r>
              <a:rPr lang="ko-KR" altLang="en-US" dirty="0" err="1"/>
              <a:t>올려보기</a:t>
            </a:r>
            <a:endParaRPr lang="ko-KR" altLang="en-US" dirty="0"/>
          </a:p>
          <a:p>
            <a:r>
              <a:rPr lang="ko-KR" altLang="en-US" dirty="0"/>
              <a:t>커뮤니티 </a:t>
            </a:r>
            <a:r>
              <a:rPr lang="ko-KR" altLang="en-US" dirty="0" err="1"/>
              <a:t>참여해보기</a:t>
            </a:r>
            <a:r>
              <a:rPr lang="en-US" altLang="ko-KR" dirty="0"/>
              <a:t> (</a:t>
            </a:r>
            <a:r>
              <a:rPr lang="ko-KR" altLang="en-US" dirty="0" err="1"/>
              <a:t>텐서플로우</a:t>
            </a:r>
            <a:r>
              <a:rPr lang="ko-KR" altLang="en-US" dirty="0"/>
              <a:t> 코리아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다른 사람들은 어떻게 공부하고 있나 </a:t>
            </a:r>
            <a:r>
              <a:rPr lang="ko-KR" altLang="en-US" dirty="0" err="1"/>
              <a:t>파악해보기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467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1112</Words>
  <Application>Microsoft Macintosh PowerPoint</Application>
  <PresentationFormat>Widescreen</PresentationFormat>
  <Paragraphs>169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지금부터하면 좋을것.</vt:lpstr>
      <vt:lpstr>알고리즘</vt:lpstr>
      <vt:lpstr>진행 예시</vt:lpstr>
      <vt:lpstr>진행 예시</vt:lpstr>
      <vt:lpstr>진행 예시</vt:lpstr>
      <vt:lpstr>백엔드 엔지니어라면</vt:lpstr>
      <vt:lpstr>백엔드 엔지니어라면</vt:lpstr>
      <vt:lpstr>머신러닝 엔지니어라면</vt:lpstr>
      <vt:lpstr>머신러닝 엔지니어라면</vt:lpstr>
      <vt:lpstr>공통</vt:lpstr>
      <vt:lpstr>공통</vt:lpstr>
      <vt:lpstr>강의 추천</vt:lpstr>
      <vt:lpstr>강의 추천</vt:lpstr>
      <vt:lpstr>공통</vt:lpstr>
      <vt:lpstr>백엔드</vt:lpstr>
      <vt:lpstr>백엔드(java)</vt:lpstr>
      <vt:lpstr>백엔드(python)</vt:lpstr>
      <vt:lpstr>추가 책 탐색..</vt:lpstr>
      <vt:lpstr>인프콘</vt:lpstr>
      <vt:lpstr>MIP 서비스 예시</vt:lpstr>
      <vt:lpstr>Git 을 모른다면</vt:lpstr>
      <vt:lpstr>질문(백엔드 skip?)</vt:lpstr>
      <vt:lpstr>질문(머신러닝 skip?))</vt:lpstr>
      <vt:lpstr>실력은 한번에 늘지 않음</vt:lpstr>
      <vt:lpstr>학습 방법</vt:lpstr>
      <vt:lpstr>실력이 늘지 않는 예시</vt:lpstr>
      <vt:lpstr>기타 추가 자료 첨부</vt:lpstr>
      <vt:lpstr>금요일 인프콘</vt:lpstr>
      <vt:lpstr>SQL 학습 테스트</vt:lpstr>
      <vt:lpstr>프로그래머스 과제란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252</cp:revision>
  <dcterms:created xsi:type="dcterms:W3CDTF">2022-08-24T15:49:28Z</dcterms:created>
  <dcterms:modified xsi:type="dcterms:W3CDTF">2022-08-25T04:28:45Z</dcterms:modified>
</cp:coreProperties>
</file>