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3AE15-77A1-4538-909C-3E12215CF51A}" v="142" dt="2025-04-17T03:31:33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nth Pai" userId="3f48a3fd7ee8eb6a" providerId="LiveId" clId="{34E3AE15-77A1-4538-909C-3E12215CF51A}"/>
    <pc:docChg chg="undo custSel addSld delSld modSld">
      <pc:chgData name="Siddhanth Pai" userId="3f48a3fd7ee8eb6a" providerId="LiveId" clId="{34E3AE15-77A1-4538-909C-3E12215CF51A}" dt="2025-04-17T03:38:40.329" v="689" actId="1076"/>
      <pc:docMkLst>
        <pc:docMk/>
      </pc:docMkLst>
      <pc:sldChg chg="addSp delSp modSp new mod setBg">
        <pc:chgData name="Siddhanth Pai" userId="3f48a3fd7ee8eb6a" providerId="LiveId" clId="{34E3AE15-77A1-4538-909C-3E12215CF51A}" dt="2025-04-17T03:32:43.474" v="652" actId="20577"/>
        <pc:sldMkLst>
          <pc:docMk/>
          <pc:sldMk cId="4081614649" sldId="256"/>
        </pc:sldMkLst>
        <pc:spChg chg="mod">
          <ac:chgData name="Siddhanth Pai" userId="3f48a3fd7ee8eb6a" providerId="LiveId" clId="{34E3AE15-77A1-4538-909C-3E12215CF51A}" dt="2025-04-17T03:08:12.317" v="174" actId="14100"/>
          <ac:spMkLst>
            <pc:docMk/>
            <pc:sldMk cId="4081614649" sldId="256"/>
            <ac:spMk id="2" creationId="{E7D61B01-8ABA-478C-4041-B4C7BF5A7895}"/>
          </ac:spMkLst>
        </pc:spChg>
        <pc:spChg chg="mod">
          <ac:chgData name="Siddhanth Pai" userId="3f48a3fd7ee8eb6a" providerId="LiveId" clId="{34E3AE15-77A1-4538-909C-3E12215CF51A}" dt="2025-04-17T03:32:43.474" v="652" actId="20577"/>
          <ac:spMkLst>
            <pc:docMk/>
            <pc:sldMk cId="4081614649" sldId="256"/>
            <ac:spMk id="3" creationId="{D329A5FA-342B-121A-C564-115A38DB344D}"/>
          </ac:spMkLst>
        </pc:spChg>
        <pc:spChg chg="add">
          <ac:chgData name="Siddhanth Pai" userId="3f48a3fd7ee8eb6a" providerId="LiveId" clId="{34E3AE15-77A1-4538-909C-3E12215CF51A}" dt="2025-04-17T03:04:20.253" v="128"/>
          <ac:spMkLst>
            <pc:docMk/>
            <pc:sldMk cId="4081614649" sldId="256"/>
            <ac:spMk id="5" creationId="{947381A2-3975-2B89-6C9A-ADC81A53BC4D}"/>
          </ac:spMkLst>
        </pc:spChg>
        <pc:spChg chg="add">
          <ac:chgData name="Siddhanth Pai" userId="3f48a3fd7ee8eb6a" providerId="LiveId" clId="{34E3AE15-77A1-4538-909C-3E12215CF51A}" dt="2025-04-17T03:06:40.711" v="153" actId="26606"/>
          <ac:spMkLst>
            <pc:docMk/>
            <pc:sldMk cId="4081614649" sldId="256"/>
            <ac:spMk id="9" creationId="{8A94871E-96FC-4ADE-815B-41A636E34F1A}"/>
          </ac:spMkLst>
        </pc:spChg>
        <pc:spChg chg="add">
          <ac:chgData name="Siddhanth Pai" userId="3f48a3fd7ee8eb6a" providerId="LiveId" clId="{34E3AE15-77A1-4538-909C-3E12215CF51A}" dt="2025-04-17T03:06:40.711" v="153" actId="26606"/>
          <ac:spMkLst>
            <pc:docMk/>
            <pc:sldMk cId="4081614649" sldId="256"/>
            <ac:spMk id="11" creationId="{3FCFB1DE-0B7E-48CC-BA90-B2AB0889F9D6}"/>
          </ac:spMkLst>
        </pc:spChg>
        <pc:graphicFrameChg chg="add mod modGraphic">
          <ac:chgData name="Siddhanth Pai" userId="3f48a3fd7ee8eb6a" providerId="LiveId" clId="{34E3AE15-77A1-4538-909C-3E12215CF51A}" dt="2025-04-17T03:32:38.339" v="646" actId="404"/>
          <ac:graphicFrameMkLst>
            <pc:docMk/>
            <pc:sldMk cId="4081614649" sldId="256"/>
            <ac:graphicFrameMk id="4" creationId="{3755424A-7F97-F79D-5D78-AB056DF2A7DE}"/>
          </ac:graphicFrameMkLst>
        </pc:graphicFrameChg>
        <pc:picChg chg="add del mod ord">
          <ac:chgData name="Siddhanth Pai" userId="3f48a3fd7ee8eb6a" providerId="LiveId" clId="{34E3AE15-77A1-4538-909C-3E12215CF51A}" dt="2025-04-17T03:06:31.249" v="152" actId="21"/>
          <ac:picMkLst>
            <pc:docMk/>
            <pc:sldMk cId="4081614649" sldId="256"/>
            <ac:picMk id="6" creationId="{6F396683-9A85-3DDC-3CB4-BA4A4CF4338B}"/>
          </ac:picMkLst>
        </pc:picChg>
        <pc:picChg chg="add del mod">
          <ac:chgData name="Siddhanth Pai" userId="3f48a3fd7ee8eb6a" providerId="LiveId" clId="{34E3AE15-77A1-4538-909C-3E12215CF51A}" dt="2025-04-17T03:06:50.465" v="158" actId="478"/>
          <ac:picMkLst>
            <pc:docMk/>
            <pc:sldMk cId="4081614649" sldId="256"/>
            <ac:picMk id="7" creationId="{6F396683-9A85-3DDC-3CB4-BA4A4CF4338B}"/>
          </ac:picMkLst>
        </pc:picChg>
        <pc:picChg chg="add mod">
          <ac:chgData name="Siddhanth Pai" userId="3f48a3fd7ee8eb6a" providerId="LiveId" clId="{34E3AE15-77A1-4538-909C-3E12215CF51A}" dt="2025-04-17T03:08:07.076" v="173" actId="1076"/>
          <ac:picMkLst>
            <pc:docMk/>
            <pc:sldMk cId="4081614649" sldId="256"/>
            <ac:picMk id="1028" creationId="{D0DF051C-051E-DA51-A221-E7B4517509A8}"/>
          </ac:picMkLst>
        </pc:picChg>
      </pc:sldChg>
      <pc:sldChg chg="addSp delSp modSp new mod setBg addAnim delAnim modAnim">
        <pc:chgData name="Siddhanth Pai" userId="3f48a3fd7ee8eb6a" providerId="LiveId" clId="{34E3AE15-77A1-4538-909C-3E12215CF51A}" dt="2025-04-17T03:25:58.251" v="536" actId="20577"/>
        <pc:sldMkLst>
          <pc:docMk/>
          <pc:sldMk cId="4173610758" sldId="257"/>
        </pc:sldMkLst>
        <pc:spChg chg="mod">
          <ac:chgData name="Siddhanth Pai" userId="3f48a3fd7ee8eb6a" providerId="LiveId" clId="{34E3AE15-77A1-4538-909C-3E12215CF51A}" dt="2025-04-17T03:09:09.849" v="185" actId="26606"/>
          <ac:spMkLst>
            <pc:docMk/>
            <pc:sldMk cId="4173610758" sldId="257"/>
            <ac:spMk id="2" creationId="{DB14DA4E-3954-9272-4F94-59AFF17D097E}"/>
          </ac:spMkLst>
        </pc:spChg>
        <pc:spChg chg="mod">
          <ac:chgData name="Siddhanth Pai" userId="3f48a3fd7ee8eb6a" providerId="LiveId" clId="{34E3AE15-77A1-4538-909C-3E12215CF51A}" dt="2025-04-17T03:25:58.251" v="536" actId="20577"/>
          <ac:spMkLst>
            <pc:docMk/>
            <pc:sldMk cId="4173610758" sldId="257"/>
            <ac:spMk id="3" creationId="{1D540BC4-BCA3-2443-CFC1-90B1087F72F1}"/>
          </ac:spMkLst>
        </pc:spChg>
        <pc:spChg chg="add del mod">
          <ac:chgData name="Siddhanth Pai" userId="3f48a3fd7ee8eb6a" providerId="LiveId" clId="{34E3AE15-77A1-4538-909C-3E12215CF51A}" dt="2025-04-17T03:08:50.838" v="178" actId="478"/>
          <ac:spMkLst>
            <pc:docMk/>
            <pc:sldMk cId="4173610758" sldId="257"/>
            <ac:spMk id="4" creationId="{404A4583-6250-4B3A-0F24-62E2CB92B263}"/>
          </ac:spMkLst>
        </pc:spChg>
        <pc:spChg chg="add del">
          <ac:chgData name="Siddhanth Pai" userId="3f48a3fd7ee8eb6a" providerId="LiveId" clId="{34E3AE15-77A1-4538-909C-3E12215CF51A}" dt="2025-04-17T03:09:09.839" v="184" actId="26606"/>
          <ac:spMkLst>
            <pc:docMk/>
            <pc:sldMk cId="4173610758" sldId="257"/>
            <ac:spMk id="10" creationId="{8A94871E-96FC-4ADE-815B-41A636E34F1A}"/>
          </ac:spMkLst>
        </pc:spChg>
        <pc:spChg chg="add del">
          <ac:chgData name="Siddhanth Pai" userId="3f48a3fd7ee8eb6a" providerId="LiveId" clId="{34E3AE15-77A1-4538-909C-3E12215CF51A}" dt="2025-04-17T03:09:09.839" v="184" actId="26606"/>
          <ac:spMkLst>
            <pc:docMk/>
            <pc:sldMk cId="4173610758" sldId="257"/>
            <ac:spMk id="12" creationId="{3FCFB1DE-0B7E-48CC-BA90-B2AB0889F9D6}"/>
          </ac:spMkLst>
        </pc:spChg>
        <pc:spChg chg="add">
          <ac:chgData name="Siddhanth Pai" userId="3f48a3fd7ee8eb6a" providerId="LiveId" clId="{34E3AE15-77A1-4538-909C-3E12215CF51A}" dt="2025-04-17T03:09:09.849" v="185" actId="26606"/>
          <ac:spMkLst>
            <pc:docMk/>
            <pc:sldMk cId="4173610758" sldId="257"/>
            <ac:spMk id="14" creationId="{8A94871E-96FC-4ADE-815B-41A636E34F1A}"/>
          </ac:spMkLst>
        </pc:spChg>
        <pc:spChg chg="add">
          <ac:chgData name="Siddhanth Pai" userId="3f48a3fd7ee8eb6a" providerId="LiveId" clId="{34E3AE15-77A1-4538-909C-3E12215CF51A}" dt="2025-04-17T03:09:09.849" v="185" actId="26606"/>
          <ac:spMkLst>
            <pc:docMk/>
            <pc:sldMk cId="4173610758" sldId="257"/>
            <ac:spMk id="15" creationId="{3FCFB1DE-0B7E-48CC-BA90-B2AB0889F9D6}"/>
          </ac:spMkLst>
        </pc:spChg>
        <pc:picChg chg="add del">
          <ac:chgData name="Siddhanth Pai" userId="3f48a3fd7ee8eb6a" providerId="LiveId" clId="{34E3AE15-77A1-4538-909C-3E12215CF51A}" dt="2025-04-17T03:09:09.839" v="184" actId="26606"/>
          <ac:picMkLst>
            <pc:docMk/>
            <pc:sldMk cId="4173610758" sldId="257"/>
            <ac:picMk id="7" creationId="{C2CB9141-3F0B-9687-D776-3B94D3FBA5B0}"/>
          </ac:picMkLst>
        </pc:picChg>
        <pc:picChg chg="add">
          <ac:chgData name="Siddhanth Pai" userId="3f48a3fd7ee8eb6a" providerId="LiveId" clId="{34E3AE15-77A1-4538-909C-3E12215CF51A}" dt="2025-04-17T03:09:09.849" v="185" actId="26606"/>
          <ac:picMkLst>
            <pc:docMk/>
            <pc:sldMk cId="4173610758" sldId="257"/>
            <ac:picMk id="16" creationId="{DF8FDCCC-889C-9218-1F1B-ABFDB76BF7E4}"/>
          </ac:picMkLst>
        </pc:picChg>
      </pc:sldChg>
      <pc:sldChg chg="addSp modSp new mod setBg">
        <pc:chgData name="Siddhanth Pai" userId="3f48a3fd7ee8eb6a" providerId="LiveId" clId="{34E3AE15-77A1-4538-909C-3E12215CF51A}" dt="2025-04-17T03:28:36.537" v="586" actId="207"/>
        <pc:sldMkLst>
          <pc:docMk/>
          <pc:sldMk cId="2230884795" sldId="258"/>
        </pc:sldMkLst>
        <pc:spChg chg="mod">
          <ac:chgData name="Siddhanth Pai" userId="3f48a3fd7ee8eb6a" providerId="LiveId" clId="{34E3AE15-77A1-4538-909C-3E12215CF51A}" dt="2025-04-17T03:28:14.066" v="582" actId="1076"/>
          <ac:spMkLst>
            <pc:docMk/>
            <pc:sldMk cId="2230884795" sldId="258"/>
            <ac:spMk id="2" creationId="{4A2B050F-0FD7-DCFE-C0BC-5C102D2AEABE}"/>
          </ac:spMkLst>
        </pc:spChg>
        <pc:spChg chg="mod">
          <ac:chgData name="Siddhanth Pai" userId="3f48a3fd7ee8eb6a" providerId="LiveId" clId="{34E3AE15-77A1-4538-909C-3E12215CF51A}" dt="2025-04-17T03:28:08.016" v="581" actId="20577"/>
          <ac:spMkLst>
            <pc:docMk/>
            <pc:sldMk cId="2230884795" sldId="258"/>
            <ac:spMk id="3" creationId="{0E053FD7-645F-5468-49B3-1DEFFAF0CB42}"/>
          </ac:spMkLst>
        </pc:spChg>
        <pc:spChg chg="add">
          <ac:chgData name="Siddhanth Pai" userId="3f48a3fd7ee8eb6a" providerId="LiveId" clId="{34E3AE15-77A1-4538-909C-3E12215CF51A}" dt="2025-04-17T03:10:23.270" v="228" actId="26606"/>
          <ac:spMkLst>
            <pc:docMk/>
            <pc:sldMk cId="2230884795" sldId="258"/>
            <ac:spMk id="8" creationId="{777A147A-9ED8-46B4-8660-1B3C2AA880B5}"/>
          </ac:spMkLst>
        </pc:spChg>
        <pc:spChg chg="add">
          <ac:chgData name="Siddhanth Pai" userId="3f48a3fd7ee8eb6a" providerId="LiveId" clId="{34E3AE15-77A1-4538-909C-3E12215CF51A}" dt="2025-04-17T03:10:23.270" v="228" actId="26606"/>
          <ac:spMkLst>
            <pc:docMk/>
            <pc:sldMk cId="2230884795" sldId="258"/>
            <ac:spMk id="10" creationId="{5D6C15A0-C087-4593-8414-2B4EC1CDC3DE}"/>
          </ac:spMkLst>
        </pc:spChg>
        <pc:picChg chg="add mod">
          <ac:chgData name="Siddhanth Pai" userId="3f48a3fd7ee8eb6a" providerId="LiveId" clId="{34E3AE15-77A1-4538-909C-3E12215CF51A}" dt="2025-04-17T03:28:36.537" v="586" actId="207"/>
          <ac:picMkLst>
            <pc:docMk/>
            <pc:sldMk cId="2230884795" sldId="258"/>
            <ac:picMk id="5" creationId="{478E283A-5604-91E3-BB2F-4863D90CA4EC}"/>
          </ac:picMkLst>
        </pc:picChg>
      </pc:sldChg>
      <pc:sldChg chg="addSp modSp new mod setBg">
        <pc:chgData name="Siddhanth Pai" userId="3f48a3fd7ee8eb6a" providerId="LiveId" clId="{34E3AE15-77A1-4538-909C-3E12215CF51A}" dt="2025-04-17T03:28:56.812" v="596" actId="20577"/>
        <pc:sldMkLst>
          <pc:docMk/>
          <pc:sldMk cId="376743267" sldId="259"/>
        </pc:sldMkLst>
        <pc:spChg chg="mod">
          <ac:chgData name="Siddhanth Pai" userId="3f48a3fd7ee8eb6a" providerId="LiveId" clId="{34E3AE15-77A1-4538-909C-3E12215CF51A}" dt="2025-04-17T03:28:56.812" v="596" actId="20577"/>
          <ac:spMkLst>
            <pc:docMk/>
            <pc:sldMk cId="376743267" sldId="259"/>
            <ac:spMk id="2" creationId="{2AA64170-2A93-8C95-A097-5226A247D2F3}"/>
          </ac:spMkLst>
        </pc:spChg>
        <pc:spChg chg="mod">
          <ac:chgData name="Siddhanth Pai" userId="3f48a3fd7ee8eb6a" providerId="LiveId" clId="{34E3AE15-77A1-4538-909C-3E12215CF51A}" dt="2025-04-17T03:13:08.054" v="349" actId="26606"/>
          <ac:spMkLst>
            <pc:docMk/>
            <pc:sldMk cId="376743267" sldId="259"/>
            <ac:spMk id="3" creationId="{6D5F8EB2-6FEC-F8BE-FEA1-A5E416F56102}"/>
          </ac:spMkLst>
        </pc:spChg>
        <pc:spChg chg="add">
          <ac:chgData name="Siddhanth Pai" userId="3f48a3fd7ee8eb6a" providerId="LiveId" clId="{34E3AE15-77A1-4538-909C-3E12215CF51A}" dt="2025-04-17T03:13:08.054" v="349" actId="26606"/>
          <ac:spMkLst>
            <pc:docMk/>
            <pc:sldMk cId="376743267" sldId="259"/>
            <ac:spMk id="8" creationId="{C2554CA6-288E-4202-BC52-2E5A8F0C0AED}"/>
          </ac:spMkLst>
        </pc:spChg>
        <pc:spChg chg="add">
          <ac:chgData name="Siddhanth Pai" userId="3f48a3fd7ee8eb6a" providerId="LiveId" clId="{34E3AE15-77A1-4538-909C-3E12215CF51A}" dt="2025-04-17T03:13:08.054" v="349" actId="26606"/>
          <ac:spMkLst>
            <pc:docMk/>
            <pc:sldMk cId="376743267" sldId="259"/>
            <ac:spMk id="10" creationId="{B10BB131-AC8E-4A8E-A5D1-36260F720C3B}"/>
          </ac:spMkLst>
        </pc:spChg>
        <pc:spChg chg="add">
          <ac:chgData name="Siddhanth Pai" userId="3f48a3fd7ee8eb6a" providerId="LiveId" clId="{34E3AE15-77A1-4538-909C-3E12215CF51A}" dt="2025-04-17T03:13:08.054" v="349" actId="26606"/>
          <ac:spMkLst>
            <pc:docMk/>
            <pc:sldMk cId="376743267" sldId="259"/>
            <ac:spMk id="12" creationId="{5B7778FC-632E-4DCA-A7CB-0D7731CCF970}"/>
          </ac:spMkLst>
        </pc:spChg>
        <pc:spChg chg="add">
          <ac:chgData name="Siddhanth Pai" userId="3f48a3fd7ee8eb6a" providerId="LiveId" clId="{34E3AE15-77A1-4538-909C-3E12215CF51A}" dt="2025-04-17T03:13:08.054" v="349" actId="26606"/>
          <ac:spMkLst>
            <pc:docMk/>
            <pc:sldMk cId="376743267" sldId="259"/>
            <ac:spMk id="14" creationId="{FA23A907-97FB-4A8F-880A-DD77401C4296}"/>
          </ac:spMkLst>
        </pc:spChg>
      </pc:sldChg>
      <pc:sldChg chg="addSp modSp new mod setBg">
        <pc:chgData name="Siddhanth Pai" userId="3f48a3fd7ee8eb6a" providerId="LiveId" clId="{34E3AE15-77A1-4538-909C-3E12215CF51A}" dt="2025-04-17T03:29:11.539" v="597" actId="113"/>
        <pc:sldMkLst>
          <pc:docMk/>
          <pc:sldMk cId="479024057" sldId="260"/>
        </pc:sldMkLst>
        <pc:spChg chg="mod">
          <ac:chgData name="Siddhanth Pai" userId="3f48a3fd7ee8eb6a" providerId="LiveId" clId="{34E3AE15-77A1-4538-909C-3E12215CF51A}" dt="2025-04-17T03:14:13.455" v="389" actId="122"/>
          <ac:spMkLst>
            <pc:docMk/>
            <pc:sldMk cId="479024057" sldId="260"/>
            <ac:spMk id="2" creationId="{31FEA0F9-2A64-F620-0120-341CB7ADC0CC}"/>
          </ac:spMkLst>
        </pc:spChg>
        <pc:spChg chg="mod">
          <ac:chgData name="Siddhanth Pai" userId="3f48a3fd7ee8eb6a" providerId="LiveId" clId="{34E3AE15-77A1-4538-909C-3E12215CF51A}" dt="2025-04-17T03:29:11.539" v="597" actId="113"/>
          <ac:spMkLst>
            <pc:docMk/>
            <pc:sldMk cId="479024057" sldId="260"/>
            <ac:spMk id="3" creationId="{0C019730-FB19-EF5D-A8D5-5C0B52B57798}"/>
          </ac:spMkLst>
        </pc:spChg>
        <pc:spChg chg="add">
          <ac:chgData name="Siddhanth Pai" userId="3f48a3fd7ee8eb6a" providerId="LiveId" clId="{34E3AE15-77A1-4538-909C-3E12215CF51A}" dt="2025-04-17T03:14:11.087" v="388" actId="26606"/>
          <ac:spMkLst>
            <pc:docMk/>
            <pc:sldMk cId="479024057" sldId="260"/>
            <ac:spMk id="8" creationId="{1709F1D5-B0F1-4714-A239-E5B61C161915}"/>
          </ac:spMkLst>
        </pc:spChg>
        <pc:spChg chg="add">
          <ac:chgData name="Siddhanth Pai" userId="3f48a3fd7ee8eb6a" providerId="LiveId" clId="{34E3AE15-77A1-4538-909C-3E12215CF51A}" dt="2025-04-17T03:14:11.087" v="388" actId="26606"/>
          <ac:spMkLst>
            <pc:docMk/>
            <pc:sldMk cId="479024057" sldId="260"/>
            <ac:spMk id="10" creationId="{228FB460-D3FF-4440-A020-05982A09E517}"/>
          </ac:spMkLst>
        </pc:spChg>
        <pc:spChg chg="add">
          <ac:chgData name="Siddhanth Pai" userId="3f48a3fd7ee8eb6a" providerId="LiveId" clId="{34E3AE15-77A1-4538-909C-3E12215CF51A}" dt="2025-04-17T03:14:11.087" v="388" actId="26606"/>
          <ac:spMkLst>
            <pc:docMk/>
            <pc:sldMk cId="479024057" sldId="260"/>
            <ac:spMk id="12" creationId="{14847E93-7DC1-4D4B-8829-B19AA7137C50}"/>
          </ac:spMkLst>
        </pc:spChg>
        <pc:spChg chg="add">
          <ac:chgData name="Siddhanth Pai" userId="3f48a3fd7ee8eb6a" providerId="LiveId" clId="{34E3AE15-77A1-4538-909C-3E12215CF51A}" dt="2025-04-17T03:14:11.087" v="388" actId="26606"/>
          <ac:spMkLst>
            <pc:docMk/>
            <pc:sldMk cId="479024057" sldId="260"/>
            <ac:spMk id="14" creationId="{5566D6E1-03A1-4D73-A4E0-35D74D568A04}"/>
          </ac:spMkLst>
        </pc:spChg>
        <pc:spChg chg="add">
          <ac:chgData name="Siddhanth Pai" userId="3f48a3fd7ee8eb6a" providerId="LiveId" clId="{34E3AE15-77A1-4538-909C-3E12215CF51A}" dt="2025-04-17T03:14:11.087" v="388" actId="26606"/>
          <ac:spMkLst>
            <pc:docMk/>
            <pc:sldMk cId="479024057" sldId="260"/>
            <ac:spMk id="16" creationId="{9F835A99-04AC-494A-A572-AFE8413CC938}"/>
          </ac:spMkLst>
        </pc:spChg>
        <pc:spChg chg="add">
          <ac:chgData name="Siddhanth Pai" userId="3f48a3fd7ee8eb6a" providerId="LiveId" clId="{34E3AE15-77A1-4538-909C-3E12215CF51A}" dt="2025-04-17T03:14:11.087" v="388" actId="26606"/>
          <ac:spMkLst>
            <pc:docMk/>
            <pc:sldMk cId="479024057" sldId="260"/>
            <ac:spMk id="18" creationId="{7B786209-1B0B-4CA9-9BDD-F7327066A84D}"/>
          </ac:spMkLst>
        </pc:spChg>
        <pc:spChg chg="add">
          <ac:chgData name="Siddhanth Pai" userId="3f48a3fd7ee8eb6a" providerId="LiveId" clId="{34E3AE15-77A1-4538-909C-3E12215CF51A}" dt="2025-04-17T03:14:11.087" v="388" actId="26606"/>
          <ac:spMkLst>
            <pc:docMk/>
            <pc:sldMk cId="479024057" sldId="260"/>
            <ac:spMk id="20" creationId="{2D2964BB-484D-45AE-AD66-D407D0629652}"/>
          </ac:spMkLst>
        </pc:spChg>
        <pc:spChg chg="add">
          <ac:chgData name="Siddhanth Pai" userId="3f48a3fd7ee8eb6a" providerId="LiveId" clId="{34E3AE15-77A1-4538-909C-3E12215CF51A}" dt="2025-04-17T03:14:11.087" v="388" actId="26606"/>
          <ac:spMkLst>
            <pc:docMk/>
            <pc:sldMk cId="479024057" sldId="260"/>
            <ac:spMk id="22" creationId="{6691AC69-A76E-4DAB-B565-468B6B87ACF3}"/>
          </ac:spMkLst>
        </pc:spChg>
      </pc:sldChg>
      <pc:sldChg chg="modSp new del mod">
        <pc:chgData name="Siddhanth Pai" userId="3f48a3fd7ee8eb6a" providerId="LiveId" clId="{34E3AE15-77A1-4538-909C-3E12215CF51A}" dt="2025-04-17T03:10:15.226" v="227" actId="47"/>
        <pc:sldMkLst>
          <pc:docMk/>
          <pc:sldMk cId="1826782541" sldId="261"/>
        </pc:sldMkLst>
        <pc:spChg chg="mod">
          <ac:chgData name="Siddhanth Pai" userId="3f48a3fd7ee8eb6a" providerId="LiveId" clId="{34E3AE15-77A1-4538-909C-3E12215CF51A}" dt="2025-04-17T03:09:49.449" v="207" actId="20577"/>
          <ac:spMkLst>
            <pc:docMk/>
            <pc:sldMk cId="1826782541" sldId="261"/>
            <ac:spMk id="2" creationId="{1FFCDC4F-97CC-1084-77C7-D8315B1D849D}"/>
          </ac:spMkLst>
        </pc:spChg>
        <pc:spChg chg="mod">
          <ac:chgData name="Siddhanth Pai" userId="3f48a3fd7ee8eb6a" providerId="LiveId" clId="{34E3AE15-77A1-4538-909C-3E12215CF51A}" dt="2025-04-17T03:10:01.040" v="209" actId="21"/>
          <ac:spMkLst>
            <pc:docMk/>
            <pc:sldMk cId="1826782541" sldId="261"/>
            <ac:spMk id="3" creationId="{76A0A262-F69C-5FA8-4FE4-8CDD7FF8BA34}"/>
          </ac:spMkLst>
        </pc:spChg>
      </pc:sldChg>
      <pc:sldChg chg="addSp delSp modSp new mod">
        <pc:chgData name="Siddhanth Pai" userId="3f48a3fd7ee8eb6a" providerId="LiveId" clId="{34E3AE15-77A1-4538-909C-3E12215CF51A}" dt="2025-04-17T03:25:41.842" v="535" actId="122"/>
        <pc:sldMkLst>
          <pc:docMk/>
          <pc:sldMk cId="2177818338" sldId="261"/>
        </pc:sldMkLst>
        <pc:spChg chg="mod">
          <ac:chgData name="Siddhanth Pai" userId="3f48a3fd7ee8eb6a" providerId="LiveId" clId="{34E3AE15-77A1-4538-909C-3E12215CF51A}" dt="2025-04-17T03:25:41.842" v="535" actId="122"/>
          <ac:spMkLst>
            <pc:docMk/>
            <pc:sldMk cId="2177818338" sldId="261"/>
            <ac:spMk id="2" creationId="{71A58845-EB3C-2EF4-FF37-C1740A85AC59}"/>
          </ac:spMkLst>
        </pc:spChg>
        <pc:spChg chg="del mod">
          <ac:chgData name="Siddhanth Pai" userId="3f48a3fd7ee8eb6a" providerId="LiveId" clId="{34E3AE15-77A1-4538-909C-3E12215CF51A}" dt="2025-04-17T03:16:23.236" v="410" actId="1032"/>
          <ac:spMkLst>
            <pc:docMk/>
            <pc:sldMk cId="2177818338" sldId="261"/>
            <ac:spMk id="3" creationId="{43605096-EFCE-F341-155B-BB96CFCA85B2}"/>
          </ac:spMkLst>
        </pc:spChg>
        <pc:graphicFrameChg chg="add mod modGraphic">
          <ac:chgData name="Siddhanth Pai" userId="3f48a3fd7ee8eb6a" providerId="LiveId" clId="{34E3AE15-77A1-4538-909C-3E12215CF51A}" dt="2025-04-17T03:25:30.762" v="534" actId="14100"/>
          <ac:graphicFrameMkLst>
            <pc:docMk/>
            <pc:sldMk cId="2177818338" sldId="261"/>
            <ac:graphicFrameMk id="4" creationId="{43AA21E0-CCD2-8A0D-8439-E1B03C72950D}"/>
          </ac:graphicFrameMkLst>
        </pc:graphicFrameChg>
        <pc:picChg chg="add del mod">
          <ac:chgData name="Siddhanth Pai" userId="3f48a3fd7ee8eb6a" providerId="LiveId" clId="{34E3AE15-77A1-4538-909C-3E12215CF51A}" dt="2025-04-17T03:18:48.486" v="458" actId="478"/>
          <ac:picMkLst>
            <pc:docMk/>
            <pc:sldMk cId="2177818338" sldId="261"/>
            <ac:picMk id="6" creationId="{A5D2331C-ED30-6181-9FEF-4F844ECE0ADA}"/>
          </ac:picMkLst>
        </pc:picChg>
      </pc:sldChg>
      <pc:sldChg chg="addSp delSp modSp new mod setBg">
        <pc:chgData name="Siddhanth Pai" userId="3f48a3fd7ee8eb6a" providerId="LiveId" clId="{34E3AE15-77A1-4538-909C-3E12215CF51A}" dt="2025-04-17T03:31:45.807" v="636" actId="14100"/>
        <pc:sldMkLst>
          <pc:docMk/>
          <pc:sldMk cId="2848927844" sldId="262"/>
        </pc:sldMkLst>
        <pc:spChg chg="mod">
          <ac:chgData name="Siddhanth Pai" userId="3f48a3fd7ee8eb6a" providerId="LiveId" clId="{34E3AE15-77A1-4538-909C-3E12215CF51A}" dt="2025-04-17T03:30:57.231" v="614" actId="26606"/>
          <ac:spMkLst>
            <pc:docMk/>
            <pc:sldMk cId="2848927844" sldId="262"/>
            <ac:spMk id="2" creationId="{43316714-B76F-94FD-EB9C-90DD954BED53}"/>
          </ac:spMkLst>
        </pc:spChg>
        <pc:spChg chg="mod">
          <ac:chgData name="Siddhanth Pai" userId="3f48a3fd7ee8eb6a" providerId="LiveId" clId="{34E3AE15-77A1-4538-909C-3E12215CF51A}" dt="2025-04-17T03:31:45.807" v="636" actId="14100"/>
          <ac:spMkLst>
            <pc:docMk/>
            <pc:sldMk cId="2848927844" sldId="262"/>
            <ac:spMk id="3" creationId="{AA6EC63A-E70C-0CCF-693B-2688DDBC3471}"/>
          </ac:spMkLst>
        </pc:spChg>
        <pc:spChg chg="add del">
          <ac:chgData name="Siddhanth Pai" userId="3f48a3fd7ee8eb6a" providerId="LiveId" clId="{34E3AE15-77A1-4538-909C-3E12215CF51A}" dt="2025-04-17T03:30:57.231" v="614" actId="26606"/>
          <ac:spMkLst>
            <pc:docMk/>
            <pc:sldMk cId="2848927844" sldId="262"/>
            <ac:spMk id="8" creationId="{D278ADA9-6383-4BDD-80D2-8899A402687B}"/>
          </ac:spMkLst>
        </pc:spChg>
        <pc:spChg chg="add del">
          <ac:chgData name="Siddhanth Pai" userId="3f48a3fd7ee8eb6a" providerId="LiveId" clId="{34E3AE15-77A1-4538-909C-3E12215CF51A}" dt="2025-04-17T03:30:57.231" v="614" actId="26606"/>
          <ac:spMkLst>
            <pc:docMk/>
            <pc:sldMk cId="2848927844" sldId="262"/>
            <ac:spMk id="10" creationId="{484B7147-B0F6-40ED-B5A2-FF72BC8198B6}"/>
          </ac:spMkLst>
        </pc:spChg>
        <pc:spChg chg="add del">
          <ac:chgData name="Siddhanth Pai" userId="3f48a3fd7ee8eb6a" providerId="LiveId" clId="{34E3AE15-77A1-4538-909C-3E12215CF51A}" dt="2025-04-17T03:30:57.231" v="614" actId="26606"/>
          <ac:spMkLst>
            <pc:docMk/>
            <pc:sldMk cId="2848927844" sldId="262"/>
            <ac:spMk id="12" creationId="{B36D2DE0-0628-4A9A-A59D-7BA8B5EB3022}"/>
          </ac:spMkLst>
        </pc:spChg>
        <pc:spChg chg="add del">
          <ac:chgData name="Siddhanth Pai" userId="3f48a3fd7ee8eb6a" providerId="LiveId" clId="{34E3AE15-77A1-4538-909C-3E12215CF51A}" dt="2025-04-17T03:30:57.231" v="614" actId="26606"/>
          <ac:spMkLst>
            <pc:docMk/>
            <pc:sldMk cId="2848927844" sldId="262"/>
            <ac:spMk id="14" creationId="{48E405C9-94BE-41DA-928C-DEC9A8550E9F}"/>
          </ac:spMkLst>
        </pc:spChg>
        <pc:spChg chg="add del">
          <ac:chgData name="Siddhanth Pai" userId="3f48a3fd7ee8eb6a" providerId="LiveId" clId="{34E3AE15-77A1-4538-909C-3E12215CF51A}" dt="2025-04-17T03:30:57.231" v="614" actId="26606"/>
          <ac:spMkLst>
            <pc:docMk/>
            <pc:sldMk cId="2848927844" sldId="262"/>
            <ac:spMk id="16" creationId="{D2091A72-D5BB-42AC-8FD3-F7747D90861E}"/>
          </ac:spMkLst>
        </pc:spChg>
        <pc:spChg chg="add del">
          <ac:chgData name="Siddhanth Pai" userId="3f48a3fd7ee8eb6a" providerId="LiveId" clId="{34E3AE15-77A1-4538-909C-3E12215CF51A}" dt="2025-04-17T03:30:57.231" v="614" actId="26606"/>
          <ac:spMkLst>
            <pc:docMk/>
            <pc:sldMk cId="2848927844" sldId="262"/>
            <ac:spMk id="18" creationId="{6ED12BFC-A737-46AF-8411-481112D54B0C}"/>
          </ac:spMkLst>
        </pc:spChg>
        <pc:spChg chg="add">
          <ac:chgData name="Siddhanth Pai" userId="3f48a3fd7ee8eb6a" providerId="LiveId" clId="{34E3AE15-77A1-4538-909C-3E12215CF51A}" dt="2025-04-17T03:30:57.231" v="614" actId="26606"/>
          <ac:spMkLst>
            <pc:docMk/>
            <pc:sldMk cId="2848927844" sldId="262"/>
            <ac:spMk id="23" creationId="{4E1BEB12-92AF-4445-98AD-4C7756E7C93B}"/>
          </ac:spMkLst>
        </pc:spChg>
        <pc:spChg chg="add">
          <ac:chgData name="Siddhanth Pai" userId="3f48a3fd7ee8eb6a" providerId="LiveId" clId="{34E3AE15-77A1-4538-909C-3E12215CF51A}" dt="2025-04-17T03:30:57.231" v="614" actId="26606"/>
          <ac:spMkLst>
            <pc:docMk/>
            <pc:sldMk cId="2848927844" sldId="262"/>
            <ac:spMk id="31" creationId="{22D09ED2-868F-42C6-866E-F92E0CEF314F}"/>
          </ac:spMkLst>
        </pc:spChg>
      </pc:sldChg>
      <pc:sldChg chg="addSp delSp modSp new mod setBg">
        <pc:chgData name="Siddhanth Pai" userId="3f48a3fd7ee8eb6a" providerId="LiveId" clId="{34E3AE15-77A1-4538-909C-3E12215CF51A}" dt="2025-04-17T03:38:40.329" v="689" actId="1076"/>
        <pc:sldMkLst>
          <pc:docMk/>
          <pc:sldMk cId="4020906588" sldId="263"/>
        </pc:sldMkLst>
        <pc:spChg chg="mod">
          <ac:chgData name="Siddhanth Pai" userId="3f48a3fd7ee8eb6a" providerId="LiveId" clId="{34E3AE15-77A1-4538-909C-3E12215CF51A}" dt="2025-04-17T03:38:40.329" v="689" actId="1076"/>
          <ac:spMkLst>
            <pc:docMk/>
            <pc:sldMk cId="4020906588" sldId="263"/>
            <ac:spMk id="2" creationId="{ED0AC9C2-74FF-1C83-78D8-BA01FE9A86F3}"/>
          </ac:spMkLst>
        </pc:spChg>
        <pc:spChg chg="del">
          <ac:chgData name="Siddhanth Pai" userId="3f48a3fd7ee8eb6a" providerId="LiveId" clId="{34E3AE15-77A1-4538-909C-3E12215CF51A}" dt="2025-04-17T03:37:37.043" v="671" actId="22"/>
          <ac:spMkLst>
            <pc:docMk/>
            <pc:sldMk cId="4020906588" sldId="263"/>
            <ac:spMk id="3" creationId="{E9FED411-161E-97E7-E6EE-CE42698341A1}"/>
          </ac:spMkLst>
        </pc:spChg>
        <pc:spChg chg="add del">
          <ac:chgData name="Siddhanth Pai" userId="3f48a3fd7ee8eb6a" providerId="LiveId" clId="{34E3AE15-77A1-4538-909C-3E12215CF51A}" dt="2025-04-17T03:37:59.143" v="675" actId="21"/>
          <ac:spMkLst>
            <pc:docMk/>
            <pc:sldMk cId="4020906588" sldId="263"/>
            <ac:spMk id="9" creationId="{9DFEC80A-0787-D2EB-0CE1-9650E12D2026}"/>
          </ac:spMkLst>
        </pc:spChg>
        <pc:spChg chg="add">
          <ac:chgData name="Siddhanth Pai" userId="3f48a3fd7ee8eb6a" providerId="LiveId" clId="{34E3AE15-77A1-4538-909C-3E12215CF51A}" dt="2025-04-17T03:37:55.213" v="674" actId="26606"/>
          <ac:spMkLst>
            <pc:docMk/>
            <pc:sldMk cId="4020906588" sldId="263"/>
            <ac:spMk id="12" creationId="{2B97F24A-32CE-4C1C-A50D-3016B394DCFB}"/>
          </ac:spMkLst>
        </pc:spChg>
        <pc:spChg chg="add">
          <ac:chgData name="Siddhanth Pai" userId="3f48a3fd7ee8eb6a" providerId="LiveId" clId="{34E3AE15-77A1-4538-909C-3E12215CF51A}" dt="2025-04-17T03:37:55.213" v="674" actId="26606"/>
          <ac:spMkLst>
            <pc:docMk/>
            <pc:sldMk cId="4020906588" sldId="263"/>
            <ac:spMk id="14" creationId="{CD8B4F24-440B-49E9-B85D-733523DC064B}"/>
          </ac:spMkLst>
        </pc:spChg>
        <pc:picChg chg="add mod ord modCrop">
          <ac:chgData name="Siddhanth Pai" userId="3f48a3fd7ee8eb6a" providerId="LiveId" clId="{34E3AE15-77A1-4538-909C-3E12215CF51A}" dt="2025-04-17T03:38:34.448" v="687" actId="1076"/>
          <ac:picMkLst>
            <pc:docMk/>
            <pc:sldMk cId="4020906588" sldId="263"/>
            <ac:picMk id="5" creationId="{FA403A18-DF34-5B0F-14EB-3031565FF25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D5F29-7908-4B28-B91A-57080DEA9ACC}" type="doc">
      <dgm:prSet loTypeId="urn:microsoft.com/office/officeart/2005/8/layout/p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711D768-8787-49F6-8F83-8ACD060C619F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Dharana  </a:t>
          </a:r>
        </a:p>
        <a:p>
          <a:r>
            <a:rPr lang="en-US" sz="1000" dirty="0">
              <a:latin typeface="+mn-lt"/>
            </a:rPr>
            <a:t>1. Logical View for DB</a:t>
          </a:r>
        </a:p>
        <a:p>
          <a:r>
            <a:rPr lang="en-US" sz="1000" dirty="0">
              <a:latin typeface="+mn-lt"/>
            </a:rPr>
            <a:t>2. Relational View for DB</a:t>
          </a:r>
        </a:p>
        <a:p>
          <a:r>
            <a:rPr lang="en-US" sz="1000" dirty="0">
              <a:latin typeface="+mn-lt"/>
            </a:rPr>
            <a:t>3. Normalization Steps taken by team</a:t>
          </a:r>
        </a:p>
        <a:p>
          <a:r>
            <a:rPr lang="en-US" sz="1000" dirty="0">
              <a:latin typeface="+mn-lt"/>
            </a:rPr>
            <a:t>4. Grants, Roles and User creation</a:t>
          </a:r>
        </a:p>
        <a:p>
          <a:r>
            <a:rPr lang="en-US" sz="1000" dirty="0">
              <a:latin typeface="+mn-lt"/>
            </a:rPr>
            <a:t>5. Inventory Threshold and Immutable Discounts Trigger</a:t>
          </a:r>
        </a:p>
        <a:p>
          <a:r>
            <a:rPr lang="en-US" sz="1000" dirty="0">
              <a:latin typeface="+mn-lt"/>
            </a:rPr>
            <a:t>6. Sales Payment Summary View</a:t>
          </a:r>
        </a:p>
        <a:p>
          <a:r>
            <a:rPr lang="en-US" sz="1000" dirty="0">
              <a:latin typeface="+mn-lt"/>
            </a:rPr>
            <a:t>7. Discount Effectiveness View</a:t>
          </a:r>
        </a:p>
        <a:p>
          <a:r>
            <a:rPr lang="en-US" sz="1000" dirty="0">
              <a:latin typeface="+mn-lt"/>
            </a:rPr>
            <a:t>8. Customer Behavior View </a:t>
          </a:r>
        </a:p>
        <a:p>
          <a:r>
            <a:rPr lang="en-US" sz="1000" dirty="0">
              <a:latin typeface="+mn-lt"/>
            </a:rPr>
            <a:t>9. User Onboarding procedure</a:t>
          </a:r>
        </a:p>
        <a:p>
          <a:r>
            <a:rPr lang="en-US" sz="1000" dirty="0">
              <a:latin typeface="+mn-lt"/>
            </a:rPr>
            <a:t>10. Validations and Exception Handling</a:t>
          </a:r>
        </a:p>
        <a:p>
          <a:r>
            <a:rPr lang="en-US" sz="1000" dirty="0">
              <a:latin typeface="+mn-lt"/>
            </a:rPr>
            <a:t>11. Test cases</a:t>
          </a:r>
        </a:p>
      </dgm:t>
    </dgm:pt>
    <dgm:pt modelId="{F5262A5E-64BC-4B52-B413-52C8009E57D8}" type="parTrans" cxnId="{A85E3D44-3E01-4F42-87DD-41EC4609CE89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59207A7F-A4F3-40CD-9FD0-426C2F3C81A0}" type="sibTrans" cxnId="{A85E3D44-3E01-4F42-87DD-41EC4609CE89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F1931A9C-774F-4BEE-892D-72E15EF5E744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Udit </a:t>
          </a:r>
        </a:p>
        <a:p>
          <a:r>
            <a:rPr lang="en-US" sz="1000" dirty="0">
              <a:latin typeface="+mn-lt"/>
            </a:rPr>
            <a:t>1. Customer Onboarding DFD</a:t>
          </a:r>
        </a:p>
        <a:p>
          <a:r>
            <a:rPr lang="en-US" sz="1000" dirty="0">
              <a:latin typeface="+mn-lt"/>
            </a:rPr>
            <a:t>2. Order Management DFD</a:t>
          </a:r>
        </a:p>
        <a:p>
          <a:r>
            <a:rPr lang="en-US" sz="1000" dirty="0">
              <a:latin typeface="+mn-lt"/>
            </a:rPr>
            <a:t>3. Order Return DFD</a:t>
          </a:r>
        </a:p>
        <a:p>
          <a:r>
            <a:rPr lang="en-US" sz="1000" dirty="0">
              <a:latin typeface="+mn-lt"/>
            </a:rPr>
            <a:t>4. Warehouse Inventory Management DFD</a:t>
          </a:r>
        </a:p>
        <a:p>
          <a:r>
            <a:rPr lang="en-US" sz="1000" dirty="0">
              <a:latin typeface="+mn-lt"/>
            </a:rPr>
            <a:t>5. User Onboarding procedure</a:t>
          </a:r>
        </a:p>
      </dgm:t>
    </dgm:pt>
    <dgm:pt modelId="{5017D40E-D3AC-4D8A-9C8E-F98570D46F93}" type="parTrans" cxnId="{EF5C1BA0-2AF3-4553-8A4A-4AA3CB1F804B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A2038053-F823-4662-9C90-2D554588DA0D}" type="sibTrans" cxnId="{EF5C1BA0-2AF3-4553-8A4A-4AA3CB1F804B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E250760A-20FF-47C7-A9D7-F8C6A6ED118E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Siddhanth  </a:t>
          </a:r>
        </a:p>
        <a:p>
          <a:r>
            <a:rPr lang="en-US" sz="1000" dirty="0">
              <a:latin typeface="+mn-lt"/>
            </a:rPr>
            <a:t>1. Current Inventory Status View</a:t>
          </a:r>
        </a:p>
        <a:p>
          <a:r>
            <a:rPr lang="en-US" sz="1000" dirty="0">
              <a:latin typeface="+mn-lt"/>
            </a:rPr>
            <a:t>2. Total Sales Region Wise View</a:t>
          </a:r>
        </a:p>
        <a:p>
          <a:r>
            <a:rPr lang="en-US" sz="1000" dirty="0">
              <a:latin typeface="+mn-lt"/>
            </a:rPr>
            <a:t>3. Top Selling Products View</a:t>
          </a:r>
        </a:p>
        <a:p>
          <a:r>
            <a:rPr lang="en-US" sz="1000" dirty="0">
              <a:latin typeface="+mn-lt"/>
            </a:rPr>
            <a:t>4. Discount Effectiveness View</a:t>
          </a:r>
        </a:p>
        <a:p>
          <a:r>
            <a:rPr lang="en-US" sz="1000" dirty="0">
              <a:latin typeface="+mn-lt"/>
            </a:rPr>
            <a:t>5. Supplier Lead Times View</a:t>
          </a:r>
        </a:p>
        <a:p>
          <a:r>
            <a:rPr lang="en-US" sz="1000" dirty="0">
              <a:latin typeface="+mn-lt"/>
            </a:rPr>
            <a:t>6. Customer Purchase Frequency View</a:t>
          </a:r>
        </a:p>
        <a:p>
          <a:r>
            <a:rPr lang="en-US" sz="1000" dirty="0">
              <a:latin typeface="+mn-lt"/>
            </a:rPr>
            <a:t>7. Customer Behavior View </a:t>
          </a:r>
        </a:p>
        <a:p>
          <a:r>
            <a:rPr lang="en-US" sz="1000" dirty="0">
              <a:latin typeface="+mn-lt"/>
            </a:rPr>
            <a:t>8. Prevent Negative Stock Trigger</a:t>
          </a:r>
        </a:p>
        <a:p>
          <a:r>
            <a:rPr lang="en-US" sz="1000" dirty="0">
              <a:latin typeface="+mn-lt"/>
            </a:rPr>
            <a:t>9. Place Restock Order Procedure</a:t>
          </a:r>
        </a:p>
        <a:p>
          <a:r>
            <a:rPr lang="en-US" sz="1000" dirty="0">
              <a:latin typeface="+mn-lt"/>
            </a:rPr>
            <a:t>10. Receive Shipment Procedure</a:t>
          </a:r>
        </a:p>
        <a:p>
          <a:r>
            <a:rPr lang="en-US" sz="1000" dirty="0">
              <a:latin typeface="+mn-lt"/>
            </a:rPr>
            <a:t>11. Test Cases</a:t>
          </a:r>
        </a:p>
      </dgm:t>
    </dgm:pt>
    <dgm:pt modelId="{1F52E0B4-187C-4C95-9941-AAACB3646D23}" type="parTrans" cxnId="{D8FB176C-147C-477F-829A-ED15903F821E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AB0E08BE-1E41-4F48-91F1-EF40E43D0F99}" type="sibTrans" cxnId="{D8FB176C-147C-477F-829A-ED15903F821E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1D4172DE-1CEA-4B0E-8649-A643A77BCAE5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Vidhi </a:t>
          </a:r>
        </a:p>
        <a:p>
          <a:r>
            <a:rPr lang="en-US" sz="1000" dirty="0">
              <a:latin typeface="+mn-lt"/>
            </a:rPr>
            <a:t>1. Business Outcomes Report</a:t>
          </a:r>
        </a:p>
        <a:p>
          <a:r>
            <a:rPr lang="en-US" sz="1000" dirty="0">
              <a:latin typeface="+mn-lt"/>
            </a:rPr>
            <a:t>2. Triggers</a:t>
          </a:r>
        </a:p>
        <a:p>
          <a:r>
            <a:rPr lang="en-US" sz="1000" dirty="0">
              <a:latin typeface="+mn-lt"/>
            </a:rPr>
            <a:t>3. Constraints</a:t>
          </a:r>
        </a:p>
        <a:p>
          <a:r>
            <a:rPr lang="en-US" sz="1000" dirty="0">
              <a:latin typeface="+mn-lt"/>
            </a:rPr>
            <a:t>4. Sample Data</a:t>
          </a:r>
        </a:p>
        <a:p>
          <a:r>
            <a:rPr lang="en-US" sz="1000" dirty="0">
              <a:latin typeface="+mn-lt"/>
            </a:rPr>
            <a:t>5. Validations and Exception Handling</a:t>
          </a:r>
        </a:p>
        <a:p>
          <a:r>
            <a:rPr lang="en-US" sz="1000" dirty="0">
              <a:latin typeface="+mn-lt"/>
            </a:rPr>
            <a:t>6. Place Customer Order Procedure</a:t>
          </a:r>
        </a:p>
        <a:p>
          <a:r>
            <a:rPr lang="en-US" sz="1000" dirty="0">
              <a:latin typeface="+mn-lt"/>
            </a:rPr>
            <a:t>7. Handle Return Procedure</a:t>
          </a:r>
        </a:p>
        <a:p>
          <a:r>
            <a:rPr lang="en-US" sz="1000" dirty="0">
              <a:latin typeface="+mn-lt"/>
            </a:rPr>
            <a:t>8. Test cases</a:t>
          </a:r>
        </a:p>
      </dgm:t>
    </dgm:pt>
    <dgm:pt modelId="{D69F12D1-3109-480E-8ABA-F1E8ABA0A7BE}" type="sibTrans" cxnId="{9D34333E-C3BE-4F17-9E78-E1404BD26CA2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96FEADA3-F404-48B0-93C7-6BD50D11278F}" type="parTrans" cxnId="{9D34333E-C3BE-4F17-9E78-E1404BD26CA2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1643BEB5-11DA-46DB-BDEE-E361DC7ADAE4}" type="pres">
      <dgm:prSet presAssocID="{922D5F29-7908-4B28-B91A-57080DEA9ACC}" presName="Name0" presStyleCnt="0">
        <dgm:presLayoutVars>
          <dgm:dir/>
          <dgm:resizeHandles val="exact"/>
        </dgm:presLayoutVars>
      </dgm:prSet>
      <dgm:spPr/>
    </dgm:pt>
    <dgm:pt modelId="{9FD4CBD4-BCF5-45F8-AF59-05BD1C9D74AD}" type="pres">
      <dgm:prSet presAssocID="{922D5F29-7908-4B28-B91A-57080DEA9ACC}" presName="bkgdShp" presStyleLbl="alignAccFollowNode1" presStyleIdx="0" presStyleCnt="1"/>
      <dgm:spPr/>
    </dgm:pt>
    <dgm:pt modelId="{47B601E1-9ED1-440A-BD42-22860EEB9CFA}" type="pres">
      <dgm:prSet presAssocID="{922D5F29-7908-4B28-B91A-57080DEA9ACC}" presName="linComp" presStyleCnt="0"/>
      <dgm:spPr/>
    </dgm:pt>
    <dgm:pt modelId="{D8BA9E42-51FF-4998-81E6-D877919D0A27}" type="pres">
      <dgm:prSet presAssocID="{1D4172DE-1CEA-4B0E-8649-A643A77BCAE5}" presName="compNode" presStyleCnt="0"/>
      <dgm:spPr/>
    </dgm:pt>
    <dgm:pt modelId="{CDA8EA08-35A9-45A4-9C92-67DECC986741}" type="pres">
      <dgm:prSet presAssocID="{1D4172DE-1CEA-4B0E-8649-A643A77BCAE5}" presName="node" presStyleLbl="node1" presStyleIdx="0" presStyleCnt="4">
        <dgm:presLayoutVars>
          <dgm:bulletEnabled val="1"/>
        </dgm:presLayoutVars>
      </dgm:prSet>
      <dgm:spPr/>
    </dgm:pt>
    <dgm:pt modelId="{E97C0491-5D31-4FF9-B934-95EB7D309C30}" type="pres">
      <dgm:prSet presAssocID="{1D4172DE-1CEA-4B0E-8649-A643A77BCAE5}" presName="invisiNode" presStyleLbl="node1" presStyleIdx="0" presStyleCnt="4"/>
      <dgm:spPr/>
    </dgm:pt>
    <dgm:pt modelId="{2CA8DDF6-2A01-4FCA-A489-CD03D3D17731}" type="pres">
      <dgm:prSet presAssocID="{1D4172DE-1CEA-4B0E-8649-A643A77BCAE5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0" b="-80000"/>
          </a:stretch>
        </a:blipFill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A26851E5-36A0-4EDC-B71D-0BBF0E41FCDD}" type="pres">
      <dgm:prSet presAssocID="{D69F12D1-3109-480E-8ABA-F1E8ABA0A7BE}" presName="sibTrans" presStyleLbl="sibTrans2D1" presStyleIdx="0" presStyleCnt="0"/>
      <dgm:spPr/>
    </dgm:pt>
    <dgm:pt modelId="{D086EEBE-865D-4FAF-A3F3-EA2E38539D20}" type="pres">
      <dgm:prSet presAssocID="{2711D768-8787-49F6-8F83-8ACD060C619F}" presName="compNode" presStyleCnt="0"/>
      <dgm:spPr/>
    </dgm:pt>
    <dgm:pt modelId="{4CC6CA1A-600F-4F59-9A44-6B3B62FBB1A1}" type="pres">
      <dgm:prSet presAssocID="{2711D768-8787-49F6-8F83-8ACD060C619F}" presName="node" presStyleLbl="node1" presStyleIdx="1" presStyleCnt="4">
        <dgm:presLayoutVars>
          <dgm:bulletEnabled val="1"/>
        </dgm:presLayoutVars>
      </dgm:prSet>
      <dgm:spPr/>
    </dgm:pt>
    <dgm:pt modelId="{DF111C62-9FAA-444D-BC67-D4B949858A49}" type="pres">
      <dgm:prSet presAssocID="{2711D768-8787-49F6-8F83-8ACD060C619F}" presName="invisiNode" presStyleLbl="node1" presStyleIdx="1" presStyleCnt="4"/>
      <dgm:spPr/>
    </dgm:pt>
    <dgm:pt modelId="{EC4E1B30-FFCA-4033-9D9C-D9E680F9EF4F}" type="pres">
      <dgm:prSet presAssocID="{2711D768-8787-49F6-8F83-8ACD060C619F}" presName="imagNode" presStyleLbl="fgImgPlace1" presStyleIdx="1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0" b="-80000"/>
          </a:stretch>
        </a:blipFill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E5891374-44E1-4419-998A-78EF27F12BA7}" type="pres">
      <dgm:prSet presAssocID="{59207A7F-A4F3-40CD-9FD0-426C2F3C81A0}" presName="sibTrans" presStyleLbl="sibTrans2D1" presStyleIdx="0" presStyleCnt="0"/>
      <dgm:spPr/>
    </dgm:pt>
    <dgm:pt modelId="{203D0384-0275-4F6F-8DC0-8781742F89CD}" type="pres">
      <dgm:prSet presAssocID="{F1931A9C-774F-4BEE-892D-72E15EF5E744}" presName="compNode" presStyleCnt="0"/>
      <dgm:spPr/>
    </dgm:pt>
    <dgm:pt modelId="{82009646-CC35-4483-8AFC-7C11B5D031CA}" type="pres">
      <dgm:prSet presAssocID="{F1931A9C-774F-4BEE-892D-72E15EF5E744}" presName="node" presStyleLbl="node1" presStyleIdx="2" presStyleCnt="4">
        <dgm:presLayoutVars>
          <dgm:bulletEnabled val="1"/>
        </dgm:presLayoutVars>
      </dgm:prSet>
      <dgm:spPr/>
    </dgm:pt>
    <dgm:pt modelId="{86E495DC-620C-4448-956A-F081F6B105B0}" type="pres">
      <dgm:prSet presAssocID="{F1931A9C-774F-4BEE-892D-72E15EF5E744}" presName="invisiNode" presStyleLbl="node1" presStyleIdx="2" presStyleCnt="4"/>
      <dgm:spPr/>
    </dgm:pt>
    <dgm:pt modelId="{AD829354-C625-4741-8449-92A378AAF0A1}" type="pres">
      <dgm:prSet presAssocID="{F1931A9C-774F-4BEE-892D-72E15EF5E744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0" b="-80000"/>
          </a:stretch>
        </a:blipFill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B9F11731-79CD-4748-AEC2-56D19160B7E5}" type="pres">
      <dgm:prSet presAssocID="{A2038053-F823-4662-9C90-2D554588DA0D}" presName="sibTrans" presStyleLbl="sibTrans2D1" presStyleIdx="0" presStyleCnt="0"/>
      <dgm:spPr/>
    </dgm:pt>
    <dgm:pt modelId="{E5495BBE-33AB-4C90-A73C-D294015FD7B5}" type="pres">
      <dgm:prSet presAssocID="{E250760A-20FF-47C7-A9D7-F8C6A6ED118E}" presName="compNode" presStyleCnt="0"/>
      <dgm:spPr/>
    </dgm:pt>
    <dgm:pt modelId="{4E677BE9-B1D1-44BF-A64A-D290D49E923F}" type="pres">
      <dgm:prSet presAssocID="{E250760A-20FF-47C7-A9D7-F8C6A6ED118E}" presName="node" presStyleLbl="node1" presStyleIdx="3" presStyleCnt="4">
        <dgm:presLayoutVars>
          <dgm:bulletEnabled val="1"/>
        </dgm:presLayoutVars>
      </dgm:prSet>
      <dgm:spPr/>
    </dgm:pt>
    <dgm:pt modelId="{06FFC94F-CBD6-4FEE-AFBD-74537EA3ED4C}" type="pres">
      <dgm:prSet presAssocID="{E250760A-20FF-47C7-A9D7-F8C6A6ED118E}" presName="invisiNode" presStyleLbl="node1" presStyleIdx="3" presStyleCnt="4"/>
      <dgm:spPr/>
    </dgm:pt>
    <dgm:pt modelId="{9201DA63-E621-4829-8671-C67640DCC0D3}" type="pres">
      <dgm:prSet presAssocID="{E250760A-20FF-47C7-A9D7-F8C6A6ED118E}" presName="imagNode" presStyleLbl="fgImgPlace1" presStyleIdx="3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0" b="-80000"/>
          </a:stretch>
        </a:blipFill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</dgm:ptLst>
  <dgm:cxnLst>
    <dgm:cxn modelId="{BB71CE36-9430-43C4-979B-F4965E3CC8B6}" type="presOf" srcId="{1D4172DE-1CEA-4B0E-8649-A643A77BCAE5}" destId="{CDA8EA08-35A9-45A4-9C92-67DECC986741}" srcOrd="0" destOrd="0" presId="urn:microsoft.com/office/officeart/2005/8/layout/pList2"/>
    <dgm:cxn modelId="{9D34333E-C3BE-4F17-9E78-E1404BD26CA2}" srcId="{922D5F29-7908-4B28-B91A-57080DEA9ACC}" destId="{1D4172DE-1CEA-4B0E-8649-A643A77BCAE5}" srcOrd="0" destOrd="0" parTransId="{96FEADA3-F404-48B0-93C7-6BD50D11278F}" sibTransId="{D69F12D1-3109-480E-8ABA-F1E8ABA0A7BE}"/>
    <dgm:cxn modelId="{A85E3D44-3E01-4F42-87DD-41EC4609CE89}" srcId="{922D5F29-7908-4B28-B91A-57080DEA9ACC}" destId="{2711D768-8787-49F6-8F83-8ACD060C619F}" srcOrd="1" destOrd="0" parTransId="{F5262A5E-64BC-4B52-B413-52C8009E57D8}" sibTransId="{59207A7F-A4F3-40CD-9FD0-426C2F3C81A0}"/>
    <dgm:cxn modelId="{0D62A546-4805-4A31-9C1C-A061F4ED7440}" type="presOf" srcId="{F1931A9C-774F-4BEE-892D-72E15EF5E744}" destId="{82009646-CC35-4483-8AFC-7C11B5D031CA}" srcOrd="0" destOrd="0" presId="urn:microsoft.com/office/officeart/2005/8/layout/pList2"/>
    <dgm:cxn modelId="{D8FB176C-147C-477F-829A-ED15903F821E}" srcId="{922D5F29-7908-4B28-B91A-57080DEA9ACC}" destId="{E250760A-20FF-47C7-A9D7-F8C6A6ED118E}" srcOrd="3" destOrd="0" parTransId="{1F52E0B4-187C-4C95-9941-AAACB3646D23}" sibTransId="{AB0E08BE-1E41-4F48-91F1-EF40E43D0F99}"/>
    <dgm:cxn modelId="{EF5C1BA0-2AF3-4553-8A4A-4AA3CB1F804B}" srcId="{922D5F29-7908-4B28-B91A-57080DEA9ACC}" destId="{F1931A9C-774F-4BEE-892D-72E15EF5E744}" srcOrd="2" destOrd="0" parTransId="{5017D40E-D3AC-4D8A-9C8E-F98570D46F93}" sibTransId="{A2038053-F823-4662-9C90-2D554588DA0D}"/>
    <dgm:cxn modelId="{0589F7A9-3784-4DF4-BAD4-459CFE843D66}" type="presOf" srcId="{D69F12D1-3109-480E-8ABA-F1E8ABA0A7BE}" destId="{A26851E5-36A0-4EDC-B71D-0BBF0E41FCDD}" srcOrd="0" destOrd="0" presId="urn:microsoft.com/office/officeart/2005/8/layout/pList2"/>
    <dgm:cxn modelId="{FB747FB2-F0B6-4C94-91EC-BA3C3C565920}" type="presOf" srcId="{922D5F29-7908-4B28-B91A-57080DEA9ACC}" destId="{1643BEB5-11DA-46DB-BDEE-E361DC7ADAE4}" srcOrd="0" destOrd="0" presId="urn:microsoft.com/office/officeart/2005/8/layout/pList2"/>
    <dgm:cxn modelId="{B89811B8-2FB2-4ADF-B5B0-362BAC1D0459}" type="presOf" srcId="{59207A7F-A4F3-40CD-9FD0-426C2F3C81A0}" destId="{E5891374-44E1-4419-998A-78EF27F12BA7}" srcOrd="0" destOrd="0" presId="urn:microsoft.com/office/officeart/2005/8/layout/pList2"/>
    <dgm:cxn modelId="{C1EE28C5-ACB1-4730-B50C-1CE430D1AA08}" type="presOf" srcId="{E250760A-20FF-47C7-A9D7-F8C6A6ED118E}" destId="{4E677BE9-B1D1-44BF-A64A-D290D49E923F}" srcOrd="0" destOrd="0" presId="urn:microsoft.com/office/officeart/2005/8/layout/pList2"/>
    <dgm:cxn modelId="{DA10F8CC-C48B-4026-BAA2-39A749BABC4F}" type="presOf" srcId="{2711D768-8787-49F6-8F83-8ACD060C619F}" destId="{4CC6CA1A-600F-4F59-9A44-6B3B62FBB1A1}" srcOrd="0" destOrd="0" presId="urn:microsoft.com/office/officeart/2005/8/layout/pList2"/>
    <dgm:cxn modelId="{E52313D5-2899-428D-909A-3A45BE733E25}" type="presOf" srcId="{A2038053-F823-4662-9C90-2D554588DA0D}" destId="{B9F11731-79CD-4748-AEC2-56D19160B7E5}" srcOrd="0" destOrd="0" presId="urn:microsoft.com/office/officeart/2005/8/layout/pList2"/>
    <dgm:cxn modelId="{293106E7-4180-4A6A-B618-9965CC8FAAA0}" type="presParOf" srcId="{1643BEB5-11DA-46DB-BDEE-E361DC7ADAE4}" destId="{9FD4CBD4-BCF5-45F8-AF59-05BD1C9D74AD}" srcOrd="0" destOrd="0" presId="urn:microsoft.com/office/officeart/2005/8/layout/pList2"/>
    <dgm:cxn modelId="{0D9B68A3-19F8-4EE2-B94E-B45FFA46F913}" type="presParOf" srcId="{1643BEB5-11DA-46DB-BDEE-E361DC7ADAE4}" destId="{47B601E1-9ED1-440A-BD42-22860EEB9CFA}" srcOrd="1" destOrd="0" presId="urn:microsoft.com/office/officeart/2005/8/layout/pList2"/>
    <dgm:cxn modelId="{96ECABFB-BC8B-4EE5-BEFC-8E80600A2065}" type="presParOf" srcId="{47B601E1-9ED1-440A-BD42-22860EEB9CFA}" destId="{D8BA9E42-51FF-4998-81E6-D877919D0A27}" srcOrd="0" destOrd="0" presId="urn:microsoft.com/office/officeart/2005/8/layout/pList2"/>
    <dgm:cxn modelId="{E2AB0D3E-EAFF-4FA8-BDD9-8696D5015601}" type="presParOf" srcId="{D8BA9E42-51FF-4998-81E6-D877919D0A27}" destId="{CDA8EA08-35A9-45A4-9C92-67DECC986741}" srcOrd="0" destOrd="0" presId="urn:microsoft.com/office/officeart/2005/8/layout/pList2"/>
    <dgm:cxn modelId="{77AA948B-DC96-4A72-8520-1DF14C2E61FA}" type="presParOf" srcId="{D8BA9E42-51FF-4998-81E6-D877919D0A27}" destId="{E97C0491-5D31-4FF9-B934-95EB7D309C30}" srcOrd="1" destOrd="0" presId="urn:microsoft.com/office/officeart/2005/8/layout/pList2"/>
    <dgm:cxn modelId="{530C6CEB-7133-4582-BA1E-06B27DEBEBB2}" type="presParOf" srcId="{D8BA9E42-51FF-4998-81E6-D877919D0A27}" destId="{2CA8DDF6-2A01-4FCA-A489-CD03D3D17731}" srcOrd="2" destOrd="0" presId="urn:microsoft.com/office/officeart/2005/8/layout/pList2"/>
    <dgm:cxn modelId="{A284EB3A-142D-479A-A3A6-218A847E7D2B}" type="presParOf" srcId="{47B601E1-9ED1-440A-BD42-22860EEB9CFA}" destId="{A26851E5-36A0-4EDC-B71D-0BBF0E41FCDD}" srcOrd="1" destOrd="0" presId="urn:microsoft.com/office/officeart/2005/8/layout/pList2"/>
    <dgm:cxn modelId="{D4CE6E42-AC97-453D-9E3F-4D98EECE9770}" type="presParOf" srcId="{47B601E1-9ED1-440A-BD42-22860EEB9CFA}" destId="{D086EEBE-865D-4FAF-A3F3-EA2E38539D20}" srcOrd="2" destOrd="0" presId="urn:microsoft.com/office/officeart/2005/8/layout/pList2"/>
    <dgm:cxn modelId="{488279E5-FB8B-4A2E-B3F7-4DB7F7462B2E}" type="presParOf" srcId="{D086EEBE-865D-4FAF-A3F3-EA2E38539D20}" destId="{4CC6CA1A-600F-4F59-9A44-6B3B62FBB1A1}" srcOrd="0" destOrd="0" presId="urn:microsoft.com/office/officeart/2005/8/layout/pList2"/>
    <dgm:cxn modelId="{008DEAC1-E48A-4567-A760-925BF9269E89}" type="presParOf" srcId="{D086EEBE-865D-4FAF-A3F3-EA2E38539D20}" destId="{DF111C62-9FAA-444D-BC67-D4B949858A49}" srcOrd="1" destOrd="0" presId="urn:microsoft.com/office/officeart/2005/8/layout/pList2"/>
    <dgm:cxn modelId="{92D20D19-4251-4515-9809-93552AB56BC5}" type="presParOf" srcId="{D086EEBE-865D-4FAF-A3F3-EA2E38539D20}" destId="{EC4E1B30-FFCA-4033-9D9C-D9E680F9EF4F}" srcOrd="2" destOrd="0" presId="urn:microsoft.com/office/officeart/2005/8/layout/pList2"/>
    <dgm:cxn modelId="{0E3CEABF-A12E-4356-B840-5088DDE606C3}" type="presParOf" srcId="{47B601E1-9ED1-440A-BD42-22860EEB9CFA}" destId="{E5891374-44E1-4419-998A-78EF27F12BA7}" srcOrd="3" destOrd="0" presId="urn:microsoft.com/office/officeart/2005/8/layout/pList2"/>
    <dgm:cxn modelId="{977651AB-7131-4E01-84B0-B7712B64F9AB}" type="presParOf" srcId="{47B601E1-9ED1-440A-BD42-22860EEB9CFA}" destId="{203D0384-0275-4F6F-8DC0-8781742F89CD}" srcOrd="4" destOrd="0" presId="urn:microsoft.com/office/officeart/2005/8/layout/pList2"/>
    <dgm:cxn modelId="{227C7161-DFBC-419D-9A5E-448A9E38F46E}" type="presParOf" srcId="{203D0384-0275-4F6F-8DC0-8781742F89CD}" destId="{82009646-CC35-4483-8AFC-7C11B5D031CA}" srcOrd="0" destOrd="0" presId="urn:microsoft.com/office/officeart/2005/8/layout/pList2"/>
    <dgm:cxn modelId="{F2A3AF78-DAC9-43F8-A418-D24092540583}" type="presParOf" srcId="{203D0384-0275-4F6F-8DC0-8781742F89CD}" destId="{86E495DC-620C-4448-956A-F081F6B105B0}" srcOrd="1" destOrd="0" presId="urn:microsoft.com/office/officeart/2005/8/layout/pList2"/>
    <dgm:cxn modelId="{0F6156A3-F614-4F20-AAC2-E2CDCF0766B3}" type="presParOf" srcId="{203D0384-0275-4F6F-8DC0-8781742F89CD}" destId="{AD829354-C625-4741-8449-92A378AAF0A1}" srcOrd="2" destOrd="0" presId="urn:microsoft.com/office/officeart/2005/8/layout/pList2"/>
    <dgm:cxn modelId="{33D4A07F-6906-40F9-BAC9-8D8121009C6A}" type="presParOf" srcId="{47B601E1-9ED1-440A-BD42-22860EEB9CFA}" destId="{B9F11731-79CD-4748-AEC2-56D19160B7E5}" srcOrd="5" destOrd="0" presId="urn:microsoft.com/office/officeart/2005/8/layout/pList2"/>
    <dgm:cxn modelId="{AD54AEFF-47AD-45C6-B587-E12468B02538}" type="presParOf" srcId="{47B601E1-9ED1-440A-BD42-22860EEB9CFA}" destId="{E5495BBE-33AB-4C90-A73C-D294015FD7B5}" srcOrd="6" destOrd="0" presId="urn:microsoft.com/office/officeart/2005/8/layout/pList2"/>
    <dgm:cxn modelId="{93AC7768-9019-44BB-A4DF-47E6DDCF7656}" type="presParOf" srcId="{E5495BBE-33AB-4C90-A73C-D294015FD7B5}" destId="{4E677BE9-B1D1-44BF-A64A-D290D49E923F}" srcOrd="0" destOrd="0" presId="urn:microsoft.com/office/officeart/2005/8/layout/pList2"/>
    <dgm:cxn modelId="{9B64B9D7-D71D-4C86-BCD1-B55A49B8C372}" type="presParOf" srcId="{E5495BBE-33AB-4C90-A73C-D294015FD7B5}" destId="{06FFC94F-CBD6-4FEE-AFBD-74537EA3ED4C}" srcOrd="1" destOrd="0" presId="urn:microsoft.com/office/officeart/2005/8/layout/pList2"/>
    <dgm:cxn modelId="{E30D839F-8B18-4547-9581-1900F4498A70}" type="presParOf" srcId="{E5495BBE-33AB-4C90-A73C-D294015FD7B5}" destId="{9201DA63-E621-4829-8671-C67640DCC0D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4CBD4-BCF5-45F8-AF59-05BD1C9D74AD}">
      <dsp:nvSpPr>
        <dsp:cNvPr id="0" name=""/>
        <dsp:cNvSpPr/>
      </dsp:nvSpPr>
      <dsp:spPr>
        <a:xfrm>
          <a:off x="0" y="0"/>
          <a:ext cx="11006665" cy="2195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8DDF6-2A01-4FCA-A489-CD03D3D17731}">
      <dsp:nvSpPr>
        <dsp:cNvPr id="0" name=""/>
        <dsp:cNvSpPr/>
      </dsp:nvSpPr>
      <dsp:spPr>
        <a:xfrm>
          <a:off x="333231" y="292766"/>
          <a:ext cx="2404698" cy="16102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0" b="-80000"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8EA08-35A9-45A4-9C92-67DECC986741}">
      <dsp:nvSpPr>
        <dsp:cNvPr id="0" name=""/>
        <dsp:cNvSpPr/>
      </dsp:nvSpPr>
      <dsp:spPr>
        <a:xfrm rot="10800000">
          <a:off x="333231" y="2195750"/>
          <a:ext cx="2404698" cy="268369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Vidhi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1. Business Outcomes Report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2. Triggers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3. Constraints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4. Sample Data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5. Validations and Exception Handling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6. Place Customer Order Procedure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7. Handle Return Procedure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8. Test cases</a:t>
          </a:r>
        </a:p>
      </dsp:txBody>
      <dsp:txXfrm rot="10800000">
        <a:off x="407184" y="2195750"/>
        <a:ext cx="2256792" cy="2609741"/>
      </dsp:txXfrm>
    </dsp:sp>
    <dsp:sp modelId="{EC4E1B30-FFCA-4033-9D9C-D9E680F9EF4F}">
      <dsp:nvSpPr>
        <dsp:cNvPr id="0" name=""/>
        <dsp:cNvSpPr/>
      </dsp:nvSpPr>
      <dsp:spPr>
        <a:xfrm>
          <a:off x="2978399" y="292766"/>
          <a:ext cx="2404698" cy="16102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0" b="-80000"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6CA1A-600F-4F59-9A44-6B3B62FBB1A1}">
      <dsp:nvSpPr>
        <dsp:cNvPr id="0" name=""/>
        <dsp:cNvSpPr/>
      </dsp:nvSpPr>
      <dsp:spPr>
        <a:xfrm rot="10800000">
          <a:off x="2978399" y="2195750"/>
          <a:ext cx="2404698" cy="268369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Dharana 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1. Logical View for DB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2. Relational View for DB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3. Normalization Steps taken by team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4. Grants, Roles and User creation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5. Inventory Threshold and Immutable Discounts Trigger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6. Sales Payment Summary View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7. Discount Effectiveness View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8. Customer Behavior View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9. User Onboarding procedure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10. Validations and Exception Handling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11. Test cases</a:t>
          </a:r>
        </a:p>
      </dsp:txBody>
      <dsp:txXfrm rot="10800000">
        <a:off x="3052352" y="2195750"/>
        <a:ext cx="2256792" cy="2609741"/>
      </dsp:txXfrm>
    </dsp:sp>
    <dsp:sp modelId="{AD829354-C625-4741-8449-92A378AAF0A1}">
      <dsp:nvSpPr>
        <dsp:cNvPr id="0" name=""/>
        <dsp:cNvSpPr/>
      </dsp:nvSpPr>
      <dsp:spPr>
        <a:xfrm>
          <a:off x="5623567" y="292766"/>
          <a:ext cx="2404698" cy="16102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0" b="-80000"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09646-CC35-4483-8AFC-7C11B5D031CA}">
      <dsp:nvSpPr>
        <dsp:cNvPr id="0" name=""/>
        <dsp:cNvSpPr/>
      </dsp:nvSpPr>
      <dsp:spPr>
        <a:xfrm rot="10800000">
          <a:off x="5623567" y="2195750"/>
          <a:ext cx="2404698" cy="268369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Udit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1. Customer Onboarding DFD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2. Order Management DFD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3. Order Return DFD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4. Warehouse Inventory Management DFD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5. User Onboarding procedure</a:t>
          </a:r>
        </a:p>
      </dsp:txBody>
      <dsp:txXfrm rot="10800000">
        <a:off x="5697520" y="2195750"/>
        <a:ext cx="2256792" cy="2609741"/>
      </dsp:txXfrm>
    </dsp:sp>
    <dsp:sp modelId="{9201DA63-E621-4829-8671-C67640DCC0D3}">
      <dsp:nvSpPr>
        <dsp:cNvPr id="0" name=""/>
        <dsp:cNvSpPr/>
      </dsp:nvSpPr>
      <dsp:spPr>
        <a:xfrm>
          <a:off x="8268735" y="292766"/>
          <a:ext cx="2404698" cy="16102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0" b="-80000"/>
          </a:stretch>
        </a:blip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77BE9-B1D1-44BF-A64A-D290D49E923F}">
      <dsp:nvSpPr>
        <dsp:cNvPr id="0" name=""/>
        <dsp:cNvSpPr/>
      </dsp:nvSpPr>
      <dsp:spPr>
        <a:xfrm rot="10800000">
          <a:off x="8268735" y="2195750"/>
          <a:ext cx="2404698" cy="268369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Siddhanth 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1. Current Inventory Status View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2. Total Sales Region Wise View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3. Top Selling Products View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4. Discount Effectiveness View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5. Supplier Lead Times View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6. Customer Purchase Frequency View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7. Customer Behavior View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8. Prevent Negative Stock Trigger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9. Place Restock Order Procedure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10. Receive Shipment Procedure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11. Test Cases</a:t>
          </a:r>
        </a:p>
      </dsp:txBody>
      <dsp:txXfrm rot="10800000">
        <a:off x="8342688" y="2195750"/>
        <a:ext cx="2256792" cy="2609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C38F-081B-F0CB-51BB-420ED7244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0AC01-CB8D-5CF5-020A-E40A1360A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4E0D-0F66-EEF3-2CAC-8F5AE28B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2BFE-A872-41EE-9B41-05FAD26BEC6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5F04-8CB0-FB48-D46B-7AD4C83A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1DAA-5CDE-2202-3887-C0C883BC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2323-B217-4DBB-B7EF-73D6EC23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1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CB75-9418-E7D0-1054-C1B84007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920B1-1305-B04D-AF85-DDF809759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269BF-451C-290B-B492-F647F0B3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2BFE-A872-41EE-9B41-05FAD26BEC6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7E621-4732-7CE4-1249-15A01FC1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E3FD-C7C2-01EE-DD9D-66D62F2C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2323-B217-4DBB-B7EF-73D6EC23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6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E2D7B-A97A-0808-5E52-781F59751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55D8B-C434-F7F2-9CC2-5AF96C717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13AF-D952-4BF0-B88A-1BEFD934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2BFE-A872-41EE-9B41-05FAD26BEC6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BB42-C675-C2A6-2A45-FAEDC908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52542-4A84-499F-E4E0-F864276A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2323-B217-4DBB-B7EF-73D6EC23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6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190A-E319-2716-CBD2-4015CE39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80D2-1692-F484-0A3D-2E7B8AEB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E23D4-CE2D-671B-FC81-BF2E8C31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2BFE-A872-41EE-9B41-05FAD26BEC6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612C0-5F82-4289-A87C-390B15D0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F6705-CB56-2E0C-E386-B6902C83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2323-B217-4DBB-B7EF-73D6EC23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775A-B130-A9AB-5719-6F80D065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E37EB-E2B4-D1E7-CFA0-27A350B26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661B2-58D2-5136-3D59-61516EAB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2BFE-A872-41EE-9B41-05FAD26BEC6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BDF6A-0C95-1ED2-050F-5975BA17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18DA1-A038-4961-8D3E-F5698FE6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2323-B217-4DBB-B7EF-73D6EC23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2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1C0D-9DA1-C04C-BB07-273CDD7A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78B8-CD71-9E15-BBFA-90545B4F8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CE7B8-269B-1453-DD3D-31BEC85F1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7743A-56EE-C1FF-D573-BD45CF02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2BFE-A872-41EE-9B41-05FAD26BEC6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3C28B-E97E-3607-505D-449D33FB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18930-C32B-AAA1-B404-892B7288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2323-B217-4DBB-B7EF-73D6EC23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C212-6D62-DB97-50B7-8C95D599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FC420-AA3D-E88F-D09C-936A17F85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5783D-0225-64E5-4178-80CE34F5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7B1DB-C471-D001-416E-AEC55C7D4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1FEBD-63BE-3310-DCCC-408D22277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93208-CEB6-6B91-9391-207DB4F4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2BFE-A872-41EE-9B41-05FAD26BEC6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5D9FA-5E18-2E05-09E5-B4715946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473B5-EEC1-E4C6-8826-987951B0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2323-B217-4DBB-B7EF-73D6EC23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22A4-DF16-AFD6-CF1D-A48B9F97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C742D-4267-99BB-6305-810187E9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2BFE-A872-41EE-9B41-05FAD26BEC6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719A3-FBAE-1AB8-7468-B84863F8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CA96E-C26B-5DBC-90F5-66A36AFC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2323-B217-4DBB-B7EF-73D6EC23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7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B98D5-D06A-E4E7-4F66-67177EA6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2BFE-A872-41EE-9B41-05FAD26BEC6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5A9EF-3BE5-0B79-A16B-F55C5C4B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6252D-B4EA-4FD1-2A5C-46C53776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2323-B217-4DBB-B7EF-73D6EC23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4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8FA2-D414-4D7D-8A40-F04B99CE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A4B1-296D-7945-1ABE-DA931A934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47FF8-0EAC-6C71-9354-0CDE4452B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AA6F-A613-D44A-F09D-F64D0781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2BFE-A872-41EE-9B41-05FAD26BEC6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28CE4-CEEF-E97A-6AC6-ED63E9C2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D89BB-BF68-642D-F874-6FB95435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2323-B217-4DBB-B7EF-73D6EC23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14F3-6E69-C685-129F-0FB127F0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28036-7BE9-F624-F074-39D8491D6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AEF22-9F62-26CE-8967-1D271AD5B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5BB1-4639-85D3-2AF7-2CCAB804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2BFE-A872-41EE-9B41-05FAD26BEC6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CC208-FE94-F9D6-0D8A-2BADEC45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AD70F-7418-6ABB-D8DD-45F28CBE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82323-B217-4DBB-B7EF-73D6EC23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3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531EA-6541-64F7-0FB7-6463F50A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8A4AD-D3F2-D4C7-1E59-C5E270B4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828A9-3FE1-87F6-5276-ED43930E9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D2BFE-A872-41EE-9B41-05FAD26BEC6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3D72-2D77-F01A-02C2-9071C07AA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5E193-E698-1976-84CC-4E0E33F7C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82323-B217-4DBB-B7EF-73D6EC23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aranakneu/Inventory-Sales-Analytics-for-E-commerc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61B01-8ABA-478C-4041-B4C7BF5A7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581987" cy="3892669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Inventory Management and Sales Analytics for 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9A5FA-342B-121A-C564-115A38DB3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662" y="4073742"/>
            <a:ext cx="6692827" cy="1569486"/>
          </a:xfrm>
        </p:spPr>
        <p:txBody>
          <a:bodyPr>
            <a:normAutofit/>
          </a:bodyPr>
          <a:lstStyle/>
          <a:p>
            <a:pPr algn="l"/>
            <a:endParaRPr lang="en-US" b="0" i="0" u="none" strike="noStrike" baseline="0" dirty="0">
              <a:latin typeface="Aptos" panose="020B0004020202020204" pitchFamily="34" charset="0"/>
            </a:endParaRPr>
          </a:p>
          <a:p>
            <a:pPr algn="l"/>
            <a:r>
              <a:rPr lang="en-US" b="0" i="0" u="none" strike="noStrike" baseline="0" dirty="0">
                <a:latin typeface="Aptos" panose="020B0004020202020204" pitchFamily="34" charset="0"/>
              </a:rPr>
              <a:t> </a:t>
            </a:r>
            <a:r>
              <a:rPr lang="en-US" b="1" i="0" u="none" strike="noStrike" baseline="0" dirty="0">
                <a:latin typeface="Aptos" panose="020B0004020202020204" pitchFamily="34" charset="0"/>
              </a:rPr>
              <a:t>TEAM MEMBERS </a:t>
            </a:r>
            <a:r>
              <a:rPr lang="en-US" b="1" dirty="0">
                <a:latin typeface="Aptos" panose="020B0004020202020204" pitchFamily="34" charset="0"/>
              </a:rPr>
              <a:t>: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	</a:t>
            </a:r>
          </a:p>
          <a:p>
            <a:pPr algn="l"/>
            <a:r>
              <a:rPr lang="en-US" b="0" i="0" u="none" strike="noStrike" baseline="0" dirty="0">
                <a:latin typeface="Aptos" panose="020B0004020202020204" pitchFamily="34" charset="0"/>
              </a:rPr>
              <a:t>			</a:t>
            </a:r>
          </a:p>
          <a:p>
            <a:pPr algn="l"/>
            <a:endParaRPr lang="en-US" b="0" i="0" u="none" strike="noStrike" baseline="0" dirty="0">
              <a:latin typeface="Aptos" panose="020B00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55424A-7F97-F79D-5D78-AB056DF2A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2035"/>
              </p:ext>
            </p:extLst>
          </p:nvPr>
        </p:nvGraphicFramePr>
        <p:xfrm>
          <a:off x="5379720" y="4900473"/>
          <a:ext cx="6250433" cy="148551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50958">
                  <a:extLst>
                    <a:ext uri="{9D8B030D-6E8A-4147-A177-3AD203B41FA5}">
                      <a16:colId xmlns:a16="http://schemas.microsoft.com/office/drawing/2014/main" val="1178835166"/>
                    </a:ext>
                  </a:extLst>
                </a:gridCol>
                <a:gridCol w="1404482">
                  <a:extLst>
                    <a:ext uri="{9D8B030D-6E8A-4147-A177-3AD203B41FA5}">
                      <a16:colId xmlns:a16="http://schemas.microsoft.com/office/drawing/2014/main" val="2725656035"/>
                    </a:ext>
                  </a:extLst>
                </a:gridCol>
                <a:gridCol w="3494993">
                  <a:extLst>
                    <a:ext uri="{9D8B030D-6E8A-4147-A177-3AD203B41FA5}">
                      <a16:colId xmlns:a16="http://schemas.microsoft.com/office/drawing/2014/main" val="2701426273"/>
                    </a:ext>
                  </a:extLst>
                </a:gridCol>
              </a:tblGrid>
              <a:tr h="262406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 baseline="0">
                          <a:solidFill>
                            <a:schemeClr val="tx1"/>
                          </a:solidFill>
                        </a:rPr>
                        <a:t>NAME 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57602" marR="57602" marT="28801" marB="28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 baseline="0">
                          <a:solidFill>
                            <a:schemeClr val="tx1"/>
                          </a:solidFill>
                        </a:rPr>
                        <a:t>NUID 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57602" marR="57602" marT="28801" marB="28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 baseline="0">
                          <a:solidFill>
                            <a:schemeClr val="tx1"/>
                          </a:solidFill>
                        </a:rPr>
                        <a:t>NU EMAIL 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57602" marR="57602" marT="28801" marB="28801"/>
                </a:tc>
                <a:extLst>
                  <a:ext uri="{0D108BD9-81ED-4DB2-BD59-A6C34878D82A}">
                    <a16:rowId xmlns:a16="http://schemas.microsoft.com/office/drawing/2014/main" val="135539461"/>
                  </a:ext>
                </a:extLst>
              </a:tr>
              <a:tr h="248853"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Dharana Kashyap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7602" marR="57602" marT="28801" marB="2880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002055360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7602" marR="57602" marT="28801" marB="2880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kashyap.dh@northeastern.edu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7602" marR="57602" marT="28801" marB="28801"/>
                </a:tc>
                <a:extLst>
                  <a:ext uri="{0D108BD9-81ED-4DB2-BD59-A6C34878D82A}">
                    <a16:rowId xmlns:a16="http://schemas.microsoft.com/office/drawing/2014/main" val="3214474732"/>
                  </a:ext>
                </a:extLst>
              </a:tr>
              <a:tr h="244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it-IT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Vidhi Patel</a:t>
                      </a:r>
                      <a:endParaRPr kumimoji="0" lang="it-IT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57602" marR="57602" marT="28801" marB="288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it-IT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002389224</a:t>
                      </a:r>
                      <a:endParaRPr kumimoji="0" lang="it-IT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57602" marR="57602" marT="28801" marB="288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it-IT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patel.vidhide@northeastern.edu</a:t>
                      </a:r>
                      <a:endParaRPr kumimoji="0" lang="it-IT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57602" marR="57602" marT="28801" marB="28801"/>
                </a:tc>
                <a:extLst>
                  <a:ext uri="{0D108BD9-81ED-4DB2-BD59-A6C34878D82A}">
                    <a16:rowId xmlns:a16="http://schemas.microsoft.com/office/drawing/2014/main" val="908483245"/>
                  </a:ext>
                </a:extLst>
              </a:tr>
              <a:tr h="324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Udit Chaturvedi</a:t>
                      </a:r>
                      <a:endParaRPr kumimoji="0" lang="fr-F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57602" marR="57602" marT="28801" marB="288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002246428</a:t>
                      </a:r>
                      <a:endParaRPr kumimoji="0" lang="fr-F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57602" marR="57602" marT="28801" marB="288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chaturvedi.ud@northeastern.edu</a:t>
                      </a:r>
                      <a:endParaRPr kumimoji="0" lang="fr-F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57602" marR="57602" marT="28801" marB="28801"/>
                </a:tc>
                <a:extLst>
                  <a:ext uri="{0D108BD9-81ED-4DB2-BD59-A6C34878D82A}">
                    <a16:rowId xmlns:a16="http://schemas.microsoft.com/office/drawing/2014/main" val="3556551373"/>
                  </a:ext>
                </a:extLst>
              </a:tr>
              <a:tr h="405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Siddhanth Pai	</a:t>
                      </a: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57602" marR="57602" marT="28801" marB="288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002054575</a:t>
                      </a: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57602" marR="57602" marT="28801" marB="288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pai.sid@northeastern.edu</a:t>
                      </a: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57602" marR="57602" marT="28801" marB="28801"/>
                </a:tc>
                <a:extLst>
                  <a:ext uri="{0D108BD9-81ED-4DB2-BD59-A6C34878D82A}">
                    <a16:rowId xmlns:a16="http://schemas.microsoft.com/office/drawing/2014/main" val="3174630775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D0DF051C-051E-DA51-A221-E7B451750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482" y="700481"/>
            <a:ext cx="5054710" cy="361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1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4DA4E-3954-9272-4F94-59AFF17D0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" sz="6600" dirty="0"/>
              <a:t>Problem Statement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40BC4-BCA3-2443-CFC1-90B1087F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7369387" cy="1809262"/>
          </a:xfrm>
        </p:spPr>
        <p:txBody>
          <a:bodyPr>
            <a:normAutofit/>
          </a:bodyPr>
          <a:lstStyle/>
          <a:p>
            <a:pPr algn="l"/>
            <a:r>
              <a:rPr lang="en-US" sz="1500" dirty="0"/>
              <a:t>In growing e-commerce environments, managing inventory and processing customer orders manually often leads to costly mistakes — from stockouts and over-purchasing to missed discounts and inconsistent customer experiences. There was also no streamlined way to track returns or make sense of sales performance across roles.</a:t>
            </a:r>
          </a:p>
          <a:p>
            <a:pPr algn="l"/>
            <a:r>
              <a:rPr lang="en-US" sz="1500" dirty="0"/>
              <a:t>Our goal was to automate these workflows end-to-end using a role-specific, trigger-driven, constraint-enforced database system that keeps everything consistent, secure, and insightful.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Diagnostic">
            <a:extLst>
              <a:ext uri="{FF2B5EF4-FFF2-40B4-BE49-F238E27FC236}">
                <a16:creationId xmlns:a16="http://schemas.microsoft.com/office/drawing/2014/main" id="{DF8FDCCC-889C-9218-1F1B-ABFDB76BF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1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B050F-0FD7-DCFE-C0BC-5C102D2A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54" y="552091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    Aim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3FD7-645F-5468-49B3-1DEFFAF0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To build a comprehensive database-driven automation system for streamlining operations, improving accuracy, and enabling intelligent business decisions</a:t>
            </a:r>
          </a:p>
          <a:p>
            <a:r>
              <a:rPr lang="en-US" sz="2200" dirty="0"/>
              <a:t>We focused on four key outcomes:</a:t>
            </a:r>
            <a:br>
              <a:rPr lang="en-US" sz="2200" dirty="0"/>
            </a:br>
            <a:r>
              <a:rPr lang="en-US" sz="2200" dirty="0"/>
              <a:t>1.Build role-based workflows for Admins, Sales Managers, Inventory Managers, and Analysts.</a:t>
            </a:r>
            <a:br>
              <a:rPr lang="en-US" sz="2200" dirty="0"/>
            </a:br>
            <a:r>
              <a:rPr lang="en-US" sz="2200" dirty="0"/>
              <a:t>2.Enforce business rules and data integrity with PL/SQL triggers and procedures.</a:t>
            </a:r>
            <a:br>
              <a:rPr lang="en-US" sz="2200" dirty="0"/>
            </a:br>
            <a:r>
              <a:rPr lang="en-US" sz="2200" dirty="0"/>
              <a:t>3.Enable complete automation of processes like onboarding, ordering, restocking, and returns.</a:t>
            </a:r>
            <a:br>
              <a:rPr lang="en-US" sz="2200" dirty="0"/>
            </a:br>
            <a:r>
              <a:rPr lang="en-US" sz="2200" dirty="0"/>
              <a:t>4.Create meaningful analytics views to help with reporting and decision-making.</a:t>
            </a:r>
          </a:p>
        </p:txBody>
      </p:sp>
      <p:pic>
        <p:nvPicPr>
          <p:cNvPr id="5" name="Graphic 4" descr="Bullseye with solid fill">
            <a:extLst>
              <a:ext uri="{FF2B5EF4-FFF2-40B4-BE49-F238E27FC236}">
                <a16:creationId xmlns:a16="http://schemas.microsoft.com/office/drawing/2014/main" id="{478E283A-5604-91E3-BB2F-4863D90CA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938" y="1923288"/>
            <a:ext cx="2214880" cy="22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8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64170-2A93-8C95-A097-5226A247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System Roles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8EB2-6FEC-F8BE-FEA1-A5E416F56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200"/>
              <a:t>The system is built around four main roles:</a:t>
            </a:r>
            <a:br>
              <a:rPr lang="en-US" sz="2200"/>
            </a:br>
            <a:r>
              <a:rPr lang="en-US" sz="2200" u="sng"/>
              <a:t>Admin: </a:t>
            </a:r>
            <a:r>
              <a:rPr lang="en-US" sz="2200"/>
              <a:t>Admin oversees user creation, constraints, and access permissions.</a:t>
            </a:r>
            <a:br>
              <a:rPr lang="en-US" sz="2200"/>
            </a:br>
            <a:r>
              <a:rPr lang="en-US" sz="2200" u="sng"/>
              <a:t>Sales Manager: </a:t>
            </a:r>
            <a:r>
              <a:rPr lang="en-US" sz="2200"/>
              <a:t>Sales Manager handles customer orders, payments, and returns.</a:t>
            </a:r>
            <a:br>
              <a:rPr lang="en-US" sz="2200"/>
            </a:br>
            <a:r>
              <a:rPr lang="en-US" sz="2200" u="sng"/>
              <a:t>Inventory Manager: </a:t>
            </a:r>
            <a:r>
              <a:rPr lang="en-US" sz="2200"/>
              <a:t>Inventory Manager ensures stock levels are healthy, restocks as needed, and manages suppliers.</a:t>
            </a:r>
            <a:br>
              <a:rPr lang="en-US" sz="2200"/>
            </a:br>
            <a:r>
              <a:rPr lang="en-US" sz="2200" u="sng"/>
              <a:t>Analyst: </a:t>
            </a:r>
            <a:r>
              <a:rPr lang="en-US" sz="2200"/>
              <a:t>Analyst uses views and reports to understand customer behavior, sales trends, and inventory flow.</a:t>
            </a:r>
          </a:p>
        </p:txBody>
      </p:sp>
    </p:spTree>
    <p:extLst>
      <p:ext uri="{BB962C8B-B14F-4D97-AF65-F5344CB8AC3E}">
        <p14:creationId xmlns:p14="http://schemas.microsoft.com/office/powerpoint/2010/main" val="37674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EA0F9-2A64-F620-0120-341CB7AD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Key Process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9730-FB19-EF5D-A8D5-5C0B52B5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sz="2000" dirty="0"/>
              <a:t>Here’s how some of the key processes were automated:</a:t>
            </a:r>
            <a:br>
              <a:rPr lang="en-US" sz="2000" dirty="0"/>
            </a:br>
            <a:r>
              <a:rPr lang="en-US" sz="2000" b="1" dirty="0"/>
              <a:t>Customer onboarding </a:t>
            </a:r>
            <a:r>
              <a:rPr lang="en-US" sz="2000" dirty="0"/>
              <a:t>validates emails, ensures DOB and gender formatting, and inserts default addresses automatically.</a:t>
            </a:r>
            <a:br>
              <a:rPr lang="en-US" sz="2000" dirty="0"/>
            </a:br>
            <a:r>
              <a:rPr lang="en-US" sz="2000" dirty="0"/>
              <a:t>Order placement calculates total amount, checks for applicable discounts, verifies stock availability, and logs payments — all through a procedure.</a:t>
            </a:r>
            <a:br>
              <a:rPr lang="en-US" sz="2000" dirty="0"/>
            </a:br>
            <a:r>
              <a:rPr lang="en-US" sz="2000" b="1" dirty="0"/>
              <a:t>Inventory updates are handled via triggers: </a:t>
            </a:r>
            <a:r>
              <a:rPr lang="en-US" sz="2000" dirty="0"/>
              <a:t>if a product is returned, stock levels are restored. If stock drops below threshold, an alert is </a:t>
            </a:r>
            <a:r>
              <a:rPr lang="en-US" sz="2000" dirty="0" err="1"/>
              <a:t>logged.Returns</a:t>
            </a:r>
            <a:r>
              <a:rPr lang="en-US" sz="2000" dirty="0"/>
              <a:t> processing is strict — quantity checks are enforced and over-returns are blocked. Discounts are immutable — they can’t be changed or deleted once created.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2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AC9C2-74FF-1C83-78D8-BA01FE9A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" y="707253"/>
            <a:ext cx="3429000" cy="1719072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ER </a:t>
            </a:r>
            <a:br>
              <a:rPr lang="en-US" sz="5400" dirty="0"/>
            </a:br>
            <a:r>
              <a:rPr lang="en-US" sz="5400" dirty="0"/>
              <a:t>Diagram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03A18-DF34-5B0F-14EB-3031565FF2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9"/>
          <a:stretch/>
        </p:blipFill>
        <p:spPr>
          <a:xfrm>
            <a:off x="3479084" y="826312"/>
            <a:ext cx="8525169" cy="53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0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8845-EB3C-2EF4-FF37-C1740A85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Contributions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AA21E0-CCD2-8A0D-8439-E1B03C729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479051"/>
              </p:ext>
            </p:extLst>
          </p:nvPr>
        </p:nvGraphicFramePr>
        <p:xfrm>
          <a:off x="745067" y="1462087"/>
          <a:ext cx="11006665" cy="4879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81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16714-B76F-94FD-EB9C-90DD954B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C63A-E70C-0CCF-693B-2688DDBC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267" y="4782320"/>
            <a:ext cx="8448960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https://github.com/dharanakneu/Inventory-Sales-Analytics-for-E-commerce.git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r">
              <a:buNone/>
            </a:pPr>
            <a:endParaRPr lang="en-US" sz="1800" dirty="0"/>
          </a:p>
          <a:p>
            <a:pPr marL="0" indent="0" algn="r">
              <a:buNone/>
            </a:pPr>
            <a:r>
              <a:rPr lang="en-US" sz="1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892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637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Inventory Management and Sales Analytics for E-Commerce</vt:lpstr>
      <vt:lpstr>Problem Statement</vt:lpstr>
      <vt:lpstr>    Aim</vt:lpstr>
      <vt:lpstr>System Roles </vt:lpstr>
      <vt:lpstr>Key Process</vt:lpstr>
      <vt:lpstr>ER  Diagram</vt:lpstr>
      <vt:lpstr>Contributions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Siddhanth Pai</dc:creator>
  <cp:lastModifiedBy>Siddhanth Pai</cp:lastModifiedBy>
  <cp:revision>1</cp:revision>
  <dcterms:created xsi:type="dcterms:W3CDTF">2025-04-17T02:41:53Z</dcterms:created>
  <dcterms:modified xsi:type="dcterms:W3CDTF">2025-04-17T03:38:47Z</dcterms:modified>
</cp:coreProperties>
</file>