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260" r:id="rId3"/>
    <p:sldId id="257" r:id="rId4"/>
    <p:sldId id="259" r:id="rId5"/>
    <p:sldId id="264" r:id="rId6"/>
    <p:sldId id="262" r:id="rId7"/>
    <p:sldId id="265" r:id="rId8"/>
    <p:sldId id="274" r:id="rId9"/>
    <p:sldId id="273" r:id="rId10"/>
    <p:sldId id="263" r:id="rId11"/>
    <p:sldId id="281" r:id="rId12"/>
    <p:sldId id="282" r:id="rId13"/>
    <p:sldId id="283" r:id="rId14"/>
    <p:sldId id="272" r:id="rId15"/>
    <p:sldId id="277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458"/>
    <a:srgbClr val="BBCDC9"/>
    <a:srgbClr val="379FFE"/>
    <a:srgbClr val="318DDE"/>
    <a:srgbClr val="2E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9796"/>
  </p:normalViewPr>
  <p:slideViewPr>
    <p:cSldViewPr snapToGrid="0">
      <p:cViewPr varScale="1">
        <p:scale>
          <a:sx n="101" d="100"/>
          <a:sy n="101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A7810-F294-5D43-AFC7-D58C4A785F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AAEC5-2A6B-604D-B7C9-8092256E8D39}">
      <dgm:prSet custT="1"/>
      <dgm:spPr>
        <a:solidFill>
          <a:srgbClr val="DA4458"/>
        </a:solidFill>
      </dgm:spPr>
      <dgm:t>
        <a:bodyPr/>
        <a:lstStyle/>
        <a:p>
          <a:r>
            <a:rPr lang="en-US" sz="2800" b="1" i="0" u="none" dirty="0"/>
            <a:t>PHYSICAL VOLUME </a:t>
          </a:r>
          <a:endParaRPr lang="en-US" sz="2800" u="none" dirty="0"/>
        </a:p>
      </dgm:t>
    </dgm:pt>
    <dgm:pt modelId="{EF374C96-A8E2-AD47-ADF7-837A0139EB86}" type="parTrans" cxnId="{5DCC59C9-6D3C-054F-BDCE-ED67ACADDDA4}">
      <dgm:prSet/>
      <dgm:spPr/>
      <dgm:t>
        <a:bodyPr/>
        <a:lstStyle/>
        <a:p>
          <a:endParaRPr lang="en-US"/>
        </a:p>
      </dgm:t>
    </dgm:pt>
    <dgm:pt modelId="{EF9E512F-A06F-934D-8E08-6D4E727C28AC}" type="sibTrans" cxnId="{5DCC59C9-6D3C-054F-BDCE-ED67ACADDDA4}">
      <dgm:prSet/>
      <dgm:spPr/>
      <dgm:t>
        <a:bodyPr/>
        <a:lstStyle/>
        <a:p>
          <a:endParaRPr lang="en-US"/>
        </a:p>
      </dgm:t>
    </dgm:pt>
    <dgm:pt modelId="{2B327DB1-6FA1-0C49-8964-731D34D9F2B0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0" i="0" dirty="0"/>
            <a:t>Total cases of materials sold during the whole timeframe</a:t>
          </a:r>
          <a:endParaRPr lang="en-US" dirty="0"/>
        </a:p>
      </dgm:t>
    </dgm:pt>
    <dgm:pt modelId="{7C9FC1F2-8DFE-F647-8719-80A1879E6105}" type="parTrans" cxnId="{4265C2FD-38D3-9443-B28F-706F7F93C778}">
      <dgm:prSet/>
      <dgm:spPr/>
      <dgm:t>
        <a:bodyPr/>
        <a:lstStyle/>
        <a:p>
          <a:endParaRPr lang="en-US"/>
        </a:p>
      </dgm:t>
    </dgm:pt>
    <dgm:pt modelId="{D76721E2-DE91-494D-800A-00AEE2526C4B}" type="sibTrans" cxnId="{4265C2FD-38D3-9443-B28F-706F7F93C778}">
      <dgm:prSet/>
      <dgm:spPr/>
      <dgm:t>
        <a:bodyPr/>
        <a:lstStyle/>
        <a:p>
          <a:endParaRPr lang="en-US"/>
        </a:p>
      </dgm:t>
    </dgm:pt>
    <dgm:pt modelId="{FD9DDEB3-B982-0144-A213-74CE9E02D911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0" i="0" dirty="0"/>
            <a:t>Indicator of potential sales volume prediction</a:t>
          </a:r>
          <a:endParaRPr lang="en-US" dirty="0"/>
        </a:p>
      </dgm:t>
    </dgm:pt>
    <dgm:pt modelId="{325419C8-C316-6042-A711-BC70A8639BEF}" type="parTrans" cxnId="{281E50BC-ABDE-1E43-B86D-51DB1F3CB488}">
      <dgm:prSet/>
      <dgm:spPr/>
      <dgm:t>
        <a:bodyPr/>
        <a:lstStyle/>
        <a:p>
          <a:endParaRPr lang="en-US"/>
        </a:p>
      </dgm:t>
    </dgm:pt>
    <dgm:pt modelId="{EFA0B6D4-EE36-8A44-AEDF-8B72D2E37E86}" type="sibTrans" cxnId="{281E50BC-ABDE-1E43-B86D-51DB1F3CB488}">
      <dgm:prSet/>
      <dgm:spPr/>
      <dgm:t>
        <a:bodyPr/>
        <a:lstStyle/>
        <a:p>
          <a:endParaRPr lang="en-US"/>
        </a:p>
      </dgm:t>
    </dgm:pt>
    <dgm:pt modelId="{3B9E40A6-DD36-2248-A699-9C07F353E913}">
      <dgm:prSet custT="1"/>
      <dgm:spPr>
        <a:solidFill>
          <a:srgbClr val="DA4458"/>
        </a:solidFill>
      </dgm:spPr>
      <dgm:t>
        <a:bodyPr/>
        <a:lstStyle/>
        <a:p>
          <a:r>
            <a:rPr lang="en-US" sz="2800" b="1" i="0" u="none" dirty="0"/>
            <a:t>YEARS SINCE</a:t>
          </a:r>
          <a:r>
            <a:rPr lang="en-US" sz="2800" b="1" u="none" dirty="0"/>
            <a:t> </a:t>
          </a:r>
          <a:r>
            <a:rPr lang="en-US" sz="2800" b="1" i="0" u="none" dirty="0"/>
            <a:t>ONBOARDING </a:t>
          </a:r>
          <a:endParaRPr lang="en-US" sz="2800" u="none" dirty="0"/>
        </a:p>
      </dgm:t>
    </dgm:pt>
    <dgm:pt modelId="{9C482F4F-7E3E-4144-A8B7-33C7E7BD6A08}" type="parTrans" cxnId="{AEC75289-E66E-8A40-9D11-6F45B720EFC4}">
      <dgm:prSet/>
      <dgm:spPr/>
      <dgm:t>
        <a:bodyPr/>
        <a:lstStyle/>
        <a:p>
          <a:endParaRPr lang="en-US"/>
        </a:p>
      </dgm:t>
    </dgm:pt>
    <dgm:pt modelId="{44EEE1E2-5CDE-294C-8E6C-AC5403A40498}" type="sibTrans" cxnId="{AEC75289-E66E-8A40-9D11-6F45B720EFC4}">
      <dgm:prSet/>
      <dgm:spPr/>
      <dgm:t>
        <a:bodyPr/>
        <a:lstStyle/>
        <a:p>
          <a:endParaRPr lang="en-US"/>
        </a:p>
      </dgm:t>
    </dgm:pt>
    <dgm:pt modelId="{18D92168-7C76-E743-98FC-D9CFDD923461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0" i="0" dirty="0"/>
            <a:t>Number of years between onboarding date and current date</a:t>
          </a:r>
          <a:endParaRPr lang="en-US" dirty="0"/>
        </a:p>
      </dgm:t>
    </dgm:pt>
    <dgm:pt modelId="{3E1E04D5-998A-BF40-B3E9-251844A4E865}" type="parTrans" cxnId="{2B805D27-E033-C94B-8CF6-567426CF0C48}">
      <dgm:prSet/>
      <dgm:spPr/>
      <dgm:t>
        <a:bodyPr/>
        <a:lstStyle/>
        <a:p>
          <a:endParaRPr lang="en-US"/>
        </a:p>
      </dgm:t>
    </dgm:pt>
    <dgm:pt modelId="{CF5F8CE8-9956-DB45-A619-07E13F4768BC}" type="sibTrans" cxnId="{2B805D27-E033-C94B-8CF6-567426CF0C48}">
      <dgm:prSet/>
      <dgm:spPr/>
      <dgm:t>
        <a:bodyPr/>
        <a:lstStyle/>
        <a:p>
          <a:endParaRPr lang="en-US"/>
        </a:p>
      </dgm:t>
    </dgm:pt>
    <dgm:pt modelId="{C7A16D9E-FF91-0040-AB8E-EA2651F55525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0" i="0" dirty="0"/>
            <a:t>Good target for predicting customer longevity</a:t>
          </a:r>
          <a:endParaRPr lang="en-US" dirty="0"/>
        </a:p>
      </dgm:t>
    </dgm:pt>
    <dgm:pt modelId="{F076A479-D347-274E-A9A4-6EC403D86CF0}" type="parTrans" cxnId="{74CF8593-D103-EC4B-8E49-9D7BD1BB6889}">
      <dgm:prSet/>
      <dgm:spPr/>
      <dgm:t>
        <a:bodyPr/>
        <a:lstStyle/>
        <a:p>
          <a:endParaRPr lang="en-US"/>
        </a:p>
      </dgm:t>
    </dgm:pt>
    <dgm:pt modelId="{F75A0E23-49D5-1F40-B392-8303ABABFC37}" type="sibTrans" cxnId="{74CF8593-D103-EC4B-8E49-9D7BD1BB6889}">
      <dgm:prSet/>
      <dgm:spPr/>
      <dgm:t>
        <a:bodyPr/>
        <a:lstStyle/>
        <a:p>
          <a:endParaRPr lang="en-US"/>
        </a:p>
      </dgm:t>
    </dgm:pt>
    <dgm:pt modelId="{D52A46A8-C3E4-4C48-A7EE-42E4D0829D33}">
      <dgm:prSet custT="1"/>
      <dgm:spPr>
        <a:solidFill>
          <a:srgbClr val="DA4458"/>
        </a:solidFill>
      </dgm:spPr>
      <dgm:t>
        <a:bodyPr/>
        <a:lstStyle/>
        <a:p>
          <a:r>
            <a:rPr lang="en-US" sz="2800" b="1" i="0" u="none" dirty="0"/>
            <a:t>RATING </a:t>
          </a:r>
          <a:endParaRPr lang="en-US" sz="2800" u="none" dirty="0"/>
        </a:p>
      </dgm:t>
    </dgm:pt>
    <dgm:pt modelId="{A3A46C9B-80E3-5C46-B5DF-D6084635DB74}" type="parTrans" cxnId="{D5C7E128-4CE3-D749-825A-1A8FB260DB0B}">
      <dgm:prSet/>
      <dgm:spPr/>
      <dgm:t>
        <a:bodyPr/>
        <a:lstStyle/>
        <a:p>
          <a:endParaRPr lang="en-US"/>
        </a:p>
      </dgm:t>
    </dgm:pt>
    <dgm:pt modelId="{D4B7F210-DE66-D346-892B-86242F22055B}" type="sibTrans" cxnId="{D5C7E128-4CE3-D749-825A-1A8FB260DB0B}">
      <dgm:prSet/>
      <dgm:spPr/>
      <dgm:t>
        <a:bodyPr/>
        <a:lstStyle/>
        <a:p>
          <a:endParaRPr lang="en-US"/>
        </a:p>
      </dgm:t>
    </dgm:pt>
    <dgm:pt modelId="{A40CAA49-FCA3-BF45-ADA9-F6ED31C43AF8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0" i="0" dirty="0"/>
            <a:t>Public rating for each Swire customer using Yelp API</a:t>
          </a:r>
          <a:endParaRPr lang="en-US" dirty="0"/>
        </a:p>
      </dgm:t>
    </dgm:pt>
    <dgm:pt modelId="{BA2F99FD-1893-9C48-8251-95EE175F2A5E}" type="parTrans" cxnId="{F1E645D2-5A83-B747-8E44-8E6A4B908FD7}">
      <dgm:prSet/>
      <dgm:spPr/>
      <dgm:t>
        <a:bodyPr/>
        <a:lstStyle/>
        <a:p>
          <a:endParaRPr lang="en-US"/>
        </a:p>
      </dgm:t>
    </dgm:pt>
    <dgm:pt modelId="{E8D2CAD9-2033-1046-947F-9F847FB62829}" type="sibTrans" cxnId="{F1E645D2-5A83-B747-8E44-8E6A4B908FD7}">
      <dgm:prSet/>
      <dgm:spPr/>
      <dgm:t>
        <a:bodyPr/>
        <a:lstStyle/>
        <a:p>
          <a:endParaRPr lang="en-US"/>
        </a:p>
      </dgm:t>
    </dgm:pt>
    <dgm:pt modelId="{5E373F71-84C8-C94F-AC97-45B2B4A22B2F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0" i="0" dirty="0"/>
            <a:t>Used to predict customer popularity</a:t>
          </a:r>
          <a:endParaRPr lang="en-US" dirty="0"/>
        </a:p>
      </dgm:t>
    </dgm:pt>
    <dgm:pt modelId="{331728FC-B889-A24A-87AC-FCEB24ABA104}" type="parTrans" cxnId="{053841EF-55D2-1048-9A76-E5BDB99E37A5}">
      <dgm:prSet/>
      <dgm:spPr/>
      <dgm:t>
        <a:bodyPr/>
        <a:lstStyle/>
        <a:p>
          <a:endParaRPr lang="en-US"/>
        </a:p>
      </dgm:t>
    </dgm:pt>
    <dgm:pt modelId="{1363B8E6-7D58-ED47-8964-FA45B96842F8}" type="sibTrans" cxnId="{053841EF-55D2-1048-9A76-E5BDB99E37A5}">
      <dgm:prSet/>
      <dgm:spPr/>
      <dgm:t>
        <a:bodyPr/>
        <a:lstStyle/>
        <a:p>
          <a:endParaRPr lang="en-US"/>
        </a:p>
      </dgm:t>
    </dgm:pt>
    <dgm:pt modelId="{ED4466FE-827C-D440-9E5C-F62264FB11EA}" type="pres">
      <dgm:prSet presAssocID="{2F0A7810-F294-5D43-AFC7-D58C4A785F31}" presName="Name0" presStyleCnt="0">
        <dgm:presLayoutVars>
          <dgm:dir/>
          <dgm:animLvl val="lvl"/>
          <dgm:resizeHandles val="exact"/>
        </dgm:presLayoutVars>
      </dgm:prSet>
      <dgm:spPr/>
    </dgm:pt>
    <dgm:pt modelId="{9EBA4BFE-FBF7-8440-BA7A-952CD9B6ECD0}" type="pres">
      <dgm:prSet presAssocID="{1E2AAEC5-2A6B-604D-B7C9-8092256E8D39}" presName="linNode" presStyleCnt="0"/>
      <dgm:spPr/>
    </dgm:pt>
    <dgm:pt modelId="{11FCE71D-C184-494F-A5FA-79270B2A75D6}" type="pres">
      <dgm:prSet presAssocID="{1E2AAEC5-2A6B-604D-B7C9-8092256E8D3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810A51-E6D1-DE4D-90D4-BB53FAA2CD2C}" type="pres">
      <dgm:prSet presAssocID="{1E2AAEC5-2A6B-604D-B7C9-8092256E8D39}" presName="descendantText" presStyleLbl="alignAccFollowNode1" presStyleIdx="0" presStyleCnt="3">
        <dgm:presLayoutVars>
          <dgm:bulletEnabled val="1"/>
        </dgm:presLayoutVars>
      </dgm:prSet>
      <dgm:spPr/>
    </dgm:pt>
    <dgm:pt modelId="{999ACC5E-E38F-3A40-A62F-DE6A80EDFC6B}" type="pres">
      <dgm:prSet presAssocID="{EF9E512F-A06F-934D-8E08-6D4E727C28AC}" presName="sp" presStyleCnt="0"/>
      <dgm:spPr/>
    </dgm:pt>
    <dgm:pt modelId="{130A9111-536C-9747-8162-E2492E0F4407}" type="pres">
      <dgm:prSet presAssocID="{3B9E40A6-DD36-2248-A699-9C07F353E913}" presName="linNode" presStyleCnt="0"/>
      <dgm:spPr/>
    </dgm:pt>
    <dgm:pt modelId="{5376AE30-907F-A142-B6B5-3FA9BF5B15A2}" type="pres">
      <dgm:prSet presAssocID="{3B9E40A6-DD36-2248-A699-9C07F353E91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2D10FE0-FD71-DE43-862E-D38CF8A06ABB}" type="pres">
      <dgm:prSet presAssocID="{3B9E40A6-DD36-2248-A699-9C07F353E913}" presName="descendantText" presStyleLbl="alignAccFollowNode1" presStyleIdx="1" presStyleCnt="3">
        <dgm:presLayoutVars>
          <dgm:bulletEnabled val="1"/>
        </dgm:presLayoutVars>
      </dgm:prSet>
      <dgm:spPr/>
    </dgm:pt>
    <dgm:pt modelId="{6AAD4427-AEBC-8441-ABAC-543F8EF6B1B1}" type="pres">
      <dgm:prSet presAssocID="{44EEE1E2-5CDE-294C-8E6C-AC5403A40498}" presName="sp" presStyleCnt="0"/>
      <dgm:spPr/>
    </dgm:pt>
    <dgm:pt modelId="{CAD52340-AEBF-034B-915D-0CD4C6BB83C5}" type="pres">
      <dgm:prSet presAssocID="{D52A46A8-C3E4-4C48-A7EE-42E4D0829D33}" presName="linNode" presStyleCnt="0"/>
      <dgm:spPr/>
    </dgm:pt>
    <dgm:pt modelId="{1CC2E670-2E82-B947-9DF5-37CA015A211B}" type="pres">
      <dgm:prSet presAssocID="{D52A46A8-C3E4-4C48-A7EE-42E4D0829D3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87D5D2F-B2E2-8148-BFBA-9AA4C32635D7}" type="pres">
      <dgm:prSet presAssocID="{D52A46A8-C3E4-4C48-A7EE-42E4D0829D3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8672800-032C-4C47-A33C-EF22CA281E6A}" type="presOf" srcId="{3B9E40A6-DD36-2248-A699-9C07F353E913}" destId="{5376AE30-907F-A142-B6B5-3FA9BF5B15A2}" srcOrd="0" destOrd="0" presId="urn:microsoft.com/office/officeart/2005/8/layout/vList5"/>
    <dgm:cxn modelId="{0E8F630E-FE53-C944-AD33-B8CA587DFE79}" type="presOf" srcId="{FD9DDEB3-B982-0144-A213-74CE9E02D911}" destId="{72810A51-E6D1-DE4D-90D4-BB53FAA2CD2C}" srcOrd="0" destOrd="1" presId="urn:microsoft.com/office/officeart/2005/8/layout/vList5"/>
    <dgm:cxn modelId="{BA6EE10E-F263-E24A-9174-BE6764A5DF63}" type="presOf" srcId="{2F0A7810-F294-5D43-AFC7-D58C4A785F31}" destId="{ED4466FE-827C-D440-9E5C-F62264FB11EA}" srcOrd="0" destOrd="0" presId="urn:microsoft.com/office/officeart/2005/8/layout/vList5"/>
    <dgm:cxn modelId="{E4F8E425-7B72-8E4E-9AF7-3DA63C1E40AB}" type="presOf" srcId="{D52A46A8-C3E4-4C48-A7EE-42E4D0829D33}" destId="{1CC2E670-2E82-B947-9DF5-37CA015A211B}" srcOrd="0" destOrd="0" presId="urn:microsoft.com/office/officeart/2005/8/layout/vList5"/>
    <dgm:cxn modelId="{2B805D27-E033-C94B-8CF6-567426CF0C48}" srcId="{3B9E40A6-DD36-2248-A699-9C07F353E913}" destId="{18D92168-7C76-E743-98FC-D9CFDD923461}" srcOrd="0" destOrd="0" parTransId="{3E1E04D5-998A-BF40-B3E9-251844A4E865}" sibTransId="{CF5F8CE8-9956-DB45-A619-07E13F4768BC}"/>
    <dgm:cxn modelId="{D5C7E128-4CE3-D749-825A-1A8FB260DB0B}" srcId="{2F0A7810-F294-5D43-AFC7-D58C4A785F31}" destId="{D52A46A8-C3E4-4C48-A7EE-42E4D0829D33}" srcOrd="2" destOrd="0" parTransId="{A3A46C9B-80E3-5C46-B5DF-D6084635DB74}" sibTransId="{D4B7F210-DE66-D346-892B-86242F22055B}"/>
    <dgm:cxn modelId="{3A6BDD33-90B2-6648-90EE-E2AB7C4D18D9}" type="presOf" srcId="{1E2AAEC5-2A6B-604D-B7C9-8092256E8D39}" destId="{11FCE71D-C184-494F-A5FA-79270B2A75D6}" srcOrd="0" destOrd="0" presId="urn:microsoft.com/office/officeart/2005/8/layout/vList5"/>
    <dgm:cxn modelId="{FA38CD42-776E-484E-87A1-1D273347EC2C}" type="presOf" srcId="{5E373F71-84C8-C94F-AC97-45B2B4A22B2F}" destId="{687D5D2F-B2E2-8148-BFBA-9AA4C32635D7}" srcOrd="0" destOrd="1" presId="urn:microsoft.com/office/officeart/2005/8/layout/vList5"/>
    <dgm:cxn modelId="{4A6BA05D-030D-3E41-A171-F704B293ECE8}" type="presOf" srcId="{18D92168-7C76-E743-98FC-D9CFDD923461}" destId="{82D10FE0-FD71-DE43-862E-D38CF8A06ABB}" srcOrd="0" destOrd="0" presId="urn:microsoft.com/office/officeart/2005/8/layout/vList5"/>
    <dgm:cxn modelId="{F9313264-3878-5F43-9C2A-3B02B76A69DB}" type="presOf" srcId="{2B327DB1-6FA1-0C49-8964-731D34D9F2B0}" destId="{72810A51-E6D1-DE4D-90D4-BB53FAA2CD2C}" srcOrd="0" destOrd="0" presId="urn:microsoft.com/office/officeart/2005/8/layout/vList5"/>
    <dgm:cxn modelId="{AEC75289-E66E-8A40-9D11-6F45B720EFC4}" srcId="{2F0A7810-F294-5D43-AFC7-D58C4A785F31}" destId="{3B9E40A6-DD36-2248-A699-9C07F353E913}" srcOrd="1" destOrd="0" parTransId="{9C482F4F-7E3E-4144-A8B7-33C7E7BD6A08}" sibTransId="{44EEE1E2-5CDE-294C-8E6C-AC5403A40498}"/>
    <dgm:cxn modelId="{74CF8593-D103-EC4B-8E49-9D7BD1BB6889}" srcId="{3B9E40A6-DD36-2248-A699-9C07F353E913}" destId="{C7A16D9E-FF91-0040-AB8E-EA2651F55525}" srcOrd="1" destOrd="0" parTransId="{F076A479-D347-274E-A9A4-6EC403D86CF0}" sibTransId="{F75A0E23-49D5-1F40-B392-8303ABABFC37}"/>
    <dgm:cxn modelId="{281E50BC-ABDE-1E43-B86D-51DB1F3CB488}" srcId="{1E2AAEC5-2A6B-604D-B7C9-8092256E8D39}" destId="{FD9DDEB3-B982-0144-A213-74CE9E02D911}" srcOrd="1" destOrd="0" parTransId="{325419C8-C316-6042-A711-BC70A8639BEF}" sibTransId="{EFA0B6D4-EE36-8A44-AEDF-8B72D2E37E86}"/>
    <dgm:cxn modelId="{5DCC59C9-6D3C-054F-BDCE-ED67ACADDDA4}" srcId="{2F0A7810-F294-5D43-AFC7-D58C4A785F31}" destId="{1E2AAEC5-2A6B-604D-B7C9-8092256E8D39}" srcOrd="0" destOrd="0" parTransId="{EF374C96-A8E2-AD47-ADF7-837A0139EB86}" sibTransId="{EF9E512F-A06F-934D-8E08-6D4E727C28AC}"/>
    <dgm:cxn modelId="{F1E645D2-5A83-B747-8E44-8E6A4B908FD7}" srcId="{D52A46A8-C3E4-4C48-A7EE-42E4D0829D33}" destId="{A40CAA49-FCA3-BF45-ADA9-F6ED31C43AF8}" srcOrd="0" destOrd="0" parTransId="{BA2F99FD-1893-9C48-8251-95EE175F2A5E}" sibTransId="{E8D2CAD9-2033-1046-947F-9F847FB62829}"/>
    <dgm:cxn modelId="{9F1683E3-16DA-D546-8B9E-BD3B8FF0F2AC}" type="presOf" srcId="{A40CAA49-FCA3-BF45-ADA9-F6ED31C43AF8}" destId="{687D5D2F-B2E2-8148-BFBA-9AA4C32635D7}" srcOrd="0" destOrd="0" presId="urn:microsoft.com/office/officeart/2005/8/layout/vList5"/>
    <dgm:cxn modelId="{053841EF-55D2-1048-9A76-E5BDB99E37A5}" srcId="{D52A46A8-C3E4-4C48-A7EE-42E4D0829D33}" destId="{5E373F71-84C8-C94F-AC97-45B2B4A22B2F}" srcOrd="1" destOrd="0" parTransId="{331728FC-B889-A24A-87AC-FCEB24ABA104}" sibTransId="{1363B8E6-7D58-ED47-8964-FA45B96842F8}"/>
    <dgm:cxn modelId="{A14D74FB-EDD5-CA4A-A4C2-FFC69DEF5367}" type="presOf" srcId="{C7A16D9E-FF91-0040-AB8E-EA2651F55525}" destId="{82D10FE0-FD71-DE43-862E-D38CF8A06ABB}" srcOrd="0" destOrd="1" presId="urn:microsoft.com/office/officeart/2005/8/layout/vList5"/>
    <dgm:cxn modelId="{4265C2FD-38D3-9443-B28F-706F7F93C778}" srcId="{1E2AAEC5-2A6B-604D-B7C9-8092256E8D39}" destId="{2B327DB1-6FA1-0C49-8964-731D34D9F2B0}" srcOrd="0" destOrd="0" parTransId="{7C9FC1F2-8DFE-F647-8719-80A1879E6105}" sibTransId="{D76721E2-DE91-494D-800A-00AEE2526C4B}"/>
    <dgm:cxn modelId="{A5B9CE1C-5E42-F546-A22E-B5D0E8434A31}" type="presParOf" srcId="{ED4466FE-827C-D440-9E5C-F62264FB11EA}" destId="{9EBA4BFE-FBF7-8440-BA7A-952CD9B6ECD0}" srcOrd="0" destOrd="0" presId="urn:microsoft.com/office/officeart/2005/8/layout/vList5"/>
    <dgm:cxn modelId="{6DD113C2-43B2-5442-953E-AAAD354CF146}" type="presParOf" srcId="{9EBA4BFE-FBF7-8440-BA7A-952CD9B6ECD0}" destId="{11FCE71D-C184-494F-A5FA-79270B2A75D6}" srcOrd="0" destOrd="0" presId="urn:microsoft.com/office/officeart/2005/8/layout/vList5"/>
    <dgm:cxn modelId="{6BC96B43-2D3B-0141-933F-B6845239E836}" type="presParOf" srcId="{9EBA4BFE-FBF7-8440-BA7A-952CD9B6ECD0}" destId="{72810A51-E6D1-DE4D-90D4-BB53FAA2CD2C}" srcOrd="1" destOrd="0" presId="urn:microsoft.com/office/officeart/2005/8/layout/vList5"/>
    <dgm:cxn modelId="{DB9FECEC-C193-214E-9292-64FAC75AE17E}" type="presParOf" srcId="{ED4466FE-827C-D440-9E5C-F62264FB11EA}" destId="{999ACC5E-E38F-3A40-A62F-DE6A80EDFC6B}" srcOrd="1" destOrd="0" presId="urn:microsoft.com/office/officeart/2005/8/layout/vList5"/>
    <dgm:cxn modelId="{3045ED58-37D7-484B-A100-235D83432697}" type="presParOf" srcId="{ED4466FE-827C-D440-9E5C-F62264FB11EA}" destId="{130A9111-536C-9747-8162-E2492E0F4407}" srcOrd="2" destOrd="0" presId="urn:microsoft.com/office/officeart/2005/8/layout/vList5"/>
    <dgm:cxn modelId="{1A157E5D-AAB6-2448-B16A-7A0F6EE67602}" type="presParOf" srcId="{130A9111-536C-9747-8162-E2492E0F4407}" destId="{5376AE30-907F-A142-B6B5-3FA9BF5B15A2}" srcOrd="0" destOrd="0" presId="urn:microsoft.com/office/officeart/2005/8/layout/vList5"/>
    <dgm:cxn modelId="{642BA0B5-37CC-4648-BBDD-00062DE80A5F}" type="presParOf" srcId="{130A9111-536C-9747-8162-E2492E0F4407}" destId="{82D10FE0-FD71-DE43-862E-D38CF8A06ABB}" srcOrd="1" destOrd="0" presId="urn:microsoft.com/office/officeart/2005/8/layout/vList5"/>
    <dgm:cxn modelId="{24216E3C-1503-7945-A1F6-BEB45C6DF7CA}" type="presParOf" srcId="{ED4466FE-827C-D440-9E5C-F62264FB11EA}" destId="{6AAD4427-AEBC-8441-ABAC-543F8EF6B1B1}" srcOrd="3" destOrd="0" presId="urn:microsoft.com/office/officeart/2005/8/layout/vList5"/>
    <dgm:cxn modelId="{E864EBB5-EE91-054D-99E7-A645884CA725}" type="presParOf" srcId="{ED4466FE-827C-D440-9E5C-F62264FB11EA}" destId="{CAD52340-AEBF-034B-915D-0CD4C6BB83C5}" srcOrd="4" destOrd="0" presId="urn:microsoft.com/office/officeart/2005/8/layout/vList5"/>
    <dgm:cxn modelId="{6421539B-913F-2A4A-8677-8CA4493003DA}" type="presParOf" srcId="{CAD52340-AEBF-034B-915D-0CD4C6BB83C5}" destId="{1CC2E670-2E82-B947-9DF5-37CA015A211B}" srcOrd="0" destOrd="0" presId="urn:microsoft.com/office/officeart/2005/8/layout/vList5"/>
    <dgm:cxn modelId="{9EF6E300-21C1-3242-BB54-24D373C84C94}" type="presParOf" srcId="{CAD52340-AEBF-034B-915D-0CD4C6BB83C5}" destId="{687D5D2F-B2E2-8148-BFBA-9AA4C32635D7}" srcOrd="1" destOrd="0" presId="urn:microsoft.com/office/officeart/2005/8/layout/vList5"/>
  </dgm:cxnLst>
  <dgm:bg>
    <a:effectLst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D68A6-0A3F-4D42-9670-F39F87BD6CF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53C1D-60CD-4C27-AF78-1F15719AE9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>
              <a:latin typeface="+mn-lt"/>
            </a:rPr>
            <a:t>Split data</a:t>
          </a:r>
          <a:endParaRPr lang="en-US" sz="2600" dirty="0">
            <a:latin typeface="+mn-lt"/>
          </a:endParaRPr>
        </a:p>
      </dgm:t>
    </dgm:pt>
    <dgm:pt modelId="{A890686E-C03A-43CC-A2C1-8195AF4FF542}" type="parTrans" cxnId="{FDAC1C32-60B4-4FB2-BAFC-FCC2C58009D2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32D94F9D-DD28-4823-80E0-7A9E316174B7}" type="sibTrans" cxnId="{FDAC1C32-60B4-4FB2-BAFC-FCC2C58009D2}">
      <dgm:prSet/>
      <dgm:spPr/>
      <dgm:t>
        <a:bodyPr/>
        <a:lstStyle/>
        <a:p>
          <a:pPr>
            <a:lnSpc>
              <a:spcPct val="100000"/>
            </a:lnSpc>
          </a:pPr>
          <a:endParaRPr lang="en-US" sz="2600">
            <a:latin typeface="+mn-lt"/>
          </a:endParaRPr>
        </a:p>
      </dgm:t>
    </dgm:pt>
    <dgm:pt modelId="{B675D678-B5E4-462E-938C-C6D41804FD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>
              <a:solidFill>
                <a:srgbClr val="374151"/>
              </a:solidFill>
              <a:effectLst/>
              <a:latin typeface="+mn-lt"/>
            </a:rPr>
            <a:t>Train models</a:t>
          </a:r>
          <a:endParaRPr lang="en-US" sz="2600" dirty="0">
            <a:latin typeface="+mn-lt"/>
          </a:endParaRPr>
        </a:p>
      </dgm:t>
    </dgm:pt>
    <dgm:pt modelId="{9D8865E2-7633-427C-AD02-F54F5D84870B}" type="parTrans" cxnId="{1FA466C8-9BCD-4EEC-AF4A-12213DBBC35A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33CF3B28-DA38-4C7C-BC4C-92DB92BF63AB}" type="sibTrans" cxnId="{1FA466C8-9BCD-4EEC-AF4A-12213DBBC35A}">
      <dgm:prSet/>
      <dgm:spPr/>
      <dgm:t>
        <a:bodyPr/>
        <a:lstStyle/>
        <a:p>
          <a:pPr>
            <a:lnSpc>
              <a:spcPct val="100000"/>
            </a:lnSpc>
          </a:pPr>
          <a:endParaRPr lang="en-US" sz="2600">
            <a:latin typeface="+mn-lt"/>
          </a:endParaRPr>
        </a:p>
      </dgm:t>
    </dgm:pt>
    <dgm:pt modelId="{7080F4E0-BF8A-4493-B20C-2A163D17A7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>
              <a:solidFill>
                <a:srgbClr val="374151"/>
              </a:solidFill>
              <a:effectLst/>
              <a:latin typeface="+mn-lt"/>
            </a:rPr>
            <a:t>Cross-validate</a:t>
          </a:r>
          <a:endParaRPr lang="en-US" sz="2600" dirty="0">
            <a:latin typeface="+mn-lt"/>
          </a:endParaRPr>
        </a:p>
      </dgm:t>
    </dgm:pt>
    <dgm:pt modelId="{94F804CC-45EC-4CE5-8616-80B823D57FDF}" type="parTrans" cxnId="{E9BC69B2-0210-43CE-8865-9FAB10A1AB82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119B9D65-A441-4D04-9FE8-72D34E08DFE2}" type="sibTrans" cxnId="{E9BC69B2-0210-43CE-8865-9FAB10A1AB82}">
      <dgm:prSet/>
      <dgm:spPr/>
      <dgm:t>
        <a:bodyPr/>
        <a:lstStyle/>
        <a:p>
          <a:pPr>
            <a:lnSpc>
              <a:spcPct val="100000"/>
            </a:lnSpc>
          </a:pPr>
          <a:endParaRPr lang="en-US" sz="2600">
            <a:latin typeface="+mn-lt"/>
          </a:endParaRPr>
        </a:p>
      </dgm:t>
    </dgm:pt>
    <dgm:pt modelId="{C80E367C-0812-4D41-AA92-65BF319E2B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>
              <a:latin typeface="+mn-lt"/>
            </a:rPr>
            <a:t>Evaluate performance</a:t>
          </a:r>
          <a:endParaRPr lang="en-US" sz="2600" dirty="0">
            <a:latin typeface="+mn-lt"/>
          </a:endParaRPr>
        </a:p>
      </dgm:t>
    </dgm:pt>
    <dgm:pt modelId="{994A7C95-8D69-4FB4-A9FD-5B8E97910F7D}" type="parTrans" cxnId="{BA1A097D-1417-4FB7-A070-50BE68A0D71E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4436E743-6B86-48CF-A95C-192BC25AFF77}" type="sibTrans" cxnId="{BA1A097D-1417-4FB7-A070-50BE68A0D71E}">
      <dgm:prSet/>
      <dgm:spPr/>
      <dgm:t>
        <a:bodyPr/>
        <a:lstStyle/>
        <a:p>
          <a:pPr>
            <a:lnSpc>
              <a:spcPct val="100000"/>
            </a:lnSpc>
          </a:pPr>
          <a:endParaRPr lang="en-US" sz="2600">
            <a:latin typeface="+mn-lt"/>
          </a:endParaRPr>
        </a:p>
      </dgm:t>
    </dgm:pt>
    <dgm:pt modelId="{7D960083-1D3E-418C-ADBF-6BD960619B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>
              <a:latin typeface="+mn-lt"/>
            </a:rPr>
            <a:t>Select best model</a:t>
          </a:r>
          <a:endParaRPr lang="en-US" sz="2600" dirty="0">
            <a:latin typeface="+mn-lt"/>
          </a:endParaRPr>
        </a:p>
      </dgm:t>
    </dgm:pt>
    <dgm:pt modelId="{49571540-DC52-428C-92E2-53E59C0B597F}" type="parTrans" cxnId="{907BF7B3-0154-4BF3-91B2-E78BB4B377FF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6B51277C-BFA2-4DB8-80FB-EAC14EDA0279}" type="sibTrans" cxnId="{907BF7B3-0154-4BF3-91B2-E78BB4B377FF}">
      <dgm:prSet/>
      <dgm:spPr/>
      <dgm:t>
        <a:bodyPr/>
        <a:lstStyle/>
        <a:p>
          <a:pPr>
            <a:lnSpc>
              <a:spcPct val="100000"/>
            </a:lnSpc>
          </a:pPr>
          <a:endParaRPr lang="en-US" sz="2600">
            <a:latin typeface="+mn-lt"/>
          </a:endParaRPr>
        </a:p>
      </dgm:t>
    </dgm:pt>
    <dgm:pt modelId="{A2CC8D40-AD3C-40F6-9008-593699A261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>
              <a:latin typeface="+mn-lt"/>
            </a:rPr>
            <a:t>Tune Hyperparameter</a:t>
          </a:r>
          <a:endParaRPr lang="en-US" sz="2600" dirty="0">
            <a:latin typeface="+mn-lt"/>
          </a:endParaRPr>
        </a:p>
      </dgm:t>
    </dgm:pt>
    <dgm:pt modelId="{1C0D5848-0A0E-4041-8D64-D08602A0BA6E}" type="parTrans" cxnId="{D1E1E64A-1BC9-4A4B-87B1-0C5D9252D3C3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F820041B-E354-4544-B013-9B3079B58975}" type="sibTrans" cxnId="{D1E1E64A-1BC9-4A4B-87B1-0C5D9252D3C3}">
      <dgm:prSet/>
      <dgm:spPr/>
      <dgm:t>
        <a:bodyPr/>
        <a:lstStyle/>
        <a:p>
          <a:pPr>
            <a:lnSpc>
              <a:spcPct val="100000"/>
            </a:lnSpc>
          </a:pPr>
          <a:endParaRPr lang="en-US" sz="2600">
            <a:latin typeface="+mn-lt"/>
          </a:endParaRPr>
        </a:p>
      </dgm:t>
    </dgm:pt>
    <dgm:pt modelId="{379F46A2-E85B-42CC-AB5B-7B459D101D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>
              <a:latin typeface="+mn-lt"/>
            </a:rPr>
            <a:t>Validate Model</a:t>
          </a:r>
          <a:endParaRPr lang="en-US" sz="2600" dirty="0">
            <a:latin typeface="+mn-lt"/>
          </a:endParaRPr>
        </a:p>
      </dgm:t>
    </dgm:pt>
    <dgm:pt modelId="{53E98F5A-A4DB-4112-B5EB-220ACFC11214}" type="parTrans" cxnId="{81590FF0-27E4-42B2-888C-5A1D78A643F2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8EAF748A-5B17-4D1C-AED9-8476CBF93191}" type="sibTrans" cxnId="{81590FF0-27E4-42B2-888C-5A1D78A643F2}">
      <dgm:prSet/>
      <dgm:spPr/>
      <dgm:t>
        <a:bodyPr/>
        <a:lstStyle/>
        <a:p>
          <a:endParaRPr lang="en-US" sz="2600">
            <a:latin typeface="+mn-lt"/>
          </a:endParaRPr>
        </a:p>
      </dgm:t>
    </dgm:pt>
    <dgm:pt modelId="{BE8B4A44-F194-4D9B-B1C4-70BC19AAEFEC}" type="pres">
      <dgm:prSet presAssocID="{DADD68A6-0A3F-4D42-9670-F39F87BD6CFD}" presName="root" presStyleCnt="0">
        <dgm:presLayoutVars>
          <dgm:dir/>
          <dgm:resizeHandles val="exact"/>
        </dgm:presLayoutVars>
      </dgm:prSet>
      <dgm:spPr/>
    </dgm:pt>
    <dgm:pt modelId="{8A995212-05FE-4BE3-B4C7-7F0F512A735D}" type="pres">
      <dgm:prSet presAssocID="{DADD68A6-0A3F-4D42-9670-F39F87BD6CFD}" presName="container" presStyleCnt="0">
        <dgm:presLayoutVars>
          <dgm:dir/>
          <dgm:resizeHandles val="exact"/>
        </dgm:presLayoutVars>
      </dgm:prSet>
      <dgm:spPr/>
    </dgm:pt>
    <dgm:pt modelId="{D0B622AC-4D66-4876-9871-FFE201873D81}" type="pres">
      <dgm:prSet presAssocID="{AAB53C1D-60CD-4C27-AF78-1F15719AE9EF}" presName="compNode" presStyleCnt="0"/>
      <dgm:spPr/>
    </dgm:pt>
    <dgm:pt modelId="{8D4F0895-B50A-49BF-AC1B-7FD86DE57072}" type="pres">
      <dgm:prSet presAssocID="{AAB53C1D-60CD-4C27-AF78-1F15719AE9EF}" presName="iconBgRect" presStyleLbl="bgShp" presStyleIdx="0" presStyleCnt="7"/>
      <dgm:spPr/>
    </dgm:pt>
    <dgm:pt modelId="{3F419DA1-51A0-4466-B6A6-0C63933D7B71}" type="pres">
      <dgm:prSet presAssocID="{AAB53C1D-60CD-4C27-AF78-1F15719AE9E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4933DBB-7820-42D8-A6BD-D13E26345557}" type="pres">
      <dgm:prSet presAssocID="{AAB53C1D-60CD-4C27-AF78-1F15719AE9EF}" presName="spaceRect" presStyleCnt="0"/>
      <dgm:spPr/>
    </dgm:pt>
    <dgm:pt modelId="{E7E0D274-8626-4B3C-B669-B92FC13CB185}" type="pres">
      <dgm:prSet presAssocID="{AAB53C1D-60CD-4C27-AF78-1F15719AE9EF}" presName="textRect" presStyleLbl="revTx" presStyleIdx="0" presStyleCnt="7">
        <dgm:presLayoutVars>
          <dgm:chMax val="1"/>
          <dgm:chPref val="1"/>
        </dgm:presLayoutVars>
      </dgm:prSet>
      <dgm:spPr/>
    </dgm:pt>
    <dgm:pt modelId="{B1880850-3428-4E72-A226-31E93E6954BF}" type="pres">
      <dgm:prSet presAssocID="{32D94F9D-DD28-4823-80E0-7A9E316174B7}" presName="sibTrans" presStyleLbl="sibTrans2D1" presStyleIdx="0" presStyleCnt="0"/>
      <dgm:spPr/>
    </dgm:pt>
    <dgm:pt modelId="{285EEB98-03A9-4F3B-8D85-E45C26F9CDF4}" type="pres">
      <dgm:prSet presAssocID="{B675D678-B5E4-462E-938C-C6D41804FDDC}" presName="compNode" presStyleCnt="0"/>
      <dgm:spPr/>
    </dgm:pt>
    <dgm:pt modelId="{80EEF877-939C-44A4-A5D8-F7393CFD30F0}" type="pres">
      <dgm:prSet presAssocID="{B675D678-B5E4-462E-938C-C6D41804FDDC}" presName="iconBgRect" presStyleLbl="bgShp" presStyleIdx="1" presStyleCnt="7"/>
      <dgm:spPr/>
    </dgm:pt>
    <dgm:pt modelId="{0CA7BC50-A91D-4FA1-9733-08134CF0F37F}" type="pres">
      <dgm:prSet presAssocID="{B675D678-B5E4-462E-938C-C6D41804FDD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E3C8A30B-4858-45E1-963A-BFEE037D4626}" type="pres">
      <dgm:prSet presAssocID="{B675D678-B5E4-462E-938C-C6D41804FDDC}" presName="spaceRect" presStyleCnt="0"/>
      <dgm:spPr/>
    </dgm:pt>
    <dgm:pt modelId="{DFF90DCB-0D37-46EE-B639-65BCE246C72A}" type="pres">
      <dgm:prSet presAssocID="{B675D678-B5E4-462E-938C-C6D41804FDDC}" presName="textRect" presStyleLbl="revTx" presStyleIdx="1" presStyleCnt="7">
        <dgm:presLayoutVars>
          <dgm:chMax val="1"/>
          <dgm:chPref val="1"/>
        </dgm:presLayoutVars>
      </dgm:prSet>
      <dgm:spPr/>
    </dgm:pt>
    <dgm:pt modelId="{D3E59D3C-A04D-40AF-A0A5-D05B58633133}" type="pres">
      <dgm:prSet presAssocID="{33CF3B28-DA38-4C7C-BC4C-92DB92BF63AB}" presName="sibTrans" presStyleLbl="sibTrans2D1" presStyleIdx="0" presStyleCnt="0"/>
      <dgm:spPr/>
    </dgm:pt>
    <dgm:pt modelId="{252B461C-973E-42E7-888D-B19EFAFE33C9}" type="pres">
      <dgm:prSet presAssocID="{7080F4E0-BF8A-4493-B20C-2A163D17A70B}" presName="compNode" presStyleCnt="0"/>
      <dgm:spPr/>
    </dgm:pt>
    <dgm:pt modelId="{E068C6B9-5C72-465A-BD23-14CB025ED321}" type="pres">
      <dgm:prSet presAssocID="{7080F4E0-BF8A-4493-B20C-2A163D17A70B}" presName="iconBgRect" presStyleLbl="bgShp" presStyleIdx="2" presStyleCnt="7"/>
      <dgm:spPr/>
    </dgm:pt>
    <dgm:pt modelId="{2FA47D87-14E3-43FD-9DC2-ED75D05C9C6D}" type="pres">
      <dgm:prSet presAssocID="{7080F4E0-BF8A-4493-B20C-2A163D17A70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E7F2B320-A35A-4F87-8EF2-C28950C1F4E7}" type="pres">
      <dgm:prSet presAssocID="{7080F4E0-BF8A-4493-B20C-2A163D17A70B}" presName="spaceRect" presStyleCnt="0"/>
      <dgm:spPr/>
    </dgm:pt>
    <dgm:pt modelId="{71B35EC0-C030-4CDB-98C1-6B43D05ADAF6}" type="pres">
      <dgm:prSet presAssocID="{7080F4E0-BF8A-4493-B20C-2A163D17A70B}" presName="textRect" presStyleLbl="revTx" presStyleIdx="2" presStyleCnt="7">
        <dgm:presLayoutVars>
          <dgm:chMax val="1"/>
          <dgm:chPref val="1"/>
        </dgm:presLayoutVars>
      </dgm:prSet>
      <dgm:spPr/>
    </dgm:pt>
    <dgm:pt modelId="{79068CC9-CA25-4963-877F-294AA5BF1F5F}" type="pres">
      <dgm:prSet presAssocID="{119B9D65-A441-4D04-9FE8-72D34E08DFE2}" presName="sibTrans" presStyleLbl="sibTrans2D1" presStyleIdx="0" presStyleCnt="0"/>
      <dgm:spPr/>
    </dgm:pt>
    <dgm:pt modelId="{920F0EA2-2F7E-4936-8827-A4576CB3DC7B}" type="pres">
      <dgm:prSet presAssocID="{C80E367C-0812-4D41-AA92-65BF319E2B06}" presName="compNode" presStyleCnt="0"/>
      <dgm:spPr/>
    </dgm:pt>
    <dgm:pt modelId="{8221763C-C131-4F92-AEE4-A424CE40EBC7}" type="pres">
      <dgm:prSet presAssocID="{C80E367C-0812-4D41-AA92-65BF319E2B06}" presName="iconBgRect" presStyleLbl="bgShp" presStyleIdx="3" presStyleCnt="7"/>
      <dgm:spPr/>
    </dgm:pt>
    <dgm:pt modelId="{963A351D-053A-4421-B1BC-05E2181150C9}" type="pres">
      <dgm:prSet presAssocID="{C80E367C-0812-4D41-AA92-65BF319E2B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2FB8E71-7A92-4706-A81D-F8BEC30FDBBE}" type="pres">
      <dgm:prSet presAssocID="{C80E367C-0812-4D41-AA92-65BF319E2B06}" presName="spaceRect" presStyleCnt="0"/>
      <dgm:spPr/>
    </dgm:pt>
    <dgm:pt modelId="{7E3D160A-7505-4B26-84FA-7061E27FD738}" type="pres">
      <dgm:prSet presAssocID="{C80E367C-0812-4D41-AA92-65BF319E2B06}" presName="textRect" presStyleLbl="revTx" presStyleIdx="3" presStyleCnt="7">
        <dgm:presLayoutVars>
          <dgm:chMax val="1"/>
          <dgm:chPref val="1"/>
        </dgm:presLayoutVars>
      </dgm:prSet>
      <dgm:spPr/>
    </dgm:pt>
    <dgm:pt modelId="{0CA31560-FAD6-46C8-AC1F-8A8F73570D93}" type="pres">
      <dgm:prSet presAssocID="{4436E743-6B86-48CF-A95C-192BC25AFF77}" presName="sibTrans" presStyleLbl="sibTrans2D1" presStyleIdx="0" presStyleCnt="0"/>
      <dgm:spPr/>
    </dgm:pt>
    <dgm:pt modelId="{2618F19C-8AE7-45B9-864D-B7828A00061C}" type="pres">
      <dgm:prSet presAssocID="{7D960083-1D3E-418C-ADBF-6BD960619BE1}" presName="compNode" presStyleCnt="0"/>
      <dgm:spPr/>
    </dgm:pt>
    <dgm:pt modelId="{30F36B11-729C-4709-B43E-47830DFA7E11}" type="pres">
      <dgm:prSet presAssocID="{7D960083-1D3E-418C-ADBF-6BD960619BE1}" presName="iconBgRect" presStyleLbl="bgShp" presStyleIdx="4" presStyleCnt="7"/>
      <dgm:spPr/>
    </dgm:pt>
    <dgm:pt modelId="{A105BF25-CC6F-4298-ABC6-B167C26D4049}" type="pres">
      <dgm:prSet presAssocID="{7D960083-1D3E-418C-ADBF-6BD960619BE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-struck face outline with solid fill"/>
        </a:ext>
      </dgm:extLst>
    </dgm:pt>
    <dgm:pt modelId="{F15431EF-98CE-4156-9976-119117CCB0DD}" type="pres">
      <dgm:prSet presAssocID="{7D960083-1D3E-418C-ADBF-6BD960619BE1}" presName="spaceRect" presStyleCnt="0"/>
      <dgm:spPr/>
    </dgm:pt>
    <dgm:pt modelId="{DC1BFBE1-58BE-468D-9FA1-87F58FFFC0D4}" type="pres">
      <dgm:prSet presAssocID="{7D960083-1D3E-418C-ADBF-6BD960619BE1}" presName="textRect" presStyleLbl="revTx" presStyleIdx="4" presStyleCnt="7">
        <dgm:presLayoutVars>
          <dgm:chMax val="1"/>
          <dgm:chPref val="1"/>
        </dgm:presLayoutVars>
      </dgm:prSet>
      <dgm:spPr/>
    </dgm:pt>
    <dgm:pt modelId="{C2090973-798D-4F68-BEDB-6F467454CDD6}" type="pres">
      <dgm:prSet presAssocID="{6B51277C-BFA2-4DB8-80FB-EAC14EDA0279}" presName="sibTrans" presStyleLbl="sibTrans2D1" presStyleIdx="0" presStyleCnt="0"/>
      <dgm:spPr/>
    </dgm:pt>
    <dgm:pt modelId="{BBC0CE43-622B-4589-B0C8-070B30F76A5D}" type="pres">
      <dgm:prSet presAssocID="{A2CC8D40-AD3C-40F6-9008-593699A261D3}" presName="compNode" presStyleCnt="0"/>
      <dgm:spPr/>
    </dgm:pt>
    <dgm:pt modelId="{90F66C4D-3FA8-492E-A9F7-1B146247B88F}" type="pres">
      <dgm:prSet presAssocID="{A2CC8D40-AD3C-40F6-9008-593699A261D3}" presName="iconBgRect" presStyleLbl="bgShp" presStyleIdx="5" presStyleCnt="7"/>
      <dgm:spPr/>
    </dgm:pt>
    <dgm:pt modelId="{82ADC0E7-717F-4E51-9101-CF6F81162944}" type="pres">
      <dgm:prSet presAssocID="{A2CC8D40-AD3C-40F6-9008-593699A261D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E3429B0-DDF5-4D42-B672-889607F16650}" type="pres">
      <dgm:prSet presAssocID="{A2CC8D40-AD3C-40F6-9008-593699A261D3}" presName="spaceRect" presStyleCnt="0"/>
      <dgm:spPr/>
    </dgm:pt>
    <dgm:pt modelId="{CE056BE5-05E8-4857-947A-9B7DCBA1D672}" type="pres">
      <dgm:prSet presAssocID="{A2CC8D40-AD3C-40F6-9008-593699A261D3}" presName="textRect" presStyleLbl="revTx" presStyleIdx="5" presStyleCnt="7" custScaleX="111594">
        <dgm:presLayoutVars>
          <dgm:chMax val="1"/>
          <dgm:chPref val="1"/>
        </dgm:presLayoutVars>
      </dgm:prSet>
      <dgm:spPr/>
    </dgm:pt>
    <dgm:pt modelId="{45FC64C0-9B55-41C0-AC3D-0E2657029AF7}" type="pres">
      <dgm:prSet presAssocID="{F820041B-E354-4544-B013-9B3079B58975}" presName="sibTrans" presStyleLbl="sibTrans2D1" presStyleIdx="0" presStyleCnt="0"/>
      <dgm:spPr/>
    </dgm:pt>
    <dgm:pt modelId="{22572506-9028-4DFA-AD4C-B8AB7E615602}" type="pres">
      <dgm:prSet presAssocID="{379F46A2-E85B-42CC-AB5B-7B459D101D64}" presName="compNode" presStyleCnt="0"/>
      <dgm:spPr/>
    </dgm:pt>
    <dgm:pt modelId="{DE28E1BB-4E18-4A8C-9E5D-B5E8AF12CB82}" type="pres">
      <dgm:prSet presAssocID="{379F46A2-E85B-42CC-AB5B-7B459D101D64}" presName="iconBgRect" presStyleLbl="bgShp" presStyleIdx="6" presStyleCnt="7"/>
      <dgm:spPr/>
    </dgm:pt>
    <dgm:pt modelId="{A2E52004-1057-47E1-84BB-87A6E36D6426}" type="pres">
      <dgm:prSet presAssocID="{379F46A2-E85B-42CC-AB5B-7B459D101D6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A5E91AE-80E5-4492-B11B-F4A17B76ECF9}" type="pres">
      <dgm:prSet presAssocID="{379F46A2-E85B-42CC-AB5B-7B459D101D64}" presName="spaceRect" presStyleCnt="0"/>
      <dgm:spPr/>
    </dgm:pt>
    <dgm:pt modelId="{DCC3AFE0-0114-4628-B786-BD8E44C29F95}" type="pres">
      <dgm:prSet presAssocID="{379F46A2-E85B-42CC-AB5B-7B459D101D6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48AB60B-BA12-4ECF-A34D-593103E12675}" type="presOf" srcId="{F820041B-E354-4544-B013-9B3079B58975}" destId="{45FC64C0-9B55-41C0-AC3D-0E2657029AF7}" srcOrd="0" destOrd="0" presId="urn:microsoft.com/office/officeart/2018/2/layout/IconCircleList"/>
    <dgm:cxn modelId="{FDAC1C32-60B4-4FB2-BAFC-FCC2C58009D2}" srcId="{DADD68A6-0A3F-4D42-9670-F39F87BD6CFD}" destId="{AAB53C1D-60CD-4C27-AF78-1F15719AE9EF}" srcOrd="0" destOrd="0" parTransId="{A890686E-C03A-43CC-A2C1-8195AF4FF542}" sibTransId="{32D94F9D-DD28-4823-80E0-7A9E316174B7}"/>
    <dgm:cxn modelId="{F8BF6335-F60B-40BC-9FF1-5A6CC675E355}" type="presOf" srcId="{A2CC8D40-AD3C-40F6-9008-593699A261D3}" destId="{CE056BE5-05E8-4857-947A-9B7DCBA1D672}" srcOrd="0" destOrd="0" presId="urn:microsoft.com/office/officeart/2018/2/layout/IconCircleList"/>
    <dgm:cxn modelId="{D1E1E64A-1BC9-4A4B-87B1-0C5D9252D3C3}" srcId="{DADD68A6-0A3F-4D42-9670-F39F87BD6CFD}" destId="{A2CC8D40-AD3C-40F6-9008-593699A261D3}" srcOrd="5" destOrd="0" parTransId="{1C0D5848-0A0E-4041-8D64-D08602A0BA6E}" sibTransId="{F820041B-E354-4544-B013-9B3079B58975}"/>
    <dgm:cxn modelId="{C1529D4D-A6C7-4A8C-B690-763258C8949C}" type="presOf" srcId="{C80E367C-0812-4D41-AA92-65BF319E2B06}" destId="{7E3D160A-7505-4B26-84FA-7061E27FD738}" srcOrd="0" destOrd="0" presId="urn:microsoft.com/office/officeart/2018/2/layout/IconCircleList"/>
    <dgm:cxn modelId="{E5051C62-A867-4956-B9FC-01BD03D9F771}" type="presOf" srcId="{33CF3B28-DA38-4C7C-BC4C-92DB92BF63AB}" destId="{D3E59D3C-A04D-40AF-A0A5-D05B58633133}" srcOrd="0" destOrd="0" presId="urn:microsoft.com/office/officeart/2018/2/layout/IconCircleList"/>
    <dgm:cxn modelId="{95377B7C-C556-46E9-B7A1-7A6D0A848465}" type="presOf" srcId="{4436E743-6B86-48CF-A95C-192BC25AFF77}" destId="{0CA31560-FAD6-46C8-AC1F-8A8F73570D93}" srcOrd="0" destOrd="0" presId="urn:microsoft.com/office/officeart/2018/2/layout/IconCircleList"/>
    <dgm:cxn modelId="{BA1A097D-1417-4FB7-A070-50BE68A0D71E}" srcId="{DADD68A6-0A3F-4D42-9670-F39F87BD6CFD}" destId="{C80E367C-0812-4D41-AA92-65BF319E2B06}" srcOrd="3" destOrd="0" parTransId="{994A7C95-8D69-4FB4-A9FD-5B8E97910F7D}" sibTransId="{4436E743-6B86-48CF-A95C-192BC25AFF77}"/>
    <dgm:cxn modelId="{CA35FB87-E761-4362-B016-D9797157A32D}" type="presOf" srcId="{AAB53C1D-60CD-4C27-AF78-1F15719AE9EF}" destId="{E7E0D274-8626-4B3C-B669-B92FC13CB185}" srcOrd="0" destOrd="0" presId="urn:microsoft.com/office/officeart/2018/2/layout/IconCircleList"/>
    <dgm:cxn modelId="{205568AC-A978-46B7-878C-15728797E474}" type="presOf" srcId="{6B51277C-BFA2-4DB8-80FB-EAC14EDA0279}" destId="{C2090973-798D-4F68-BEDB-6F467454CDD6}" srcOrd="0" destOrd="0" presId="urn:microsoft.com/office/officeart/2018/2/layout/IconCircleList"/>
    <dgm:cxn modelId="{E9BC69B2-0210-43CE-8865-9FAB10A1AB82}" srcId="{DADD68A6-0A3F-4D42-9670-F39F87BD6CFD}" destId="{7080F4E0-BF8A-4493-B20C-2A163D17A70B}" srcOrd="2" destOrd="0" parTransId="{94F804CC-45EC-4CE5-8616-80B823D57FDF}" sibTransId="{119B9D65-A441-4D04-9FE8-72D34E08DFE2}"/>
    <dgm:cxn modelId="{907BF7B3-0154-4BF3-91B2-E78BB4B377FF}" srcId="{DADD68A6-0A3F-4D42-9670-F39F87BD6CFD}" destId="{7D960083-1D3E-418C-ADBF-6BD960619BE1}" srcOrd="4" destOrd="0" parTransId="{49571540-DC52-428C-92E2-53E59C0B597F}" sibTransId="{6B51277C-BFA2-4DB8-80FB-EAC14EDA0279}"/>
    <dgm:cxn modelId="{CB8DE3BB-D422-4ABD-B85A-1F45C30C902C}" type="presOf" srcId="{DADD68A6-0A3F-4D42-9670-F39F87BD6CFD}" destId="{BE8B4A44-F194-4D9B-B1C4-70BC19AAEFEC}" srcOrd="0" destOrd="0" presId="urn:microsoft.com/office/officeart/2018/2/layout/IconCircleList"/>
    <dgm:cxn modelId="{1FA466C8-9BCD-4EEC-AF4A-12213DBBC35A}" srcId="{DADD68A6-0A3F-4D42-9670-F39F87BD6CFD}" destId="{B675D678-B5E4-462E-938C-C6D41804FDDC}" srcOrd="1" destOrd="0" parTransId="{9D8865E2-7633-427C-AD02-F54F5D84870B}" sibTransId="{33CF3B28-DA38-4C7C-BC4C-92DB92BF63AB}"/>
    <dgm:cxn modelId="{E26E05D5-2F05-42B3-AFEE-F9FA757E3BAB}" type="presOf" srcId="{7080F4E0-BF8A-4493-B20C-2A163D17A70B}" destId="{71B35EC0-C030-4CDB-98C1-6B43D05ADAF6}" srcOrd="0" destOrd="0" presId="urn:microsoft.com/office/officeart/2018/2/layout/IconCircleList"/>
    <dgm:cxn modelId="{A64896D8-999C-4C22-BA3C-F3AB29F05049}" type="presOf" srcId="{32D94F9D-DD28-4823-80E0-7A9E316174B7}" destId="{B1880850-3428-4E72-A226-31E93E6954BF}" srcOrd="0" destOrd="0" presId="urn:microsoft.com/office/officeart/2018/2/layout/IconCircleList"/>
    <dgm:cxn modelId="{717BF9E7-D123-4911-B124-2CC89C5DA179}" type="presOf" srcId="{119B9D65-A441-4D04-9FE8-72D34E08DFE2}" destId="{79068CC9-CA25-4963-877F-294AA5BF1F5F}" srcOrd="0" destOrd="0" presId="urn:microsoft.com/office/officeart/2018/2/layout/IconCircleList"/>
    <dgm:cxn modelId="{81590FF0-27E4-42B2-888C-5A1D78A643F2}" srcId="{DADD68A6-0A3F-4D42-9670-F39F87BD6CFD}" destId="{379F46A2-E85B-42CC-AB5B-7B459D101D64}" srcOrd="6" destOrd="0" parTransId="{53E98F5A-A4DB-4112-B5EB-220ACFC11214}" sibTransId="{8EAF748A-5B17-4D1C-AED9-8476CBF93191}"/>
    <dgm:cxn modelId="{6EFF02F9-92AA-4631-859D-E019CFC7C494}" type="presOf" srcId="{B675D678-B5E4-462E-938C-C6D41804FDDC}" destId="{DFF90DCB-0D37-46EE-B639-65BCE246C72A}" srcOrd="0" destOrd="0" presId="urn:microsoft.com/office/officeart/2018/2/layout/IconCircleList"/>
    <dgm:cxn modelId="{6DCB72FF-F49B-4DBF-AED3-6FAB5BB8E075}" type="presOf" srcId="{379F46A2-E85B-42CC-AB5B-7B459D101D64}" destId="{DCC3AFE0-0114-4628-B786-BD8E44C29F95}" srcOrd="0" destOrd="0" presId="urn:microsoft.com/office/officeart/2018/2/layout/IconCircleList"/>
    <dgm:cxn modelId="{DF5AC6FF-5A07-45C4-8A3F-37DCFABE2DD7}" type="presOf" srcId="{7D960083-1D3E-418C-ADBF-6BD960619BE1}" destId="{DC1BFBE1-58BE-468D-9FA1-87F58FFFC0D4}" srcOrd="0" destOrd="0" presId="urn:microsoft.com/office/officeart/2018/2/layout/IconCircleList"/>
    <dgm:cxn modelId="{9855ACD4-583F-46E9-83F8-5D623857AEDA}" type="presParOf" srcId="{BE8B4A44-F194-4D9B-B1C4-70BC19AAEFEC}" destId="{8A995212-05FE-4BE3-B4C7-7F0F512A735D}" srcOrd="0" destOrd="0" presId="urn:microsoft.com/office/officeart/2018/2/layout/IconCircleList"/>
    <dgm:cxn modelId="{8F447C4F-7F7D-4B6A-BD41-83B613CB5224}" type="presParOf" srcId="{8A995212-05FE-4BE3-B4C7-7F0F512A735D}" destId="{D0B622AC-4D66-4876-9871-FFE201873D81}" srcOrd="0" destOrd="0" presId="urn:microsoft.com/office/officeart/2018/2/layout/IconCircleList"/>
    <dgm:cxn modelId="{69988CE0-BD94-413C-93A0-369CB064E28D}" type="presParOf" srcId="{D0B622AC-4D66-4876-9871-FFE201873D81}" destId="{8D4F0895-B50A-49BF-AC1B-7FD86DE57072}" srcOrd="0" destOrd="0" presId="urn:microsoft.com/office/officeart/2018/2/layout/IconCircleList"/>
    <dgm:cxn modelId="{2E77CC4A-F3B7-478B-812C-F4FB022C6464}" type="presParOf" srcId="{D0B622AC-4D66-4876-9871-FFE201873D81}" destId="{3F419DA1-51A0-4466-B6A6-0C63933D7B71}" srcOrd="1" destOrd="0" presId="urn:microsoft.com/office/officeart/2018/2/layout/IconCircleList"/>
    <dgm:cxn modelId="{C8F284E4-FD18-4135-8931-AB5A4EE78C8C}" type="presParOf" srcId="{D0B622AC-4D66-4876-9871-FFE201873D81}" destId="{F4933DBB-7820-42D8-A6BD-D13E26345557}" srcOrd="2" destOrd="0" presId="urn:microsoft.com/office/officeart/2018/2/layout/IconCircleList"/>
    <dgm:cxn modelId="{4938DBAE-4549-4F3D-85E7-D574DD7B7298}" type="presParOf" srcId="{D0B622AC-4D66-4876-9871-FFE201873D81}" destId="{E7E0D274-8626-4B3C-B669-B92FC13CB185}" srcOrd="3" destOrd="0" presId="urn:microsoft.com/office/officeart/2018/2/layout/IconCircleList"/>
    <dgm:cxn modelId="{E212B1EA-AB85-4D71-8FE9-4A91CBC8CC0F}" type="presParOf" srcId="{8A995212-05FE-4BE3-B4C7-7F0F512A735D}" destId="{B1880850-3428-4E72-A226-31E93E6954BF}" srcOrd="1" destOrd="0" presId="urn:microsoft.com/office/officeart/2018/2/layout/IconCircleList"/>
    <dgm:cxn modelId="{59B13F49-A407-4DB2-A6D9-930BA3A58BAD}" type="presParOf" srcId="{8A995212-05FE-4BE3-B4C7-7F0F512A735D}" destId="{285EEB98-03A9-4F3B-8D85-E45C26F9CDF4}" srcOrd="2" destOrd="0" presId="urn:microsoft.com/office/officeart/2018/2/layout/IconCircleList"/>
    <dgm:cxn modelId="{83B4B077-70B2-4E9C-B456-EC32DEEDD344}" type="presParOf" srcId="{285EEB98-03A9-4F3B-8D85-E45C26F9CDF4}" destId="{80EEF877-939C-44A4-A5D8-F7393CFD30F0}" srcOrd="0" destOrd="0" presId="urn:microsoft.com/office/officeart/2018/2/layout/IconCircleList"/>
    <dgm:cxn modelId="{80E74964-5B59-41FA-963D-2D297640E2C0}" type="presParOf" srcId="{285EEB98-03A9-4F3B-8D85-E45C26F9CDF4}" destId="{0CA7BC50-A91D-4FA1-9733-08134CF0F37F}" srcOrd="1" destOrd="0" presId="urn:microsoft.com/office/officeart/2018/2/layout/IconCircleList"/>
    <dgm:cxn modelId="{60E69333-AB79-4860-9EF3-BC99A738C028}" type="presParOf" srcId="{285EEB98-03A9-4F3B-8D85-E45C26F9CDF4}" destId="{E3C8A30B-4858-45E1-963A-BFEE037D4626}" srcOrd="2" destOrd="0" presId="urn:microsoft.com/office/officeart/2018/2/layout/IconCircleList"/>
    <dgm:cxn modelId="{80814452-E388-47D4-90E4-86FB06939A5F}" type="presParOf" srcId="{285EEB98-03A9-4F3B-8D85-E45C26F9CDF4}" destId="{DFF90DCB-0D37-46EE-B639-65BCE246C72A}" srcOrd="3" destOrd="0" presId="urn:microsoft.com/office/officeart/2018/2/layout/IconCircleList"/>
    <dgm:cxn modelId="{E6DC9C8C-1F46-4037-8E03-152C6C57526D}" type="presParOf" srcId="{8A995212-05FE-4BE3-B4C7-7F0F512A735D}" destId="{D3E59D3C-A04D-40AF-A0A5-D05B58633133}" srcOrd="3" destOrd="0" presId="urn:microsoft.com/office/officeart/2018/2/layout/IconCircleList"/>
    <dgm:cxn modelId="{2F08CC87-8FC6-41BE-BDD7-260D0EE4D1F4}" type="presParOf" srcId="{8A995212-05FE-4BE3-B4C7-7F0F512A735D}" destId="{252B461C-973E-42E7-888D-B19EFAFE33C9}" srcOrd="4" destOrd="0" presId="urn:microsoft.com/office/officeart/2018/2/layout/IconCircleList"/>
    <dgm:cxn modelId="{10E7BDC7-9AEF-4134-AAD2-75E7DC15C80E}" type="presParOf" srcId="{252B461C-973E-42E7-888D-B19EFAFE33C9}" destId="{E068C6B9-5C72-465A-BD23-14CB025ED321}" srcOrd="0" destOrd="0" presId="urn:microsoft.com/office/officeart/2018/2/layout/IconCircleList"/>
    <dgm:cxn modelId="{980D3C4E-8181-4AF9-9041-9F4F353E00D7}" type="presParOf" srcId="{252B461C-973E-42E7-888D-B19EFAFE33C9}" destId="{2FA47D87-14E3-43FD-9DC2-ED75D05C9C6D}" srcOrd="1" destOrd="0" presId="urn:microsoft.com/office/officeart/2018/2/layout/IconCircleList"/>
    <dgm:cxn modelId="{10A9C888-258E-4D1A-9EDF-840582F43E15}" type="presParOf" srcId="{252B461C-973E-42E7-888D-B19EFAFE33C9}" destId="{E7F2B320-A35A-4F87-8EF2-C28950C1F4E7}" srcOrd="2" destOrd="0" presId="urn:microsoft.com/office/officeart/2018/2/layout/IconCircleList"/>
    <dgm:cxn modelId="{59AB5FF2-BE96-4C4D-B099-70228944DE09}" type="presParOf" srcId="{252B461C-973E-42E7-888D-B19EFAFE33C9}" destId="{71B35EC0-C030-4CDB-98C1-6B43D05ADAF6}" srcOrd="3" destOrd="0" presId="urn:microsoft.com/office/officeart/2018/2/layout/IconCircleList"/>
    <dgm:cxn modelId="{9E55AEEA-C55A-4C29-8732-76571716C428}" type="presParOf" srcId="{8A995212-05FE-4BE3-B4C7-7F0F512A735D}" destId="{79068CC9-CA25-4963-877F-294AA5BF1F5F}" srcOrd="5" destOrd="0" presId="urn:microsoft.com/office/officeart/2018/2/layout/IconCircleList"/>
    <dgm:cxn modelId="{A8DB676A-59AE-4479-B79E-9AD0E60268ED}" type="presParOf" srcId="{8A995212-05FE-4BE3-B4C7-7F0F512A735D}" destId="{920F0EA2-2F7E-4936-8827-A4576CB3DC7B}" srcOrd="6" destOrd="0" presId="urn:microsoft.com/office/officeart/2018/2/layout/IconCircleList"/>
    <dgm:cxn modelId="{DED23ED7-8DDE-485C-9F1C-BF27C081E51B}" type="presParOf" srcId="{920F0EA2-2F7E-4936-8827-A4576CB3DC7B}" destId="{8221763C-C131-4F92-AEE4-A424CE40EBC7}" srcOrd="0" destOrd="0" presId="urn:microsoft.com/office/officeart/2018/2/layout/IconCircleList"/>
    <dgm:cxn modelId="{5B5B8EB5-1F32-4C2F-B7C1-3F7D55262F8B}" type="presParOf" srcId="{920F0EA2-2F7E-4936-8827-A4576CB3DC7B}" destId="{963A351D-053A-4421-B1BC-05E2181150C9}" srcOrd="1" destOrd="0" presId="urn:microsoft.com/office/officeart/2018/2/layout/IconCircleList"/>
    <dgm:cxn modelId="{C4849A4A-5E43-4A1C-889D-F3A1774D2387}" type="presParOf" srcId="{920F0EA2-2F7E-4936-8827-A4576CB3DC7B}" destId="{A2FB8E71-7A92-4706-A81D-F8BEC30FDBBE}" srcOrd="2" destOrd="0" presId="urn:microsoft.com/office/officeart/2018/2/layout/IconCircleList"/>
    <dgm:cxn modelId="{02FB9DBA-D17A-4C54-8DA3-68FE0E416DC1}" type="presParOf" srcId="{920F0EA2-2F7E-4936-8827-A4576CB3DC7B}" destId="{7E3D160A-7505-4B26-84FA-7061E27FD738}" srcOrd="3" destOrd="0" presId="urn:microsoft.com/office/officeart/2018/2/layout/IconCircleList"/>
    <dgm:cxn modelId="{9A3F7222-1D3B-45EA-A077-8ED02FBBE7B1}" type="presParOf" srcId="{8A995212-05FE-4BE3-B4C7-7F0F512A735D}" destId="{0CA31560-FAD6-46C8-AC1F-8A8F73570D93}" srcOrd="7" destOrd="0" presId="urn:microsoft.com/office/officeart/2018/2/layout/IconCircleList"/>
    <dgm:cxn modelId="{E4DF3A00-AE9A-4D9A-B253-971AE0C74DE3}" type="presParOf" srcId="{8A995212-05FE-4BE3-B4C7-7F0F512A735D}" destId="{2618F19C-8AE7-45B9-864D-B7828A00061C}" srcOrd="8" destOrd="0" presId="urn:microsoft.com/office/officeart/2018/2/layout/IconCircleList"/>
    <dgm:cxn modelId="{C7E53B3F-7CF2-4741-A1DE-D0A307905660}" type="presParOf" srcId="{2618F19C-8AE7-45B9-864D-B7828A00061C}" destId="{30F36B11-729C-4709-B43E-47830DFA7E11}" srcOrd="0" destOrd="0" presId="urn:microsoft.com/office/officeart/2018/2/layout/IconCircleList"/>
    <dgm:cxn modelId="{C8D80C0C-DC5E-429B-A72C-006022EC531B}" type="presParOf" srcId="{2618F19C-8AE7-45B9-864D-B7828A00061C}" destId="{A105BF25-CC6F-4298-ABC6-B167C26D4049}" srcOrd="1" destOrd="0" presId="urn:microsoft.com/office/officeart/2018/2/layout/IconCircleList"/>
    <dgm:cxn modelId="{609DB77E-D206-4BDD-B5F5-076C51056C70}" type="presParOf" srcId="{2618F19C-8AE7-45B9-864D-B7828A00061C}" destId="{F15431EF-98CE-4156-9976-119117CCB0DD}" srcOrd="2" destOrd="0" presId="urn:microsoft.com/office/officeart/2018/2/layout/IconCircleList"/>
    <dgm:cxn modelId="{B93D1B23-8077-46F2-837A-29E555CD2599}" type="presParOf" srcId="{2618F19C-8AE7-45B9-864D-B7828A00061C}" destId="{DC1BFBE1-58BE-468D-9FA1-87F58FFFC0D4}" srcOrd="3" destOrd="0" presId="urn:microsoft.com/office/officeart/2018/2/layout/IconCircleList"/>
    <dgm:cxn modelId="{01FEC9FC-50AB-495F-9095-814F10E2E3D9}" type="presParOf" srcId="{8A995212-05FE-4BE3-B4C7-7F0F512A735D}" destId="{C2090973-798D-4F68-BEDB-6F467454CDD6}" srcOrd="9" destOrd="0" presId="urn:microsoft.com/office/officeart/2018/2/layout/IconCircleList"/>
    <dgm:cxn modelId="{732C6416-0B39-448C-A974-0B368C4BFEFB}" type="presParOf" srcId="{8A995212-05FE-4BE3-B4C7-7F0F512A735D}" destId="{BBC0CE43-622B-4589-B0C8-070B30F76A5D}" srcOrd="10" destOrd="0" presId="urn:microsoft.com/office/officeart/2018/2/layout/IconCircleList"/>
    <dgm:cxn modelId="{9122E434-0CF6-42C0-9D78-88F70C0BF971}" type="presParOf" srcId="{BBC0CE43-622B-4589-B0C8-070B30F76A5D}" destId="{90F66C4D-3FA8-492E-A9F7-1B146247B88F}" srcOrd="0" destOrd="0" presId="urn:microsoft.com/office/officeart/2018/2/layout/IconCircleList"/>
    <dgm:cxn modelId="{982F9B6D-680F-4E46-AB95-148A5FD579FE}" type="presParOf" srcId="{BBC0CE43-622B-4589-B0C8-070B30F76A5D}" destId="{82ADC0E7-717F-4E51-9101-CF6F81162944}" srcOrd="1" destOrd="0" presId="urn:microsoft.com/office/officeart/2018/2/layout/IconCircleList"/>
    <dgm:cxn modelId="{3CD17F82-81B4-4FB3-B150-9A152D714D5E}" type="presParOf" srcId="{BBC0CE43-622B-4589-B0C8-070B30F76A5D}" destId="{DE3429B0-DDF5-4D42-B672-889607F16650}" srcOrd="2" destOrd="0" presId="urn:microsoft.com/office/officeart/2018/2/layout/IconCircleList"/>
    <dgm:cxn modelId="{18DA8AC9-C8B7-4E40-B8FE-1F5ED11C571C}" type="presParOf" srcId="{BBC0CE43-622B-4589-B0C8-070B30F76A5D}" destId="{CE056BE5-05E8-4857-947A-9B7DCBA1D672}" srcOrd="3" destOrd="0" presId="urn:microsoft.com/office/officeart/2018/2/layout/IconCircleList"/>
    <dgm:cxn modelId="{ED560596-97B6-4BA7-9D7C-C469F110B408}" type="presParOf" srcId="{8A995212-05FE-4BE3-B4C7-7F0F512A735D}" destId="{45FC64C0-9B55-41C0-AC3D-0E2657029AF7}" srcOrd="11" destOrd="0" presId="urn:microsoft.com/office/officeart/2018/2/layout/IconCircleList"/>
    <dgm:cxn modelId="{FC765731-4CC2-47CC-9B24-DC1A74A2A756}" type="presParOf" srcId="{8A995212-05FE-4BE3-B4C7-7F0F512A735D}" destId="{22572506-9028-4DFA-AD4C-B8AB7E615602}" srcOrd="12" destOrd="0" presId="urn:microsoft.com/office/officeart/2018/2/layout/IconCircleList"/>
    <dgm:cxn modelId="{C31C5893-13CA-4325-8D8B-38B7C795F488}" type="presParOf" srcId="{22572506-9028-4DFA-AD4C-B8AB7E615602}" destId="{DE28E1BB-4E18-4A8C-9E5D-B5E8AF12CB82}" srcOrd="0" destOrd="0" presId="urn:microsoft.com/office/officeart/2018/2/layout/IconCircleList"/>
    <dgm:cxn modelId="{C2F4665B-65A9-40B6-AC80-043F5E186C89}" type="presParOf" srcId="{22572506-9028-4DFA-AD4C-B8AB7E615602}" destId="{A2E52004-1057-47E1-84BB-87A6E36D6426}" srcOrd="1" destOrd="0" presId="urn:microsoft.com/office/officeart/2018/2/layout/IconCircleList"/>
    <dgm:cxn modelId="{2B60BD4E-EB70-49C3-9AAE-A7FCAB768892}" type="presParOf" srcId="{22572506-9028-4DFA-AD4C-B8AB7E615602}" destId="{1A5E91AE-80E5-4492-B11B-F4A17B76ECF9}" srcOrd="2" destOrd="0" presId="urn:microsoft.com/office/officeart/2018/2/layout/IconCircleList"/>
    <dgm:cxn modelId="{6C52AAC2-6ACF-460D-AF20-5B39E4B080B8}" type="presParOf" srcId="{22572506-9028-4DFA-AD4C-B8AB7E615602}" destId="{DCC3AFE0-0114-4628-B786-BD8E44C29F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10A51-E6D1-DE4D-90D4-BB53FAA2CD2C}">
      <dsp:nvSpPr>
        <dsp:cNvPr id="0" name=""/>
        <dsp:cNvSpPr/>
      </dsp:nvSpPr>
      <dsp:spPr>
        <a:xfrm rot="5400000">
          <a:off x="7517305" y="-3136714"/>
          <a:ext cx="1023597" cy="75568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200" b="0" i="0" kern="1200" dirty="0"/>
            <a:t>Total cases of materials sold during the whole timeframe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200" b="0" i="0" kern="1200" dirty="0"/>
            <a:t>Indicator of potential sales volume prediction</a:t>
          </a:r>
          <a:endParaRPr lang="en-US" sz="2200" kern="1200" dirty="0"/>
        </a:p>
      </dsp:txBody>
      <dsp:txXfrm rot="-5400000">
        <a:off x="4250702" y="179857"/>
        <a:ext cx="7506835" cy="923661"/>
      </dsp:txXfrm>
    </dsp:sp>
    <dsp:sp modelId="{11FCE71D-C184-494F-A5FA-79270B2A75D6}">
      <dsp:nvSpPr>
        <dsp:cNvPr id="0" name=""/>
        <dsp:cNvSpPr/>
      </dsp:nvSpPr>
      <dsp:spPr>
        <a:xfrm>
          <a:off x="0" y="1938"/>
          <a:ext cx="4250702" cy="1279497"/>
        </a:xfrm>
        <a:prstGeom prst="roundRect">
          <a:avLst/>
        </a:prstGeom>
        <a:solidFill>
          <a:srgbClr val="DA44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/>
            <a:t>PHYSICAL VOLUME </a:t>
          </a:r>
          <a:endParaRPr lang="en-US" sz="2800" u="none" kern="1200" dirty="0"/>
        </a:p>
      </dsp:txBody>
      <dsp:txXfrm>
        <a:off x="62460" y="64398"/>
        <a:ext cx="4125782" cy="1154577"/>
      </dsp:txXfrm>
    </dsp:sp>
    <dsp:sp modelId="{82D10FE0-FD71-DE43-862E-D38CF8A06ABB}">
      <dsp:nvSpPr>
        <dsp:cNvPr id="0" name=""/>
        <dsp:cNvSpPr/>
      </dsp:nvSpPr>
      <dsp:spPr>
        <a:xfrm rot="5400000">
          <a:off x="7517305" y="-1793242"/>
          <a:ext cx="1023597" cy="75568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200" b="0" i="0" kern="1200" dirty="0"/>
            <a:t>Number of years between onboarding date and current date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200" b="0" i="0" kern="1200" dirty="0"/>
            <a:t>Good target for predicting customer longevity</a:t>
          </a:r>
          <a:endParaRPr lang="en-US" sz="2200" kern="1200" dirty="0"/>
        </a:p>
      </dsp:txBody>
      <dsp:txXfrm rot="-5400000">
        <a:off x="4250702" y="1523329"/>
        <a:ext cx="7506835" cy="923661"/>
      </dsp:txXfrm>
    </dsp:sp>
    <dsp:sp modelId="{5376AE30-907F-A142-B6B5-3FA9BF5B15A2}">
      <dsp:nvSpPr>
        <dsp:cNvPr id="0" name=""/>
        <dsp:cNvSpPr/>
      </dsp:nvSpPr>
      <dsp:spPr>
        <a:xfrm>
          <a:off x="0" y="1345410"/>
          <a:ext cx="4250702" cy="1279497"/>
        </a:xfrm>
        <a:prstGeom prst="roundRect">
          <a:avLst/>
        </a:prstGeom>
        <a:solidFill>
          <a:srgbClr val="DA44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/>
            <a:t>YEARS SINCE</a:t>
          </a:r>
          <a:r>
            <a:rPr lang="en-US" sz="2800" b="1" u="none" kern="1200" dirty="0"/>
            <a:t> </a:t>
          </a:r>
          <a:r>
            <a:rPr lang="en-US" sz="2800" b="1" i="0" u="none" kern="1200" dirty="0"/>
            <a:t>ONBOARDING </a:t>
          </a:r>
          <a:endParaRPr lang="en-US" sz="2800" u="none" kern="1200" dirty="0"/>
        </a:p>
      </dsp:txBody>
      <dsp:txXfrm>
        <a:off x="62460" y="1407870"/>
        <a:ext cx="4125782" cy="1154577"/>
      </dsp:txXfrm>
    </dsp:sp>
    <dsp:sp modelId="{687D5D2F-B2E2-8148-BFBA-9AA4C32635D7}">
      <dsp:nvSpPr>
        <dsp:cNvPr id="0" name=""/>
        <dsp:cNvSpPr/>
      </dsp:nvSpPr>
      <dsp:spPr>
        <a:xfrm rot="5400000">
          <a:off x="7517305" y="-449771"/>
          <a:ext cx="1023597" cy="75568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200" b="0" i="0" kern="1200" dirty="0"/>
            <a:t>Public rating for each Swire customer using Yelp API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200" b="0" i="0" kern="1200" dirty="0"/>
            <a:t>Used to predict customer popularity</a:t>
          </a:r>
          <a:endParaRPr lang="en-US" sz="2200" kern="1200" dirty="0"/>
        </a:p>
      </dsp:txBody>
      <dsp:txXfrm rot="-5400000">
        <a:off x="4250702" y="2866800"/>
        <a:ext cx="7506835" cy="923661"/>
      </dsp:txXfrm>
    </dsp:sp>
    <dsp:sp modelId="{1CC2E670-2E82-B947-9DF5-37CA015A211B}">
      <dsp:nvSpPr>
        <dsp:cNvPr id="0" name=""/>
        <dsp:cNvSpPr/>
      </dsp:nvSpPr>
      <dsp:spPr>
        <a:xfrm>
          <a:off x="0" y="2688882"/>
          <a:ext cx="4250702" cy="1279497"/>
        </a:xfrm>
        <a:prstGeom prst="roundRect">
          <a:avLst/>
        </a:prstGeom>
        <a:solidFill>
          <a:srgbClr val="DA44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/>
            <a:t>RATING </a:t>
          </a:r>
          <a:endParaRPr lang="en-US" sz="2800" u="none" kern="1200" dirty="0"/>
        </a:p>
      </dsp:txBody>
      <dsp:txXfrm>
        <a:off x="62460" y="2751342"/>
        <a:ext cx="4125782" cy="1154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F0895-B50A-49BF-AC1B-7FD86DE57072}">
      <dsp:nvSpPr>
        <dsp:cNvPr id="0" name=""/>
        <dsp:cNvSpPr/>
      </dsp:nvSpPr>
      <dsp:spPr>
        <a:xfrm>
          <a:off x="353540" y="101756"/>
          <a:ext cx="936565" cy="9365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19DA1-51A0-4466-B6A6-0C63933D7B71}">
      <dsp:nvSpPr>
        <dsp:cNvPr id="0" name=""/>
        <dsp:cNvSpPr/>
      </dsp:nvSpPr>
      <dsp:spPr>
        <a:xfrm>
          <a:off x="550219" y="298435"/>
          <a:ext cx="543207" cy="543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0D274-8626-4B3C-B669-B92FC13CB185}">
      <dsp:nvSpPr>
        <dsp:cNvPr id="0" name=""/>
        <dsp:cNvSpPr/>
      </dsp:nvSpPr>
      <dsp:spPr>
        <a:xfrm>
          <a:off x="1490798" y="101756"/>
          <a:ext cx="2207617" cy="93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+mn-lt"/>
            </a:rPr>
            <a:t>Split data</a:t>
          </a:r>
          <a:endParaRPr lang="en-US" sz="2600" kern="1200" dirty="0">
            <a:latin typeface="+mn-lt"/>
          </a:endParaRPr>
        </a:p>
      </dsp:txBody>
      <dsp:txXfrm>
        <a:off x="1490798" y="101756"/>
        <a:ext cx="2207617" cy="936565"/>
      </dsp:txXfrm>
    </dsp:sp>
    <dsp:sp modelId="{80EEF877-939C-44A4-A5D8-F7393CFD30F0}">
      <dsp:nvSpPr>
        <dsp:cNvPr id="0" name=""/>
        <dsp:cNvSpPr/>
      </dsp:nvSpPr>
      <dsp:spPr>
        <a:xfrm>
          <a:off x="4083077" y="101756"/>
          <a:ext cx="936565" cy="9365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7BC50-A91D-4FA1-9733-08134CF0F37F}">
      <dsp:nvSpPr>
        <dsp:cNvPr id="0" name=""/>
        <dsp:cNvSpPr/>
      </dsp:nvSpPr>
      <dsp:spPr>
        <a:xfrm>
          <a:off x="4279756" y="298435"/>
          <a:ext cx="543207" cy="543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90DCB-0D37-46EE-B639-65BCE246C72A}">
      <dsp:nvSpPr>
        <dsp:cNvPr id="0" name=""/>
        <dsp:cNvSpPr/>
      </dsp:nvSpPr>
      <dsp:spPr>
        <a:xfrm>
          <a:off x="5220335" y="101756"/>
          <a:ext cx="2207617" cy="93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solidFill>
                <a:srgbClr val="374151"/>
              </a:solidFill>
              <a:effectLst/>
              <a:latin typeface="+mn-lt"/>
            </a:rPr>
            <a:t>Train models</a:t>
          </a:r>
          <a:endParaRPr lang="en-US" sz="2600" kern="1200" dirty="0">
            <a:latin typeface="+mn-lt"/>
          </a:endParaRPr>
        </a:p>
      </dsp:txBody>
      <dsp:txXfrm>
        <a:off x="5220335" y="101756"/>
        <a:ext cx="2207617" cy="936565"/>
      </dsp:txXfrm>
    </dsp:sp>
    <dsp:sp modelId="{E068C6B9-5C72-465A-BD23-14CB025ED321}">
      <dsp:nvSpPr>
        <dsp:cNvPr id="0" name=""/>
        <dsp:cNvSpPr/>
      </dsp:nvSpPr>
      <dsp:spPr>
        <a:xfrm>
          <a:off x="7812613" y="101756"/>
          <a:ext cx="936565" cy="9365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47D87-14E3-43FD-9DC2-ED75D05C9C6D}">
      <dsp:nvSpPr>
        <dsp:cNvPr id="0" name=""/>
        <dsp:cNvSpPr/>
      </dsp:nvSpPr>
      <dsp:spPr>
        <a:xfrm>
          <a:off x="8009292" y="298435"/>
          <a:ext cx="543207" cy="543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35EC0-C030-4CDB-98C1-6B43D05ADAF6}">
      <dsp:nvSpPr>
        <dsp:cNvPr id="0" name=""/>
        <dsp:cNvSpPr/>
      </dsp:nvSpPr>
      <dsp:spPr>
        <a:xfrm>
          <a:off x="8949871" y="101756"/>
          <a:ext cx="2207617" cy="93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solidFill>
                <a:srgbClr val="374151"/>
              </a:solidFill>
              <a:effectLst/>
              <a:latin typeface="+mn-lt"/>
            </a:rPr>
            <a:t>Cross-validate</a:t>
          </a:r>
          <a:endParaRPr lang="en-US" sz="2600" kern="1200" dirty="0">
            <a:latin typeface="+mn-lt"/>
          </a:endParaRPr>
        </a:p>
      </dsp:txBody>
      <dsp:txXfrm>
        <a:off x="8949871" y="101756"/>
        <a:ext cx="2207617" cy="936565"/>
      </dsp:txXfrm>
    </dsp:sp>
    <dsp:sp modelId="{8221763C-C131-4F92-AEE4-A424CE40EBC7}">
      <dsp:nvSpPr>
        <dsp:cNvPr id="0" name=""/>
        <dsp:cNvSpPr/>
      </dsp:nvSpPr>
      <dsp:spPr>
        <a:xfrm>
          <a:off x="353540" y="1814451"/>
          <a:ext cx="936565" cy="9365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A351D-053A-4421-B1BC-05E2181150C9}">
      <dsp:nvSpPr>
        <dsp:cNvPr id="0" name=""/>
        <dsp:cNvSpPr/>
      </dsp:nvSpPr>
      <dsp:spPr>
        <a:xfrm>
          <a:off x="550219" y="2011130"/>
          <a:ext cx="543207" cy="543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D160A-7505-4B26-84FA-7061E27FD738}">
      <dsp:nvSpPr>
        <dsp:cNvPr id="0" name=""/>
        <dsp:cNvSpPr/>
      </dsp:nvSpPr>
      <dsp:spPr>
        <a:xfrm>
          <a:off x="1490798" y="1814451"/>
          <a:ext cx="2207617" cy="93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+mn-lt"/>
            </a:rPr>
            <a:t>Evaluate performance</a:t>
          </a:r>
          <a:endParaRPr lang="en-US" sz="2600" kern="1200" dirty="0">
            <a:latin typeface="+mn-lt"/>
          </a:endParaRPr>
        </a:p>
      </dsp:txBody>
      <dsp:txXfrm>
        <a:off x="1490798" y="1814451"/>
        <a:ext cx="2207617" cy="936565"/>
      </dsp:txXfrm>
    </dsp:sp>
    <dsp:sp modelId="{30F36B11-729C-4709-B43E-47830DFA7E11}">
      <dsp:nvSpPr>
        <dsp:cNvPr id="0" name=""/>
        <dsp:cNvSpPr/>
      </dsp:nvSpPr>
      <dsp:spPr>
        <a:xfrm>
          <a:off x="4083077" y="1814451"/>
          <a:ext cx="936565" cy="9365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5BF25-CC6F-4298-ABC6-B167C26D4049}">
      <dsp:nvSpPr>
        <dsp:cNvPr id="0" name=""/>
        <dsp:cNvSpPr/>
      </dsp:nvSpPr>
      <dsp:spPr>
        <a:xfrm>
          <a:off x="4279756" y="2011130"/>
          <a:ext cx="543207" cy="5432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BFBE1-58BE-468D-9FA1-87F58FFFC0D4}">
      <dsp:nvSpPr>
        <dsp:cNvPr id="0" name=""/>
        <dsp:cNvSpPr/>
      </dsp:nvSpPr>
      <dsp:spPr>
        <a:xfrm>
          <a:off x="5220335" y="1814451"/>
          <a:ext cx="2207617" cy="93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+mn-lt"/>
            </a:rPr>
            <a:t>Select best model</a:t>
          </a:r>
          <a:endParaRPr lang="en-US" sz="2600" kern="1200" dirty="0">
            <a:latin typeface="+mn-lt"/>
          </a:endParaRPr>
        </a:p>
      </dsp:txBody>
      <dsp:txXfrm>
        <a:off x="5220335" y="1814451"/>
        <a:ext cx="2207617" cy="936565"/>
      </dsp:txXfrm>
    </dsp:sp>
    <dsp:sp modelId="{90F66C4D-3FA8-492E-A9F7-1B146247B88F}">
      <dsp:nvSpPr>
        <dsp:cNvPr id="0" name=""/>
        <dsp:cNvSpPr/>
      </dsp:nvSpPr>
      <dsp:spPr>
        <a:xfrm>
          <a:off x="7812613" y="1814451"/>
          <a:ext cx="936565" cy="9365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DC0E7-717F-4E51-9101-CF6F81162944}">
      <dsp:nvSpPr>
        <dsp:cNvPr id="0" name=""/>
        <dsp:cNvSpPr/>
      </dsp:nvSpPr>
      <dsp:spPr>
        <a:xfrm>
          <a:off x="8009292" y="2011130"/>
          <a:ext cx="543207" cy="5432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56BE5-05E8-4857-947A-9B7DCBA1D672}">
      <dsp:nvSpPr>
        <dsp:cNvPr id="0" name=""/>
        <dsp:cNvSpPr/>
      </dsp:nvSpPr>
      <dsp:spPr>
        <a:xfrm>
          <a:off x="8821895" y="1814451"/>
          <a:ext cx="2463569" cy="93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+mn-lt"/>
            </a:rPr>
            <a:t>Tune Hyperparameter</a:t>
          </a:r>
          <a:endParaRPr lang="en-US" sz="2600" kern="1200" dirty="0">
            <a:latin typeface="+mn-lt"/>
          </a:endParaRPr>
        </a:p>
      </dsp:txBody>
      <dsp:txXfrm>
        <a:off x="8821895" y="1814451"/>
        <a:ext cx="2463569" cy="936565"/>
      </dsp:txXfrm>
    </dsp:sp>
    <dsp:sp modelId="{DE28E1BB-4E18-4A8C-9E5D-B5E8AF12CB82}">
      <dsp:nvSpPr>
        <dsp:cNvPr id="0" name=""/>
        <dsp:cNvSpPr/>
      </dsp:nvSpPr>
      <dsp:spPr>
        <a:xfrm>
          <a:off x="353540" y="3527146"/>
          <a:ext cx="936565" cy="9365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52004-1057-47E1-84BB-87A6E36D6426}">
      <dsp:nvSpPr>
        <dsp:cNvPr id="0" name=""/>
        <dsp:cNvSpPr/>
      </dsp:nvSpPr>
      <dsp:spPr>
        <a:xfrm>
          <a:off x="550219" y="3723824"/>
          <a:ext cx="543207" cy="54320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3AFE0-0114-4628-B786-BD8E44C29F95}">
      <dsp:nvSpPr>
        <dsp:cNvPr id="0" name=""/>
        <dsp:cNvSpPr/>
      </dsp:nvSpPr>
      <dsp:spPr>
        <a:xfrm>
          <a:off x="1490798" y="3527146"/>
          <a:ext cx="2207617" cy="93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+mn-lt"/>
            </a:rPr>
            <a:t>Validate Model</a:t>
          </a:r>
          <a:endParaRPr lang="en-US" sz="2600" kern="1200" dirty="0">
            <a:latin typeface="+mn-lt"/>
          </a:endParaRPr>
        </a:p>
      </dsp:txBody>
      <dsp:txXfrm>
        <a:off x="1490798" y="3527146"/>
        <a:ext cx="2207617" cy="93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9ED2-3004-1E47-AC95-A4BB2572D448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40CF5-B79B-2242-8735-A99F3F17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1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6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9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8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8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8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40CF5-B79B-2242-8735-A99F3F17B2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AA9-90B4-2E4C-B2A4-FBDAAE5666B4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A2E6-C187-FC42-B4C5-3580113F4D69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FC6D-1682-8044-BF61-6162B5A43782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444-B4D9-CB4A-A5D6-8B406B7FD0E3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E46F-0189-E84E-A9B3-4CD7DDB5ACD9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41B-D44A-444E-A387-74FE93100CDA}" type="datetime1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7E35-DA2D-9F4A-9128-C4DC0A020585}" type="datetime1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AB5-85BB-BA42-B3E6-7119465E81E9}" type="datetime1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7B2-1743-B44E-8AE8-AB7811F333C3}" type="datetime1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E486-F3B0-D741-B32C-59C0E0535685}" type="datetime1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C9E6-5CCB-EE4B-AF6E-D8ABCCC287C6}" type="datetime1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2E8A4-A9FF-FF4A-84EA-EC3E1C05D880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3F4E-3D72-7F47-9934-2CB7A19BE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hyperlink" Target="https://public.tableau.com/views/Swire-Analysis/Dashboard1?:language=en-US&amp;:display_count=n&amp;:origin=viz_share_lin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emf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emf"/><Relationship Id="rId5" Type="http://schemas.microsoft.com/office/2007/relationships/hdphoto" Target="../media/hdphoto4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em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microsoft.com/office/2007/relationships/diagramDrawing" Target="../diagrams/drawing2.xml"/><Relationship Id="rId5" Type="http://schemas.microsoft.com/office/2007/relationships/hdphoto" Target="../media/hdphoto4.wdp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61077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18C97-978E-F0BB-056B-82614F53B6C9}"/>
              </a:ext>
            </a:extLst>
          </p:cNvPr>
          <p:cNvSpPr txBox="1"/>
          <p:nvPr/>
        </p:nvSpPr>
        <p:spPr>
          <a:xfrm>
            <a:off x="520262" y="2644170"/>
            <a:ext cx="11151475" cy="156966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E5496"/>
                </a:solidFill>
              </a:rPr>
              <a:t>MSBA CAPSTONE PRESENTATION – TEAM 7</a:t>
            </a:r>
          </a:p>
          <a:p>
            <a:pPr algn="ctr"/>
            <a:r>
              <a:rPr lang="en-US" sz="4800" b="1" kern="0" dirty="0">
                <a:solidFill>
                  <a:srgbClr val="2E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Case: Predict Customer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DCE5D-752A-5203-5EB3-F915DF09399B}"/>
              </a:ext>
            </a:extLst>
          </p:cNvPr>
          <p:cNvSpPr txBox="1"/>
          <p:nvPr/>
        </p:nvSpPr>
        <p:spPr>
          <a:xfrm>
            <a:off x="404647" y="4526039"/>
            <a:ext cx="1138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ALFREDEPHRAIM MURALA |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DHARANEESH SUBRAMANI | </a:t>
            </a:r>
            <a:r>
              <a:rPr lang="en-US" sz="2400" b="1" dirty="0">
                <a:solidFill>
                  <a:srgbClr val="000000"/>
                </a:solidFill>
              </a:rPr>
              <a:t>SAI SADHANKUMAR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5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90202" y="1174152"/>
            <a:ext cx="12006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Modeling - PHYSICAL VOLUME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FC01A-1B99-732B-A5F9-96ACE7AD6638}"/>
              </a:ext>
            </a:extLst>
          </p:cNvPr>
          <p:cNvSpPr txBox="1"/>
          <p:nvPr/>
        </p:nvSpPr>
        <p:spPr>
          <a:xfrm>
            <a:off x="6093204" y="2385959"/>
            <a:ext cx="5866332" cy="3031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Before Oversampling 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Random Forest Classifier Accuracy: 0.52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Only able to predict class 1 (“Medium” in Physical Volume) with reasonable precision and recall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BD78-5C5B-04CE-A48F-BABA3D5A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9742" y="2651691"/>
            <a:ext cx="6003462" cy="24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90202" y="1174152"/>
            <a:ext cx="12006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Modeling - PHYSICAL VOLUME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FC01A-1B99-732B-A5F9-96ACE7AD6638}"/>
              </a:ext>
            </a:extLst>
          </p:cNvPr>
          <p:cNvSpPr txBox="1"/>
          <p:nvPr/>
        </p:nvSpPr>
        <p:spPr>
          <a:xfrm>
            <a:off x="6198331" y="1788935"/>
            <a:ext cx="5897875" cy="436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After Oversampling 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Random Forest Classifier Accuracy: 0.61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Improved precision, recall, and F1-score for all classes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performance has improved after oversampling, but it may not generalize well to new, unseen data.</a:t>
            </a:r>
            <a:endParaRPr lang="en-US" sz="2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BD78-5C5B-04CE-A48F-BABA3D5A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90197" y="2578356"/>
            <a:ext cx="5803472" cy="24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90202" y="1174152"/>
            <a:ext cx="12006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Modeling - YEARS SINCE ONBOARDING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FC01A-1B99-732B-A5F9-96ACE7AD6638}"/>
              </a:ext>
            </a:extLst>
          </p:cNvPr>
          <p:cNvSpPr txBox="1"/>
          <p:nvPr/>
        </p:nvSpPr>
        <p:spPr>
          <a:xfrm>
            <a:off x="6093204" y="2121573"/>
            <a:ext cx="5897875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RandomForestClassifier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model performs the best with an accuracy of 0.94 and high precision, recall, and f1-score values for all three classes.</a:t>
            </a:r>
            <a:endParaRPr lang="en-US" sz="2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BD78-5C5B-04CE-A48F-BABA3D5A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3693" y="2552701"/>
            <a:ext cx="5919976" cy="25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90202" y="1174152"/>
            <a:ext cx="12006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Modeling - RATING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FC01A-1B99-732B-A5F9-96ACE7AD6638}"/>
              </a:ext>
            </a:extLst>
          </p:cNvPr>
          <p:cNvSpPr txBox="1"/>
          <p:nvPr/>
        </p:nvSpPr>
        <p:spPr>
          <a:xfrm>
            <a:off x="6093204" y="2121573"/>
            <a:ext cx="5897875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RandomForestClassifier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model performs the best with an accuracy of 0.94 and high precision, recall, and f1-score values for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both the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classes.</a:t>
            </a:r>
            <a:endParaRPr lang="en-US" sz="2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BD78-5C5B-04CE-A48F-BABA3D5A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8383" y="1765301"/>
            <a:ext cx="5352017" cy="50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5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276498" y="1174152"/>
            <a:ext cx="11639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LIMITATIONS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1874A-98B8-CB84-6E97-FE9B1FEA563F}"/>
              </a:ext>
            </a:extLst>
          </p:cNvPr>
          <p:cNvSpPr txBox="1"/>
          <p:nvPr/>
        </p:nvSpPr>
        <p:spPr>
          <a:xfrm>
            <a:off x="276496" y="1872093"/>
            <a:ext cx="11639006" cy="432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Our dataset only covers 2021 and 2022, which may limit the accuracy of long-term predictions such as the total 3-year sales volume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The impact of COVID-19 on customer behavior in 2021 should be taken into account when interpreting physical volume results.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The ratings collected from the Yelp API might be more relevant for food-related businesses and less informative for customers in other categories.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769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90202" y="1174152"/>
            <a:ext cx="1200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RECOMMENDATIONS &amp; FUTURE WORKS</a:t>
            </a:r>
            <a:endParaRPr lang="en-US" sz="4000" b="1" kern="0" dirty="0">
              <a:solidFill>
                <a:srgbClr val="2E5496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1874A-98B8-CB84-6E97-FE9B1FEA563F}"/>
              </a:ext>
            </a:extLst>
          </p:cNvPr>
          <p:cNvSpPr txBox="1"/>
          <p:nvPr/>
        </p:nvSpPr>
        <p:spPr>
          <a:xfrm>
            <a:off x="273700" y="1882038"/>
            <a:ext cx="11639006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Use Random Forest Classifier to predict Sales Volume, Longevity and Popularity of new customers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Identify potential successful customers with higher physical volume, longevity over 3 years, and higher ratings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Incorporate population geographic data to enhance accuracy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Regularly monitor and update models with historical data, while considering limitations</a:t>
            </a:r>
          </a:p>
        </p:txBody>
      </p:sp>
    </p:spTree>
    <p:extLst>
      <p:ext uri="{BB962C8B-B14F-4D97-AF65-F5344CB8AC3E}">
        <p14:creationId xmlns:p14="http://schemas.microsoft.com/office/powerpoint/2010/main" val="48106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90202" y="1174152"/>
            <a:ext cx="1200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DASHBOARD &amp; KEYMETRICS</a:t>
            </a:r>
            <a:endParaRPr lang="en-US" sz="4000" b="1" kern="0" dirty="0">
              <a:solidFill>
                <a:srgbClr val="2E5496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1874A-98B8-CB84-6E97-FE9B1FEA563F}"/>
              </a:ext>
            </a:extLst>
          </p:cNvPr>
          <p:cNvSpPr txBox="1"/>
          <p:nvPr/>
        </p:nvSpPr>
        <p:spPr>
          <a:xfrm>
            <a:off x="273700" y="2042935"/>
            <a:ext cx="11639006" cy="4231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0" i="0" dirty="0">
                <a:solidFill>
                  <a:srgbClr val="374151"/>
                </a:solidFill>
                <a:effectLst/>
              </a:rPr>
              <a:t>Our analysis has resulted in a dashboard that provides key insights based on historical data, which can be used to make important decisions on which customer categories to focus on.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0" i="0" dirty="0">
                <a:solidFill>
                  <a:srgbClr val="374151"/>
                </a:solidFill>
                <a:effectLst/>
              </a:rPr>
              <a:t>By utilizing the dashboard, the business can gain a deeper understanding of the customer base and tailor their strategies to maximize their customer value and drive growth.</a:t>
            </a:r>
          </a:p>
          <a:p>
            <a:pPr algn="ctr">
              <a:lnSpc>
                <a:spcPct val="150000"/>
              </a:lnSpc>
            </a:pPr>
            <a:r>
              <a:rPr lang="en-US" sz="2600" b="0" i="0" dirty="0">
                <a:solidFill>
                  <a:srgbClr val="374151"/>
                </a:solidFill>
                <a:effectLst/>
                <a:hlinkClick r:id="rId7"/>
              </a:rPr>
              <a:t>Tableau-Public-Swire-Analysis-Dashboard-Link</a:t>
            </a:r>
            <a:endParaRPr lang="en-US" sz="26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30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0" y="3075057"/>
            <a:ext cx="120060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kern="0" dirty="0">
                <a:solidFill>
                  <a:srgbClr val="2E5496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QUESTIONS</a:t>
            </a:r>
            <a:endParaRPr lang="en-US" sz="6600" b="1" kern="0" dirty="0">
              <a:solidFill>
                <a:srgbClr val="2E5496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316CF5F6-187B-8F2F-8D3F-A4487B14D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5801" y="41830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55A73-DC40-E9B8-57B2-B50CA9F9A799}"/>
              </a:ext>
            </a:extLst>
          </p:cNvPr>
          <p:cNvSpPr txBox="1"/>
          <p:nvPr/>
        </p:nvSpPr>
        <p:spPr>
          <a:xfrm>
            <a:off x="931925" y="2127485"/>
            <a:ext cx="10965783" cy="363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Business problem and Objectives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Feature Engineering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Modeling and Limitations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solidFill>
                  <a:srgbClr val="374151"/>
                </a:solidFill>
              </a:rPr>
              <a:t>R</a:t>
            </a:r>
            <a:r>
              <a:rPr lang="en-US" sz="2600" i="0" dirty="0">
                <a:solidFill>
                  <a:srgbClr val="374151"/>
                </a:solidFill>
                <a:effectLst/>
              </a:rPr>
              <a:t>ecommendations and Future works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Dashboard and key metrics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Conclusion and 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2063533" y="1296488"/>
            <a:ext cx="870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AGENDA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55A73-DC40-E9B8-57B2-B50CA9F9A799}"/>
              </a:ext>
            </a:extLst>
          </p:cNvPr>
          <p:cNvSpPr txBox="1"/>
          <p:nvPr/>
        </p:nvSpPr>
        <p:spPr>
          <a:xfrm>
            <a:off x="613108" y="2398596"/>
            <a:ext cx="10965783" cy="243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0" i="0" dirty="0">
                <a:solidFill>
                  <a:srgbClr val="374151"/>
                </a:solidFill>
                <a:effectLst/>
              </a:rPr>
              <a:t>The business problem is that Swire Coca-Cola needs to improve their ability to predict the popularity, longevity, and total 3-year sales volume of new customers in order to make informed decisions about pricing and funding for these businesses.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2063535" y="1320597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BUSINESS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3686017-B19E-E085-2D03-24CDB6877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472784"/>
              </p:ext>
            </p:extLst>
          </p:nvPr>
        </p:nvGraphicFramePr>
        <p:xfrm>
          <a:off x="192247" y="2151594"/>
          <a:ext cx="11807506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2063535" y="1320597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ANALYTICS OBJECTIVE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0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1237385" y="1334044"/>
            <a:ext cx="971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FEATURE ENGINEERING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F9838-D0E9-3EFC-7AFE-8CA3DA12A679}"/>
              </a:ext>
            </a:extLst>
          </p:cNvPr>
          <p:cNvSpPr txBox="1"/>
          <p:nvPr/>
        </p:nvSpPr>
        <p:spPr>
          <a:xfrm>
            <a:off x="302621" y="1904453"/>
            <a:ext cx="11586755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0" i="0" dirty="0">
                <a:solidFill>
                  <a:srgbClr val="374151"/>
                </a:solidFill>
                <a:effectLst/>
              </a:rPr>
              <a:t>Feature engineering improves accuracy of models and helps to better understand variable relationships.</a:t>
            </a:r>
            <a:endParaRPr lang="en-US" sz="2600" dirty="0">
              <a:solidFill>
                <a:srgbClr val="37415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1" i="0" dirty="0">
                <a:solidFill>
                  <a:srgbClr val="374151"/>
                </a:solidFill>
                <a:effectLst/>
              </a:rPr>
              <a:t>PHYSICAL_VOLUME_LEVEL : </a:t>
            </a:r>
            <a:r>
              <a:rPr lang="en-US" sz="2600" b="0" i="0" dirty="0">
                <a:solidFill>
                  <a:srgbClr val="374151"/>
                </a:solidFill>
                <a:effectLst/>
              </a:rPr>
              <a:t>Categorized physical volume levels into low (0), medium (1), and high (2) based on percentile values.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1" i="0" dirty="0">
                <a:solidFill>
                  <a:srgbClr val="374151"/>
                </a:solidFill>
                <a:effectLst/>
              </a:rPr>
              <a:t>YEARS_SINCE_ONBOARDING : </a:t>
            </a:r>
            <a:r>
              <a:rPr lang="en-US" sz="2600" b="0" i="0" dirty="0">
                <a:solidFill>
                  <a:srgbClr val="374151"/>
                </a:solidFill>
                <a:effectLst/>
              </a:rPr>
              <a:t>Categorized onboarding dates into 3 groups: 1 year or less (1), 1-2 years (2), and over 2 years (3).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1" i="0" dirty="0">
                <a:solidFill>
                  <a:srgbClr val="374151"/>
                </a:solidFill>
                <a:effectLst/>
              </a:rPr>
              <a:t>RATING : </a:t>
            </a:r>
            <a:r>
              <a:rPr lang="en-US" sz="2600" b="0" i="0" dirty="0">
                <a:solidFill>
                  <a:srgbClr val="374151"/>
                </a:solidFill>
                <a:effectLst/>
              </a:rPr>
              <a:t>Converted the RATING variable to a binary variable, where a rating of 4 or more is represented as 1 (popular) and anything less as 0.</a:t>
            </a:r>
          </a:p>
        </p:txBody>
      </p:sp>
    </p:spTree>
    <p:extLst>
      <p:ext uri="{BB962C8B-B14F-4D97-AF65-F5344CB8AC3E}">
        <p14:creationId xmlns:p14="http://schemas.microsoft.com/office/powerpoint/2010/main" val="246357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1282486" y="1193746"/>
            <a:ext cx="971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CORRELATION 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D7593-8ADF-C4AA-9D0C-117BE80F26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16"/>
          <a:stretch/>
        </p:blipFill>
        <p:spPr>
          <a:xfrm>
            <a:off x="90202" y="2205233"/>
            <a:ext cx="11979878" cy="42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3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770001" y="1356776"/>
            <a:ext cx="1065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PREDICTOR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F9838-D0E9-3EFC-7AFE-8CA3DA12A679}"/>
              </a:ext>
            </a:extLst>
          </p:cNvPr>
          <p:cNvSpPr txBox="1"/>
          <p:nvPr/>
        </p:nvSpPr>
        <p:spPr>
          <a:xfrm>
            <a:off x="302619" y="2064662"/>
            <a:ext cx="11586755" cy="397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i="0" dirty="0">
              <a:solidFill>
                <a:srgbClr val="374151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  <a:cs typeface="Damascus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i="0" dirty="0">
                <a:solidFill>
                  <a:srgbClr val="37415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Damascus" pitchFamily="2" charset="-78"/>
              </a:rPr>
              <a:t>'SALES_OFFICE_DESCRIPTION', 'DELIVERY_PLANT_DESCRIPTION', 'ADDRESS_CITY', 'ADDRESS_ZIP_CODE', 'COUNTY', 'GEO_LONGITUDE', 'GEO_LATITUDE’, 'CUSTOMER_ACTIVITY_CLUSTER_DESCRIPTION', 'CUSTOMER_TRADE_CHANNEL_DESCRIPTION', 'CUSTOMER_SUB_TRADE_CHANNEL_DESCRIPTION', 'BUSINESS_TYPE_EXTENSION_DESCRIPTION', 'CUSTOMER_TRADE_CHANNEL_DESCRIPTION2', 'MARKET_DESCRIPTION', 'COLD_DRINK_CHANNEL_DESCRIPTION’ </a:t>
            </a:r>
            <a:r>
              <a:rPr lang="en-US" dirty="0">
                <a:solidFill>
                  <a:srgbClr val="37415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Damascus" pitchFamily="2" charset="-78"/>
              </a:rPr>
              <a:t>.</a:t>
            </a:r>
            <a:endParaRPr lang="en-US" dirty="0">
              <a:solidFill>
                <a:srgbClr val="37415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0" i="0" dirty="0">
                <a:solidFill>
                  <a:srgbClr val="343541"/>
                </a:solidFill>
                <a:effectLst/>
              </a:rPr>
              <a:t>Excluded </a:t>
            </a:r>
            <a:r>
              <a:rPr lang="en-US" sz="2600" dirty="0">
                <a:solidFill>
                  <a:srgbClr val="343541"/>
                </a:solidFill>
              </a:rPr>
              <a:t>v</a:t>
            </a:r>
            <a:r>
              <a:rPr lang="en-US" sz="2600" b="0" i="0" dirty="0">
                <a:solidFill>
                  <a:srgbClr val="343541"/>
                </a:solidFill>
                <a:effectLst/>
              </a:rPr>
              <a:t>ariables that are </a:t>
            </a:r>
            <a:r>
              <a:rPr lang="en-US" sz="2600" dirty="0">
                <a:solidFill>
                  <a:srgbClr val="343541"/>
                </a:solidFill>
              </a:rPr>
              <a:t>u</a:t>
            </a:r>
            <a:r>
              <a:rPr lang="en-US" sz="2600" b="0" i="0" dirty="0">
                <a:solidFill>
                  <a:srgbClr val="343541"/>
                </a:solidFill>
                <a:effectLst/>
              </a:rPr>
              <a:t>nique to existing </a:t>
            </a:r>
            <a:r>
              <a:rPr lang="en-US" sz="2600" dirty="0">
                <a:solidFill>
                  <a:srgbClr val="343541"/>
                </a:solidFill>
              </a:rPr>
              <a:t>c</a:t>
            </a:r>
            <a:r>
              <a:rPr lang="en-US" sz="2600" b="0" i="0" dirty="0">
                <a:solidFill>
                  <a:srgbClr val="343541"/>
                </a:solidFill>
                <a:effectLst/>
              </a:rPr>
              <a:t>ustomers. </a:t>
            </a:r>
          </a:p>
          <a:p>
            <a:pPr algn="ctr">
              <a:lnSpc>
                <a:spcPct val="150000"/>
              </a:lnSpc>
            </a:pPr>
            <a:endParaRPr lang="en-US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570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770001" y="1356776"/>
            <a:ext cx="1065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MODEL EVALUATION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841DDD-30C4-7563-DF13-FC146758E404}"/>
              </a:ext>
            </a:extLst>
          </p:cNvPr>
          <p:cNvSpPr txBox="1"/>
          <p:nvPr/>
        </p:nvSpPr>
        <p:spPr>
          <a:xfrm>
            <a:off x="302619" y="2427221"/>
            <a:ext cx="11586755" cy="303108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solidFill>
                  <a:srgbClr val="374151"/>
                </a:solidFill>
              </a:rPr>
              <a:t>Logistic Regression</a:t>
            </a:r>
            <a:endParaRPr lang="en-US" sz="2600" i="0" dirty="0">
              <a:solidFill>
                <a:srgbClr val="374151"/>
              </a:solidFill>
              <a:effectLst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Decision Tree Classifier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Random Forest Classifier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solidFill>
                  <a:srgbClr val="374151"/>
                </a:solidFill>
              </a:rPr>
              <a:t>Gradient Boosting Classifier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i="0" dirty="0">
                <a:solidFill>
                  <a:srgbClr val="374151"/>
                </a:solidFill>
                <a:effectLst/>
              </a:rPr>
              <a:t>Ensemble Model – Logistic, Random Forest &amp; Gradient Boosting Classifier.</a:t>
            </a:r>
          </a:p>
        </p:txBody>
      </p:sp>
    </p:spTree>
    <p:extLst>
      <p:ext uri="{BB962C8B-B14F-4D97-AF65-F5344CB8AC3E}">
        <p14:creationId xmlns:p14="http://schemas.microsoft.com/office/powerpoint/2010/main" val="400533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6C019-8FF0-996E-D334-45A8CE9C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t="10288" b="58414"/>
          <a:stretch/>
        </p:blipFill>
        <p:spPr>
          <a:xfrm>
            <a:off x="0" y="1"/>
            <a:ext cx="12192000" cy="1013254"/>
          </a:xfrm>
          <a:prstGeom prst="rect">
            <a:avLst/>
          </a:prstGeom>
        </p:spPr>
      </p:pic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E5AC716-548A-6124-DD21-3859AA177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463"/>
          <a:stretch/>
        </p:blipFill>
        <p:spPr>
          <a:xfrm>
            <a:off x="931927" y="154328"/>
            <a:ext cx="2576426" cy="73021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D374-6A25-231B-198E-4CB0EB61C449}"/>
              </a:ext>
            </a:extLst>
          </p:cNvPr>
          <p:cNvSpPr txBox="1"/>
          <p:nvPr/>
        </p:nvSpPr>
        <p:spPr>
          <a:xfrm>
            <a:off x="276498" y="1174152"/>
            <a:ext cx="11639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dirty="0">
                <a:solidFill>
                  <a:srgbClr val="2E5496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DECIDING THE BEST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19997-63B3-D743-5CC6-4FE510EC9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2" y="121968"/>
            <a:ext cx="841725" cy="769319"/>
          </a:xfrm>
          <a:prstGeom prst="rect">
            <a:avLst/>
          </a:prstGeom>
        </p:spPr>
      </p:pic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81E1A9E6-5FC5-4E58-91AE-94ABED31D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582207"/>
              </p:ext>
            </p:extLst>
          </p:nvPr>
        </p:nvGraphicFramePr>
        <p:xfrm>
          <a:off x="276497" y="2005149"/>
          <a:ext cx="11639006" cy="456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9094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12358</TotalTime>
  <Words>725</Words>
  <Application>Microsoft Macintosh PowerPoint</Application>
  <PresentationFormat>Widescreen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Gungsuh</vt:lpstr>
      <vt:lpstr>Aharoni</vt:lpstr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Dharaneesh Subramani</dc:creator>
  <cp:lastModifiedBy>Dharaneesh Subramani</cp:lastModifiedBy>
  <cp:revision>20</cp:revision>
  <dcterms:created xsi:type="dcterms:W3CDTF">2023-04-04T09:23:14Z</dcterms:created>
  <dcterms:modified xsi:type="dcterms:W3CDTF">2023-04-19T21:28:34Z</dcterms:modified>
</cp:coreProperties>
</file>