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2" name="nandyy4167@gmail.com"/>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5-09-12T11:1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
          <p:cNvGrpSpPr/>
          <p:nvPr/>
        </p:nvGrpSpPr>
        <p:grpSpPr>
          <a:xfrm>
            <a:off x="876299" y="990600"/>
            <a:ext cx="1743075" cy="1333500"/>
            <a:chOff x="742950" y="1104900"/>
            <a:chExt cx="1743075" cy="1333500"/>
          </a:xfrm>
        </p:grpSpPr>
        <p:sp>
          <p:nvSpPr>
            <p:cNvPr id="125" name="Google Shape;12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7" name="Google Shape;12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30" name="Google Shape;13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2" name="Google Shape;132;p1"/>
          <p:cNvSpPr txBox="1"/>
          <p:nvPr/>
        </p:nvSpPr>
        <p:spPr>
          <a:xfrm>
            <a:off x="2342150" y="1466250"/>
            <a:ext cx="8610600" cy="26514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Dharaneesh .N</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NMID:2426J0824&amp; A62B162EF451C48ADA044DCD0A4FB91B</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