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colors1.xml" ContentType="application/vnd.openxmlformats-officedocument.drawingml.diagramColors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4" r:id="rId3"/>
    <p:sldId id="259" r:id="rId4"/>
    <p:sldId id="260" r:id="rId5"/>
    <p:sldId id="262" r:id="rId6"/>
    <p:sldId id="261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09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A61AC9-4842-4CAA-A7FF-6F700DAE877D}" type="doc">
      <dgm:prSet loTypeId="urn:microsoft.com/office/officeart/2005/8/layout/vList5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C1041258-32C8-4222-A29A-A1632ED7A565}">
      <dgm:prSet phldrT="[Text]" custT="1"/>
      <dgm:spPr/>
      <dgm:t>
        <a:bodyPr/>
        <a:lstStyle/>
        <a:p>
          <a:r>
            <a:rPr lang="en-US" sz="1800" dirty="0" smtClean="0"/>
            <a:t>Week 1 to 2</a:t>
          </a:r>
          <a:endParaRPr lang="en-US" sz="1800" dirty="0"/>
        </a:p>
      </dgm:t>
    </dgm:pt>
    <dgm:pt modelId="{F4551697-4B29-4C57-BAF6-35363F26AE9D}" type="parTrans" cxnId="{A8C0426D-2878-439D-BD20-C74107095313}">
      <dgm:prSet/>
      <dgm:spPr/>
      <dgm:t>
        <a:bodyPr/>
        <a:lstStyle/>
        <a:p>
          <a:endParaRPr lang="en-US"/>
        </a:p>
      </dgm:t>
    </dgm:pt>
    <dgm:pt modelId="{9CA7B899-1E14-4D1B-87AF-D2D90865CC9D}" type="sibTrans" cxnId="{A8C0426D-2878-439D-BD20-C74107095313}">
      <dgm:prSet/>
      <dgm:spPr/>
      <dgm:t>
        <a:bodyPr/>
        <a:lstStyle/>
        <a:p>
          <a:endParaRPr lang="en-US"/>
        </a:p>
      </dgm:t>
    </dgm:pt>
    <dgm:pt modelId="{A02B245A-BF7F-4BD0-85FA-DA06ECD4AD89}">
      <dgm:prSet phldrT="[Text]" custT="1"/>
      <dgm:spPr/>
      <dgm:t>
        <a:bodyPr/>
        <a:lstStyle/>
        <a:p>
          <a:r>
            <a:rPr lang="en-US" sz="1000" dirty="0" smtClean="0"/>
            <a:t> Step 1 </a:t>
          </a:r>
          <a:endParaRPr lang="en-US" sz="1000" dirty="0"/>
        </a:p>
      </dgm:t>
    </dgm:pt>
    <dgm:pt modelId="{12E636D9-FBF2-4E90-A259-FF032655D93D}" type="parTrans" cxnId="{FE3CEF1E-C63F-45B0-8C26-6DA153E4F043}">
      <dgm:prSet/>
      <dgm:spPr/>
      <dgm:t>
        <a:bodyPr/>
        <a:lstStyle/>
        <a:p>
          <a:endParaRPr lang="en-US"/>
        </a:p>
      </dgm:t>
    </dgm:pt>
    <dgm:pt modelId="{5FFA790F-60FA-47EC-8022-7AE761A052CE}" type="sibTrans" cxnId="{FE3CEF1E-C63F-45B0-8C26-6DA153E4F043}">
      <dgm:prSet/>
      <dgm:spPr/>
      <dgm:t>
        <a:bodyPr/>
        <a:lstStyle/>
        <a:p>
          <a:endParaRPr lang="en-US"/>
        </a:p>
      </dgm:t>
    </dgm:pt>
    <dgm:pt modelId="{9AB86CEB-B936-4C62-8599-028F09583855}">
      <dgm:prSet phldrT="[Text]" custT="1"/>
      <dgm:spPr/>
      <dgm:t>
        <a:bodyPr/>
        <a:lstStyle/>
        <a:p>
          <a:r>
            <a:rPr lang="en-US" sz="1000" dirty="0" smtClean="0"/>
            <a:t> Step 2 </a:t>
          </a:r>
          <a:endParaRPr lang="en-US" sz="1000" dirty="0"/>
        </a:p>
      </dgm:t>
    </dgm:pt>
    <dgm:pt modelId="{1F23BAD0-A96E-42AD-A314-85CB3E5C3B04}" type="parTrans" cxnId="{F571E8C0-F18E-4CA6-A8AC-85B4CB2970EF}">
      <dgm:prSet/>
      <dgm:spPr/>
      <dgm:t>
        <a:bodyPr/>
        <a:lstStyle/>
        <a:p>
          <a:endParaRPr lang="en-US"/>
        </a:p>
      </dgm:t>
    </dgm:pt>
    <dgm:pt modelId="{22FA06A5-B34E-419D-BB96-6704C3E99C78}" type="sibTrans" cxnId="{F571E8C0-F18E-4CA6-A8AC-85B4CB2970EF}">
      <dgm:prSet/>
      <dgm:spPr/>
      <dgm:t>
        <a:bodyPr/>
        <a:lstStyle/>
        <a:p>
          <a:endParaRPr lang="en-US"/>
        </a:p>
      </dgm:t>
    </dgm:pt>
    <dgm:pt modelId="{E308F9D8-E48C-4392-9EE0-4BA96E6463C2}">
      <dgm:prSet phldrT="[Text]" custT="1"/>
      <dgm:spPr/>
      <dgm:t>
        <a:bodyPr/>
        <a:lstStyle/>
        <a:p>
          <a:r>
            <a:rPr lang="en-US" sz="1800" dirty="0" smtClean="0"/>
            <a:t>Week 2 to 4</a:t>
          </a:r>
          <a:endParaRPr lang="en-US" sz="1800" dirty="0"/>
        </a:p>
      </dgm:t>
    </dgm:pt>
    <dgm:pt modelId="{3DD3A3C1-C36B-41C6-9EB9-550E88E96E01}" type="parTrans" cxnId="{9454648C-50F4-4BDD-87A0-71C5E2F6BA7F}">
      <dgm:prSet/>
      <dgm:spPr/>
      <dgm:t>
        <a:bodyPr/>
        <a:lstStyle/>
        <a:p>
          <a:endParaRPr lang="en-US"/>
        </a:p>
      </dgm:t>
    </dgm:pt>
    <dgm:pt modelId="{23E16B68-47B9-4FA1-8CDB-541D5119F5A0}" type="sibTrans" cxnId="{9454648C-50F4-4BDD-87A0-71C5E2F6BA7F}">
      <dgm:prSet/>
      <dgm:spPr/>
      <dgm:t>
        <a:bodyPr/>
        <a:lstStyle/>
        <a:p>
          <a:endParaRPr lang="en-US"/>
        </a:p>
      </dgm:t>
    </dgm:pt>
    <dgm:pt modelId="{891F52B6-0FCB-4051-8B89-BF872094ADA2}">
      <dgm:prSet phldrT="[Text]" custT="1"/>
      <dgm:spPr/>
      <dgm:t>
        <a:bodyPr/>
        <a:lstStyle/>
        <a:p>
          <a:r>
            <a:rPr lang="en-US" sz="1000" dirty="0" smtClean="0"/>
            <a:t> Step 1 </a:t>
          </a:r>
          <a:endParaRPr lang="en-US" sz="1000" dirty="0"/>
        </a:p>
      </dgm:t>
    </dgm:pt>
    <dgm:pt modelId="{C8DFFDD7-6E1C-475A-B111-7057912DB1F1}" type="parTrans" cxnId="{9D74B52A-C6F6-4B03-A4F9-D66DBC017FB9}">
      <dgm:prSet/>
      <dgm:spPr/>
      <dgm:t>
        <a:bodyPr/>
        <a:lstStyle/>
        <a:p>
          <a:endParaRPr lang="en-US"/>
        </a:p>
      </dgm:t>
    </dgm:pt>
    <dgm:pt modelId="{2CC9AC72-F02A-4D68-B4DF-C3CDF30D32FF}" type="sibTrans" cxnId="{9D74B52A-C6F6-4B03-A4F9-D66DBC017FB9}">
      <dgm:prSet/>
      <dgm:spPr/>
      <dgm:t>
        <a:bodyPr/>
        <a:lstStyle/>
        <a:p>
          <a:endParaRPr lang="en-US"/>
        </a:p>
      </dgm:t>
    </dgm:pt>
    <dgm:pt modelId="{1C6843DA-4C9D-40B8-A43A-19871F20625B}">
      <dgm:prSet phldrT="[Text]" custT="1"/>
      <dgm:spPr/>
      <dgm:t>
        <a:bodyPr/>
        <a:lstStyle/>
        <a:p>
          <a:r>
            <a:rPr lang="en-US" sz="1800" dirty="0" smtClean="0"/>
            <a:t>Week 5 to 6</a:t>
          </a:r>
          <a:endParaRPr lang="en-US" sz="1800" dirty="0"/>
        </a:p>
      </dgm:t>
    </dgm:pt>
    <dgm:pt modelId="{0EF249ED-1B57-42FC-8E4E-05F1023702BB}" type="parTrans" cxnId="{B6920CBA-4606-4852-8DB9-1A1386C2047C}">
      <dgm:prSet/>
      <dgm:spPr/>
      <dgm:t>
        <a:bodyPr/>
        <a:lstStyle/>
        <a:p>
          <a:endParaRPr lang="en-US"/>
        </a:p>
      </dgm:t>
    </dgm:pt>
    <dgm:pt modelId="{CD9FDA0C-2DA4-402B-B7D5-A15F44C8EFAD}" type="sibTrans" cxnId="{B6920CBA-4606-4852-8DB9-1A1386C2047C}">
      <dgm:prSet/>
      <dgm:spPr/>
      <dgm:t>
        <a:bodyPr/>
        <a:lstStyle/>
        <a:p>
          <a:endParaRPr lang="en-US"/>
        </a:p>
      </dgm:t>
    </dgm:pt>
    <dgm:pt modelId="{90EB0BEF-B197-40C3-B148-D08267BBFC0C}">
      <dgm:prSet phldrT="[Text]" custT="1"/>
      <dgm:spPr/>
      <dgm:t>
        <a:bodyPr/>
        <a:lstStyle/>
        <a:p>
          <a:r>
            <a:rPr lang="en-US" sz="1000" dirty="0" smtClean="0"/>
            <a:t> Step 1 </a:t>
          </a:r>
          <a:endParaRPr lang="en-US" sz="1000" dirty="0"/>
        </a:p>
      </dgm:t>
    </dgm:pt>
    <dgm:pt modelId="{92183FBC-BD04-41AF-A0A3-7B678F7E7DAE}" type="parTrans" cxnId="{CEA98A88-8290-49A6-B64B-76BD4A7B9D43}">
      <dgm:prSet/>
      <dgm:spPr/>
      <dgm:t>
        <a:bodyPr/>
        <a:lstStyle/>
        <a:p>
          <a:endParaRPr lang="en-US"/>
        </a:p>
      </dgm:t>
    </dgm:pt>
    <dgm:pt modelId="{F2DA12A6-95D6-4279-A90C-3E6C70407542}" type="sibTrans" cxnId="{CEA98A88-8290-49A6-B64B-76BD4A7B9D43}">
      <dgm:prSet/>
      <dgm:spPr/>
      <dgm:t>
        <a:bodyPr/>
        <a:lstStyle/>
        <a:p>
          <a:endParaRPr lang="en-US"/>
        </a:p>
      </dgm:t>
    </dgm:pt>
    <dgm:pt modelId="{7AFD2454-EE69-4726-9AA3-47ABA6D27547}">
      <dgm:prSet phldrT="[Text]" custT="1"/>
      <dgm:spPr/>
      <dgm:t>
        <a:bodyPr/>
        <a:lstStyle/>
        <a:p>
          <a:r>
            <a:rPr lang="en-US" sz="1000" dirty="0" smtClean="0"/>
            <a:t> Step 2 </a:t>
          </a:r>
          <a:endParaRPr lang="en-US" sz="1000" dirty="0"/>
        </a:p>
      </dgm:t>
    </dgm:pt>
    <dgm:pt modelId="{4BD6AEBD-2FA1-48F2-986C-27A6529C5846}" type="parTrans" cxnId="{AF6BF47C-0C3E-4362-BE54-E99EE5343193}">
      <dgm:prSet/>
      <dgm:spPr/>
      <dgm:t>
        <a:bodyPr/>
        <a:lstStyle/>
        <a:p>
          <a:endParaRPr lang="en-US"/>
        </a:p>
      </dgm:t>
    </dgm:pt>
    <dgm:pt modelId="{58311439-F3D1-4F6C-B94B-805FE8AB39B1}" type="sibTrans" cxnId="{AF6BF47C-0C3E-4362-BE54-E99EE5343193}">
      <dgm:prSet/>
      <dgm:spPr/>
      <dgm:t>
        <a:bodyPr/>
        <a:lstStyle/>
        <a:p>
          <a:endParaRPr lang="en-US"/>
        </a:p>
      </dgm:t>
    </dgm:pt>
    <dgm:pt modelId="{B3E4A5F6-75E3-4121-97D9-D6DF38D1CA31}">
      <dgm:prSet custT="1"/>
      <dgm:spPr/>
      <dgm:t>
        <a:bodyPr/>
        <a:lstStyle/>
        <a:p>
          <a:r>
            <a:rPr lang="en-US" sz="1800" dirty="0" smtClean="0"/>
            <a:t>Week 7 to 8</a:t>
          </a:r>
          <a:endParaRPr lang="en-US" sz="1800" dirty="0"/>
        </a:p>
      </dgm:t>
    </dgm:pt>
    <dgm:pt modelId="{9488D3C3-6F49-41A2-AB00-2002015EA64D}" type="parTrans" cxnId="{80D5FCD2-CB63-4480-B421-5A18D5794751}">
      <dgm:prSet/>
      <dgm:spPr/>
      <dgm:t>
        <a:bodyPr/>
        <a:lstStyle/>
        <a:p>
          <a:endParaRPr lang="en-US"/>
        </a:p>
      </dgm:t>
    </dgm:pt>
    <dgm:pt modelId="{CA05EB79-BCD0-40BF-ABFB-8E06A309DBE8}" type="sibTrans" cxnId="{80D5FCD2-CB63-4480-B421-5A18D5794751}">
      <dgm:prSet/>
      <dgm:spPr/>
      <dgm:t>
        <a:bodyPr/>
        <a:lstStyle/>
        <a:p>
          <a:endParaRPr lang="en-US"/>
        </a:p>
      </dgm:t>
    </dgm:pt>
    <dgm:pt modelId="{3EC89BA2-DD4E-4CF8-986D-3100BA3469B6}">
      <dgm:prSet custT="1"/>
      <dgm:spPr/>
      <dgm:t>
        <a:bodyPr/>
        <a:lstStyle/>
        <a:p>
          <a:r>
            <a:rPr lang="en-US" sz="1000" dirty="0" smtClean="0"/>
            <a:t> Step 1</a:t>
          </a:r>
          <a:endParaRPr lang="en-US" sz="1000" dirty="0"/>
        </a:p>
      </dgm:t>
    </dgm:pt>
    <dgm:pt modelId="{5F5AA043-3214-42F7-9C79-7F58F8190A39}" type="parTrans" cxnId="{7738F896-1426-4964-AF84-8B5B09A50E01}">
      <dgm:prSet/>
      <dgm:spPr/>
      <dgm:t>
        <a:bodyPr/>
        <a:lstStyle/>
        <a:p>
          <a:endParaRPr lang="en-US"/>
        </a:p>
      </dgm:t>
    </dgm:pt>
    <dgm:pt modelId="{54BB6DBC-D7C6-406D-8BE0-D09D3AFE29D2}" type="sibTrans" cxnId="{7738F896-1426-4964-AF84-8B5B09A50E01}">
      <dgm:prSet/>
      <dgm:spPr/>
      <dgm:t>
        <a:bodyPr/>
        <a:lstStyle/>
        <a:p>
          <a:endParaRPr lang="en-US"/>
        </a:p>
      </dgm:t>
    </dgm:pt>
    <dgm:pt modelId="{FCCBDF76-AADD-455C-BBAF-8A49DE8259F1}">
      <dgm:prSet phldrT="[Text]" custT="1"/>
      <dgm:spPr/>
      <dgm:t>
        <a:bodyPr/>
        <a:lstStyle/>
        <a:p>
          <a:r>
            <a:rPr lang="en-US" sz="1000" dirty="0" smtClean="0"/>
            <a:t> Step 2 </a:t>
          </a:r>
          <a:endParaRPr lang="en-US" sz="1000" dirty="0"/>
        </a:p>
      </dgm:t>
    </dgm:pt>
    <dgm:pt modelId="{049C3C47-08BE-440C-8A0A-4D96B5E953D5}" type="sibTrans" cxnId="{98852443-23BB-4991-9B86-2679EE748B2A}">
      <dgm:prSet/>
      <dgm:spPr/>
      <dgm:t>
        <a:bodyPr/>
        <a:lstStyle/>
        <a:p>
          <a:endParaRPr lang="en-US"/>
        </a:p>
      </dgm:t>
    </dgm:pt>
    <dgm:pt modelId="{C531AFFA-DFD2-4E4E-9A11-8D7E088520CF}" type="parTrans" cxnId="{98852443-23BB-4991-9B86-2679EE748B2A}">
      <dgm:prSet/>
      <dgm:spPr/>
      <dgm:t>
        <a:bodyPr/>
        <a:lstStyle/>
        <a:p>
          <a:endParaRPr lang="en-US"/>
        </a:p>
      </dgm:t>
    </dgm:pt>
    <dgm:pt modelId="{07180238-12AF-4D28-9A21-6F45FCE78740}">
      <dgm:prSet custT="1"/>
      <dgm:spPr/>
      <dgm:t>
        <a:bodyPr/>
        <a:lstStyle/>
        <a:p>
          <a:r>
            <a:rPr lang="en-US" sz="1000" dirty="0" smtClean="0"/>
            <a:t> Step 2 </a:t>
          </a:r>
          <a:endParaRPr lang="en-US" sz="1000" dirty="0"/>
        </a:p>
      </dgm:t>
    </dgm:pt>
    <dgm:pt modelId="{F246CD34-72BF-40F6-973C-A1F8E6614080}" type="parTrans" cxnId="{6E309414-9731-4996-AB3D-909E30FBD38C}">
      <dgm:prSet/>
      <dgm:spPr/>
      <dgm:t>
        <a:bodyPr/>
        <a:lstStyle/>
        <a:p>
          <a:endParaRPr lang="en-US"/>
        </a:p>
      </dgm:t>
    </dgm:pt>
    <dgm:pt modelId="{803CCADD-71E5-4EBD-8006-C6C963544D0A}" type="sibTrans" cxnId="{6E309414-9731-4996-AB3D-909E30FBD38C}">
      <dgm:prSet/>
      <dgm:spPr/>
      <dgm:t>
        <a:bodyPr/>
        <a:lstStyle/>
        <a:p>
          <a:endParaRPr lang="en-US"/>
        </a:p>
      </dgm:t>
    </dgm:pt>
    <dgm:pt modelId="{AB9DEA9E-1463-478C-9438-137F119A1C40}" type="pres">
      <dgm:prSet presAssocID="{E5A61AC9-4842-4CAA-A7FF-6F700DAE87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AEA06B-DD63-420B-ADB9-4A7305C0CC9A}" type="pres">
      <dgm:prSet presAssocID="{C1041258-32C8-4222-A29A-A1632ED7A565}" presName="linNode" presStyleCnt="0"/>
      <dgm:spPr/>
      <dgm:t>
        <a:bodyPr/>
        <a:lstStyle/>
        <a:p>
          <a:endParaRPr lang="en-US"/>
        </a:p>
      </dgm:t>
    </dgm:pt>
    <dgm:pt modelId="{CE5FBBED-78EE-44E1-B9BF-AAEFFB82E873}" type="pres">
      <dgm:prSet presAssocID="{C1041258-32C8-4222-A29A-A1632ED7A565}" presName="parentText" presStyleLbl="node1" presStyleIdx="0" presStyleCnt="4" custScaleY="1422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CB6E1F-3257-4F92-BC7B-8395C3EDC721}" type="pres">
      <dgm:prSet presAssocID="{C1041258-32C8-4222-A29A-A1632ED7A565}" presName="descendantText" presStyleLbl="alignAccFollowNode1" presStyleIdx="0" presStyleCnt="4" custScaleY="177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1BADAD-3C9F-4FC6-9300-CD13B8621549}" type="pres">
      <dgm:prSet presAssocID="{9CA7B899-1E14-4D1B-87AF-D2D90865CC9D}" presName="sp" presStyleCnt="0"/>
      <dgm:spPr/>
      <dgm:t>
        <a:bodyPr/>
        <a:lstStyle/>
        <a:p>
          <a:endParaRPr lang="en-US"/>
        </a:p>
      </dgm:t>
    </dgm:pt>
    <dgm:pt modelId="{2F20F67B-3655-40DE-88E7-531385F1966C}" type="pres">
      <dgm:prSet presAssocID="{E308F9D8-E48C-4392-9EE0-4BA96E6463C2}" presName="linNode" presStyleCnt="0"/>
      <dgm:spPr/>
      <dgm:t>
        <a:bodyPr/>
        <a:lstStyle/>
        <a:p>
          <a:endParaRPr lang="en-US"/>
        </a:p>
      </dgm:t>
    </dgm:pt>
    <dgm:pt modelId="{D6C52C3D-C5F2-4CCB-8899-25531BE784F8}" type="pres">
      <dgm:prSet presAssocID="{E308F9D8-E48C-4392-9EE0-4BA96E6463C2}" presName="parentText" presStyleLbl="node1" presStyleIdx="1" presStyleCnt="4" custScaleY="137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9D8A1-5F0D-492A-A9D4-5B02FD65AA5B}" type="pres">
      <dgm:prSet presAssocID="{E308F9D8-E48C-4392-9EE0-4BA96E6463C2}" presName="descendantText" presStyleLbl="alignAccFollowNode1" presStyleIdx="1" presStyleCnt="4" custScaleY="19992" custLinFactNeighborY="8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50467-D91C-4A80-A2DA-2525FA4F12E6}" type="pres">
      <dgm:prSet presAssocID="{23E16B68-47B9-4FA1-8CDB-541D5119F5A0}" presName="sp" presStyleCnt="0"/>
      <dgm:spPr/>
      <dgm:t>
        <a:bodyPr/>
        <a:lstStyle/>
        <a:p>
          <a:endParaRPr lang="en-US"/>
        </a:p>
      </dgm:t>
    </dgm:pt>
    <dgm:pt modelId="{3EBD5279-9596-41E1-8EBC-8C3439E8B851}" type="pres">
      <dgm:prSet presAssocID="{1C6843DA-4C9D-40B8-A43A-19871F20625B}" presName="linNode" presStyleCnt="0"/>
      <dgm:spPr/>
      <dgm:t>
        <a:bodyPr/>
        <a:lstStyle/>
        <a:p>
          <a:endParaRPr lang="en-US"/>
        </a:p>
      </dgm:t>
    </dgm:pt>
    <dgm:pt modelId="{D79C7F75-A27A-46C0-A032-C4703036B625}" type="pres">
      <dgm:prSet presAssocID="{1C6843DA-4C9D-40B8-A43A-19871F20625B}" presName="parentText" presStyleLbl="node1" presStyleIdx="2" presStyleCnt="4" custScaleY="1756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2EEB81-7A84-4B24-8433-B845C4530015}" type="pres">
      <dgm:prSet presAssocID="{1C6843DA-4C9D-40B8-A43A-19871F20625B}" presName="descendantText" presStyleLbl="alignAccFollowNode1" presStyleIdx="2" presStyleCnt="4" custScaleY="182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2E813A-5B68-4FF0-B13C-684E526DDC4F}" type="pres">
      <dgm:prSet presAssocID="{CD9FDA0C-2DA4-402B-B7D5-A15F44C8EFAD}" presName="sp" presStyleCnt="0"/>
      <dgm:spPr/>
      <dgm:t>
        <a:bodyPr/>
        <a:lstStyle/>
        <a:p>
          <a:endParaRPr lang="en-US"/>
        </a:p>
      </dgm:t>
    </dgm:pt>
    <dgm:pt modelId="{737EA1A8-3E57-45D9-B379-EB8AF28A4948}" type="pres">
      <dgm:prSet presAssocID="{B3E4A5F6-75E3-4121-97D9-D6DF38D1CA31}" presName="linNode" presStyleCnt="0"/>
      <dgm:spPr/>
      <dgm:t>
        <a:bodyPr/>
        <a:lstStyle/>
        <a:p>
          <a:endParaRPr lang="en-US"/>
        </a:p>
      </dgm:t>
    </dgm:pt>
    <dgm:pt modelId="{83894980-8F8E-40B6-AA4B-8007528B951A}" type="pres">
      <dgm:prSet presAssocID="{B3E4A5F6-75E3-4121-97D9-D6DF38D1CA31}" presName="parentText" presStyleLbl="node1" presStyleIdx="3" presStyleCnt="4" custScaleY="1455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17E96F-72E1-4916-BEAD-6C17D6D89A9A}" type="pres">
      <dgm:prSet presAssocID="{B3E4A5F6-75E3-4121-97D9-D6DF38D1CA31}" presName="descendantText" presStyleLbl="alignAccFollowNode1" presStyleIdx="3" presStyleCnt="4" custScaleY="174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38F896-1426-4964-AF84-8B5B09A50E01}" srcId="{B3E4A5F6-75E3-4121-97D9-D6DF38D1CA31}" destId="{3EC89BA2-DD4E-4CF8-986D-3100BA3469B6}" srcOrd="0" destOrd="0" parTransId="{5F5AA043-3214-42F7-9C79-7F58F8190A39}" sibTransId="{54BB6DBC-D7C6-406D-8BE0-D09D3AFE29D2}"/>
    <dgm:cxn modelId="{A8C0426D-2878-439D-BD20-C74107095313}" srcId="{E5A61AC9-4842-4CAA-A7FF-6F700DAE877D}" destId="{C1041258-32C8-4222-A29A-A1632ED7A565}" srcOrd="0" destOrd="0" parTransId="{F4551697-4B29-4C57-BAF6-35363F26AE9D}" sibTransId="{9CA7B899-1E14-4D1B-87AF-D2D90865CC9D}"/>
    <dgm:cxn modelId="{A033E9AA-7C19-407E-8206-F8538BD9EA59}" type="presOf" srcId="{B3E4A5F6-75E3-4121-97D9-D6DF38D1CA31}" destId="{83894980-8F8E-40B6-AA4B-8007528B951A}" srcOrd="0" destOrd="0" presId="urn:microsoft.com/office/officeart/2005/8/layout/vList5"/>
    <dgm:cxn modelId="{9D74B52A-C6F6-4B03-A4F9-D66DBC017FB9}" srcId="{E308F9D8-E48C-4392-9EE0-4BA96E6463C2}" destId="{891F52B6-0FCB-4051-8B89-BF872094ADA2}" srcOrd="0" destOrd="0" parTransId="{C8DFFDD7-6E1C-475A-B111-7057912DB1F1}" sibTransId="{2CC9AC72-F02A-4D68-B4DF-C3CDF30D32FF}"/>
    <dgm:cxn modelId="{CEA98A88-8290-49A6-B64B-76BD4A7B9D43}" srcId="{1C6843DA-4C9D-40B8-A43A-19871F20625B}" destId="{90EB0BEF-B197-40C3-B148-D08267BBFC0C}" srcOrd="0" destOrd="0" parTransId="{92183FBC-BD04-41AF-A0A3-7B678F7E7DAE}" sibTransId="{F2DA12A6-95D6-4279-A90C-3E6C70407542}"/>
    <dgm:cxn modelId="{80D5FCD2-CB63-4480-B421-5A18D5794751}" srcId="{E5A61AC9-4842-4CAA-A7FF-6F700DAE877D}" destId="{B3E4A5F6-75E3-4121-97D9-D6DF38D1CA31}" srcOrd="3" destOrd="0" parTransId="{9488D3C3-6F49-41A2-AB00-2002015EA64D}" sibTransId="{CA05EB79-BCD0-40BF-ABFB-8E06A309DBE8}"/>
    <dgm:cxn modelId="{C1ED8C19-97A1-43FA-A197-058567D8A60D}" type="presOf" srcId="{C1041258-32C8-4222-A29A-A1632ED7A565}" destId="{CE5FBBED-78EE-44E1-B9BF-AAEFFB82E873}" srcOrd="0" destOrd="0" presId="urn:microsoft.com/office/officeart/2005/8/layout/vList5"/>
    <dgm:cxn modelId="{AA218E11-FAD1-4A76-8D8C-A1BAB84A151D}" type="presOf" srcId="{90EB0BEF-B197-40C3-B148-D08267BBFC0C}" destId="{0B2EEB81-7A84-4B24-8433-B845C4530015}" srcOrd="0" destOrd="0" presId="urn:microsoft.com/office/officeart/2005/8/layout/vList5"/>
    <dgm:cxn modelId="{8C7DC4CE-7C96-4632-84E8-93D4DC459C6C}" type="presOf" srcId="{07180238-12AF-4D28-9A21-6F45FCE78740}" destId="{6C17E96F-72E1-4916-BEAD-6C17D6D89A9A}" srcOrd="0" destOrd="1" presId="urn:microsoft.com/office/officeart/2005/8/layout/vList5"/>
    <dgm:cxn modelId="{F1DAC736-BBC3-4E8E-B1B7-A089F432D690}" type="presOf" srcId="{FCCBDF76-AADD-455C-BBAF-8A49DE8259F1}" destId="{F589D8A1-5F0D-492A-A9D4-5B02FD65AA5B}" srcOrd="0" destOrd="1" presId="urn:microsoft.com/office/officeart/2005/8/layout/vList5"/>
    <dgm:cxn modelId="{B6920CBA-4606-4852-8DB9-1A1386C2047C}" srcId="{E5A61AC9-4842-4CAA-A7FF-6F700DAE877D}" destId="{1C6843DA-4C9D-40B8-A43A-19871F20625B}" srcOrd="2" destOrd="0" parTransId="{0EF249ED-1B57-42FC-8E4E-05F1023702BB}" sibTransId="{CD9FDA0C-2DA4-402B-B7D5-A15F44C8EFAD}"/>
    <dgm:cxn modelId="{60D26CFC-C1FC-48DF-B078-4E4B332EAD11}" type="presOf" srcId="{9AB86CEB-B936-4C62-8599-028F09583855}" destId="{67CB6E1F-3257-4F92-BC7B-8395C3EDC721}" srcOrd="0" destOrd="1" presId="urn:microsoft.com/office/officeart/2005/8/layout/vList5"/>
    <dgm:cxn modelId="{4418669E-9BC0-4BC4-8A40-A8E3454BE2C2}" type="presOf" srcId="{891F52B6-0FCB-4051-8B89-BF872094ADA2}" destId="{F589D8A1-5F0D-492A-A9D4-5B02FD65AA5B}" srcOrd="0" destOrd="0" presId="urn:microsoft.com/office/officeart/2005/8/layout/vList5"/>
    <dgm:cxn modelId="{0D82098E-7A48-4D39-B852-AC1317419E0D}" type="presOf" srcId="{A02B245A-BF7F-4BD0-85FA-DA06ECD4AD89}" destId="{67CB6E1F-3257-4F92-BC7B-8395C3EDC721}" srcOrd="0" destOrd="0" presId="urn:microsoft.com/office/officeart/2005/8/layout/vList5"/>
    <dgm:cxn modelId="{6E309414-9731-4996-AB3D-909E30FBD38C}" srcId="{B3E4A5F6-75E3-4121-97D9-D6DF38D1CA31}" destId="{07180238-12AF-4D28-9A21-6F45FCE78740}" srcOrd="1" destOrd="0" parTransId="{F246CD34-72BF-40F6-973C-A1F8E6614080}" sibTransId="{803CCADD-71E5-4EBD-8006-C6C963544D0A}"/>
    <dgm:cxn modelId="{F571E8C0-F18E-4CA6-A8AC-85B4CB2970EF}" srcId="{C1041258-32C8-4222-A29A-A1632ED7A565}" destId="{9AB86CEB-B936-4C62-8599-028F09583855}" srcOrd="1" destOrd="0" parTransId="{1F23BAD0-A96E-42AD-A314-85CB3E5C3B04}" sibTransId="{22FA06A5-B34E-419D-BB96-6704C3E99C78}"/>
    <dgm:cxn modelId="{B0F091FA-7E6C-4600-84EB-4E82D391E0CE}" type="presOf" srcId="{1C6843DA-4C9D-40B8-A43A-19871F20625B}" destId="{D79C7F75-A27A-46C0-A032-C4703036B625}" srcOrd="0" destOrd="0" presId="urn:microsoft.com/office/officeart/2005/8/layout/vList5"/>
    <dgm:cxn modelId="{CC3CD0F5-3B9F-40DA-A0AA-66B857561089}" type="presOf" srcId="{3EC89BA2-DD4E-4CF8-986D-3100BA3469B6}" destId="{6C17E96F-72E1-4916-BEAD-6C17D6D89A9A}" srcOrd="0" destOrd="0" presId="urn:microsoft.com/office/officeart/2005/8/layout/vList5"/>
    <dgm:cxn modelId="{20BFC863-EE04-4B8F-B7AF-DDB0FEE3D005}" type="presOf" srcId="{7AFD2454-EE69-4726-9AA3-47ABA6D27547}" destId="{0B2EEB81-7A84-4B24-8433-B845C4530015}" srcOrd="0" destOrd="1" presId="urn:microsoft.com/office/officeart/2005/8/layout/vList5"/>
    <dgm:cxn modelId="{9454648C-50F4-4BDD-87A0-71C5E2F6BA7F}" srcId="{E5A61AC9-4842-4CAA-A7FF-6F700DAE877D}" destId="{E308F9D8-E48C-4392-9EE0-4BA96E6463C2}" srcOrd="1" destOrd="0" parTransId="{3DD3A3C1-C36B-41C6-9EB9-550E88E96E01}" sibTransId="{23E16B68-47B9-4FA1-8CDB-541D5119F5A0}"/>
    <dgm:cxn modelId="{FE3CEF1E-C63F-45B0-8C26-6DA153E4F043}" srcId="{C1041258-32C8-4222-A29A-A1632ED7A565}" destId="{A02B245A-BF7F-4BD0-85FA-DA06ECD4AD89}" srcOrd="0" destOrd="0" parTransId="{12E636D9-FBF2-4E90-A259-FF032655D93D}" sibTransId="{5FFA790F-60FA-47EC-8022-7AE761A052CE}"/>
    <dgm:cxn modelId="{AF6BF47C-0C3E-4362-BE54-E99EE5343193}" srcId="{1C6843DA-4C9D-40B8-A43A-19871F20625B}" destId="{7AFD2454-EE69-4726-9AA3-47ABA6D27547}" srcOrd="1" destOrd="0" parTransId="{4BD6AEBD-2FA1-48F2-986C-27A6529C5846}" sibTransId="{58311439-F3D1-4F6C-B94B-805FE8AB39B1}"/>
    <dgm:cxn modelId="{3EF723B1-7C31-4F99-B702-03179ABC81E2}" type="presOf" srcId="{E5A61AC9-4842-4CAA-A7FF-6F700DAE877D}" destId="{AB9DEA9E-1463-478C-9438-137F119A1C40}" srcOrd="0" destOrd="0" presId="urn:microsoft.com/office/officeart/2005/8/layout/vList5"/>
    <dgm:cxn modelId="{98852443-23BB-4991-9B86-2679EE748B2A}" srcId="{E308F9D8-E48C-4392-9EE0-4BA96E6463C2}" destId="{FCCBDF76-AADD-455C-BBAF-8A49DE8259F1}" srcOrd="1" destOrd="0" parTransId="{C531AFFA-DFD2-4E4E-9A11-8D7E088520CF}" sibTransId="{049C3C47-08BE-440C-8A0A-4D96B5E953D5}"/>
    <dgm:cxn modelId="{3713DFA4-5AD9-4BA6-9E8F-3E99AB430DA2}" type="presOf" srcId="{E308F9D8-E48C-4392-9EE0-4BA96E6463C2}" destId="{D6C52C3D-C5F2-4CCB-8899-25531BE784F8}" srcOrd="0" destOrd="0" presId="urn:microsoft.com/office/officeart/2005/8/layout/vList5"/>
    <dgm:cxn modelId="{FB3822E5-2B36-4CAE-B330-E16E287F3528}" type="presParOf" srcId="{AB9DEA9E-1463-478C-9438-137F119A1C40}" destId="{54AEA06B-DD63-420B-ADB9-4A7305C0CC9A}" srcOrd="0" destOrd="0" presId="urn:microsoft.com/office/officeart/2005/8/layout/vList5"/>
    <dgm:cxn modelId="{D5EA8EDD-9B66-444B-A8DB-DD468E4C3ACB}" type="presParOf" srcId="{54AEA06B-DD63-420B-ADB9-4A7305C0CC9A}" destId="{CE5FBBED-78EE-44E1-B9BF-AAEFFB82E873}" srcOrd="0" destOrd="0" presId="urn:microsoft.com/office/officeart/2005/8/layout/vList5"/>
    <dgm:cxn modelId="{63F58A3B-D814-4316-9E09-F233D8149F15}" type="presParOf" srcId="{54AEA06B-DD63-420B-ADB9-4A7305C0CC9A}" destId="{67CB6E1F-3257-4F92-BC7B-8395C3EDC721}" srcOrd="1" destOrd="0" presId="urn:microsoft.com/office/officeart/2005/8/layout/vList5"/>
    <dgm:cxn modelId="{DF8FB1A8-74C4-43A9-90E0-1F29A1CDB927}" type="presParOf" srcId="{AB9DEA9E-1463-478C-9438-137F119A1C40}" destId="{B71BADAD-3C9F-4FC6-9300-CD13B8621549}" srcOrd="1" destOrd="0" presId="urn:microsoft.com/office/officeart/2005/8/layout/vList5"/>
    <dgm:cxn modelId="{40B874DD-CE89-4BBA-9DAB-77DE1676DA70}" type="presParOf" srcId="{AB9DEA9E-1463-478C-9438-137F119A1C40}" destId="{2F20F67B-3655-40DE-88E7-531385F1966C}" srcOrd="2" destOrd="0" presId="urn:microsoft.com/office/officeart/2005/8/layout/vList5"/>
    <dgm:cxn modelId="{B6B1A8DF-D996-4A8F-A1EC-A448B99596A4}" type="presParOf" srcId="{2F20F67B-3655-40DE-88E7-531385F1966C}" destId="{D6C52C3D-C5F2-4CCB-8899-25531BE784F8}" srcOrd="0" destOrd="0" presId="urn:microsoft.com/office/officeart/2005/8/layout/vList5"/>
    <dgm:cxn modelId="{25230ED0-3C6E-4F4F-A941-0DB6078C316B}" type="presParOf" srcId="{2F20F67B-3655-40DE-88E7-531385F1966C}" destId="{F589D8A1-5F0D-492A-A9D4-5B02FD65AA5B}" srcOrd="1" destOrd="0" presId="urn:microsoft.com/office/officeart/2005/8/layout/vList5"/>
    <dgm:cxn modelId="{015B59B5-9A39-4104-9149-4CD84B5A52BF}" type="presParOf" srcId="{AB9DEA9E-1463-478C-9438-137F119A1C40}" destId="{2D450467-D91C-4A80-A2DA-2525FA4F12E6}" srcOrd="3" destOrd="0" presId="urn:microsoft.com/office/officeart/2005/8/layout/vList5"/>
    <dgm:cxn modelId="{F015F97B-7D10-4FC8-B618-50C5F128FFE4}" type="presParOf" srcId="{AB9DEA9E-1463-478C-9438-137F119A1C40}" destId="{3EBD5279-9596-41E1-8EBC-8C3439E8B851}" srcOrd="4" destOrd="0" presId="urn:microsoft.com/office/officeart/2005/8/layout/vList5"/>
    <dgm:cxn modelId="{3796DDE7-BF98-43F6-8DFE-5B6ABF9820E6}" type="presParOf" srcId="{3EBD5279-9596-41E1-8EBC-8C3439E8B851}" destId="{D79C7F75-A27A-46C0-A032-C4703036B625}" srcOrd="0" destOrd="0" presId="urn:microsoft.com/office/officeart/2005/8/layout/vList5"/>
    <dgm:cxn modelId="{8020E419-6067-4B17-9712-21478BD2991E}" type="presParOf" srcId="{3EBD5279-9596-41E1-8EBC-8C3439E8B851}" destId="{0B2EEB81-7A84-4B24-8433-B845C4530015}" srcOrd="1" destOrd="0" presId="urn:microsoft.com/office/officeart/2005/8/layout/vList5"/>
    <dgm:cxn modelId="{33275F74-6B3C-4B87-9697-6EBF09779B46}" type="presParOf" srcId="{AB9DEA9E-1463-478C-9438-137F119A1C40}" destId="{DC2E813A-5B68-4FF0-B13C-684E526DDC4F}" srcOrd="5" destOrd="0" presId="urn:microsoft.com/office/officeart/2005/8/layout/vList5"/>
    <dgm:cxn modelId="{22FD9EE2-DA06-4EB6-A074-7063A93DCE9D}" type="presParOf" srcId="{AB9DEA9E-1463-478C-9438-137F119A1C40}" destId="{737EA1A8-3E57-45D9-B379-EB8AF28A4948}" srcOrd="6" destOrd="0" presId="urn:microsoft.com/office/officeart/2005/8/layout/vList5"/>
    <dgm:cxn modelId="{E6128FDD-9DD6-4850-A05B-FE5777B98BE5}" type="presParOf" srcId="{737EA1A8-3E57-45D9-B379-EB8AF28A4948}" destId="{83894980-8F8E-40B6-AA4B-8007528B951A}" srcOrd="0" destOrd="0" presId="urn:microsoft.com/office/officeart/2005/8/layout/vList5"/>
    <dgm:cxn modelId="{41889CA9-D990-4753-A213-CB5F6291D50D}" type="presParOf" srcId="{737EA1A8-3E57-45D9-B379-EB8AF28A4948}" destId="{6C17E96F-72E1-4916-BEAD-6C17D6D89A9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B6E1F-3257-4F92-BC7B-8395C3EDC721}">
      <dsp:nvSpPr>
        <dsp:cNvPr id="0" name=""/>
        <dsp:cNvSpPr/>
      </dsp:nvSpPr>
      <dsp:spPr>
        <a:xfrm rot="5400000">
          <a:off x="6094158" y="-2286415"/>
          <a:ext cx="545982" cy="5992611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 Step 1 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 Step 2 </a:t>
          </a:r>
          <a:endParaRPr lang="en-US" sz="1000" kern="1200" dirty="0"/>
        </a:p>
      </dsp:txBody>
      <dsp:txXfrm rot="-5400000">
        <a:off x="3370844" y="463552"/>
        <a:ext cx="5965958" cy="492676"/>
      </dsp:txXfrm>
    </dsp:sp>
    <dsp:sp modelId="{CE5FBBED-78EE-44E1-B9BF-AAEFFB82E873}">
      <dsp:nvSpPr>
        <dsp:cNvPr id="0" name=""/>
        <dsp:cNvSpPr/>
      </dsp:nvSpPr>
      <dsp:spPr>
        <a:xfrm>
          <a:off x="0" y="436907"/>
          <a:ext cx="3370844" cy="545967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Week 1 to 2</a:t>
          </a:r>
          <a:endParaRPr lang="en-US" sz="1800" kern="1200" dirty="0"/>
        </a:p>
      </dsp:txBody>
      <dsp:txXfrm>
        <a:off x="26652" y="463559"/>
        <a:ext cx="3317540" cy="492663"/>
      </dsp:txXfrm>
    </dsp:sp>
    <dsp:sp modelId="{F589D8A1-5F0D-492A-A9D4-5B02FD65AA5B}">
      <dsp:nvSpPr>
        <dsp:cNvPr id="0" name=""/>
        <dsp:cNvSpPr/>
      </dsp:nvSpPr>
      <dsp:spPr>
        <a:xfrm rot="5400000">
          <a:off x="6060161" y="-1489368"/>
          <a:ext cx="613977" cy="5992611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 Step 1 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 Step 2 </a:t>
          </a:r>
          <a:endParaRPr lang="en-US" sz="1000" kern="1200" dirty="0"/>
        </a:p>
      </dsp:txBody>
      <dsp:txXfrm rot="-5400000">
        <a:off x="3370844" y="1229921"/>
        <a:ext cx="5962639" cy="554033"/>
      </dsp:txXfrm>
    </dsp:sp>
    <dsp:sp modelId="{D6C52C3D-C5F2-4CCB-8899-25531BE784F8}">
      <dsp:nvSpPr>
        <dsp:cNvPr id="0" name=""/>
        <dsp:cNvSpPr/>
      </dsp:nvSpPr>
      <dsp:spPr>
        <a:xfrm>
          <a:off x="0" y="1216970"/>
          <a:ext cx="3370844" cy="529690"/>
        </a:xfrm>
        <a:prstGeom prst="roundRect">
          <a:avLst/>
        </a:prstGeom>
        <a:solidFill>
          <a:schemeClr val="accent1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Week 2 to 4</a:t>
          </a:r>
          <a:endParaRPr lang="en-US" sz="1800" kern="1200" dirty="0"/>
        </a:p>
      </dsp:txBody>
      <dsp:txXfrm>
        <a:off x="25857" y="1242827"/>
        <a:ext cx="3319130" cy="477976"/>
      </dsp:txXfrm>
    </dsp:sp>
    <dsp:sp modelId="{0B2EEB81-7A84-4B24-8433-B845C4530015}">
      <dsp:nvSpPr>
        <dsp:cNvPr id="0" name=""/>
        <dsp:cNvSpPr/>
      </dsp:nvSpPr>
      <dsp:spPr>
        <a:xfrm rot="5400000">
          <a:off x="6087632" y="-678368"/>
          <a:ext cx="559034" cy="5992611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 Step 1 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 Step 2 </a:t>
          </a:r>
          <a:endParaRPr lang="en-US" sz="1000" kern="1200" dirty="0"/>
        </a:p>
      </dsp:txBody>
      <dsp:txXfrm rot="-5400000">
        <a:off x="3370844" y="2065710"/>
        <a:ext cx="5965321" cy="504454"/>
      </dsp:txXfrm>
    </dsp:sp>
    <dsp:sp modelId="{D79C7F75-A27A-46C0-A032-C4703036B625}">
      <dsp:nvSpPr>
        <dsp:cNvPr id="0" name=""/>
        <dsp:cNvSpPr/>
      </dsp:nvSpPr>
      <dsp:spPr>
        <a:xfrm>
          <a:off x="0" y="1980748"/>
          <a:ext cx="3370844" cy="674378"/>
        </a:xfrm>
        <a:prstGeom prst="roundRect">
          <a:avLst/>
        </a:prstGeom>
        <a:solidFill>
          <a:schemeClr val="accent1">
            <a:shade val="50000"/>
            <a:hueOff val="334258"/>
            <a:satOff val="8955"/>
            <a:lumOff val="394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Week 5 to 6</a:t>
          </a:r>
          <a:endParaRPr lang="en-US" sz="1800" kern="1200" dirty="0"/>
        </a:p>
      </dsp:txBody>
      <dsp:txXfrm>
        <a:off x="32920" y="2013668"/>
        <a:ext cx="3305004" cy="608538"/>
      </dsp:txXfrm>
    </dsp:sp>
    <dsp:sp modelId="{6C17E96F-72E1-4916-BEAD-6C17D6D89A9A}">
      <dsp:nvSpPr>
        <dsp:cNvPr id="0" name=""/>
        <dsp:cNvSpPr/>
      </dsp:nvSpPr>
      <dsp:spPr>
        <a:xfrm rot="5400000">
          <a:off x="6099517" y="130102"/>
          <a:ext cx="535264" cy="5992611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 Step 1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 Step 2 </a:t>
          </a:r>
          <a:endParaRPr lang="en-US" sz="1000" kern="1200" dirty="0"/>
        </a:p>
      </dsp:txBody>
      <dsp:txXfrm rot="-5400000">
        <a:off x="3370844" y="2884905"/>
        <a:ext cx="5966482" cy="483006"/>
      </dsp:txXfrm>
    </dsp:sp>
    <dsp:sp modelId="{83894980-8F8E-40B6-AA4B-8007528B951A}">
      <dsp:nvSpPr>
        <dsp:cNvPr id="0" name=""/>
        <dsp:cNvSpPr/>
      </dsp:nvSpPr>
      <dsp:spPr>
        <a:xfrm>
          <a:off x="0" y="2847071"/>
          <a:ext cx="3370844" cy="558674"/>
        </a:xfrm>
        <a:prstGeom prst="roundRect">
          <a:avLst/>
        </a:prstGeom>
        <a:solidFill>
          <a:schemeClr val="accent1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Week 7 to 8</a:t>
          </a:r>
          <a:endParaRPr lang="en-US" sz="1800" kern="1200" dirty="0"/>
        </a:p>
      </dsp:txBody>
      <dsp:txXfrm>
        <a:off x="27272" y="2874343"/>
        <a:ext cx="3316300" cy="504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71876-1B18-4FE2-A6E7-C3E962FD2574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169CD-28AB-4CBA-9427-94BDB200D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81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3B71A-2468-47CC-84B3-BEC2926675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3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4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40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25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59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99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19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86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43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13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57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8DD01-AE08-4A25-9CC2-15C43E463F56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80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hyperlink" Target="https://github.com/bbejeck/sql-for-luce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ucene.apache.org/" TargetMode="External"/><Relationship Id="rId5" Type="http://schemas.openxmlformats.org/officeDocument/2006/relationships/hyperlink" Target="mailto:vanraj.vala@samsung.com" TargetMode="External"/><Relationship Id="rId10" Type="http://schemas.openxmlformats.org/officeDocument/2006/relationships/image" Target="../media/image5.png"/><Relationship Id="rId4" Type="http://schemas.openxmlformats.org/officeDocument/2006/relationships/hyperlink" Target="mailto:srevatsa@samsung.com" TargetMode="Externa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5616" y="3254597"/>
            <a:ext cx="11591922" cy="24146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200" b="1" dirty="0" smtClean="0">
                <a:latin typeface="SamsungOne 700" panose="020B0803030303020204" pitchFamily="34" charset="0"/>
                <a:ea typeface="SamsungOne 700" panose="020B0803030303020204" pitchFamily="34" charset="0"/>
              </a:rPr>
              <a:t>[Samsung PRISM] Mid Review Report</a:t>
            </a:r>
            <a:endParaRPr lang="en-IN" sz="3200" b="1" dirty="0">
              <a:latin typeface="SamsungOne 700" panose="020B0803030303020204" pitchFamily="34" charset="0"/>
              <a:ea typeface="SamsungOne 700" panose="020B08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1938" y="3343028"/>
            <a:ext cx="768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Team</a:t>
            </a:r>
            <a:endParaRPr lang="en-IN" sz="2000" b="1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2244" y="3737243"/>
            <a:ext cx="1089237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Professor(s):</a:t>
            </a:r>
            <a:endParaRPr lang="en-IN" i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Students:</a:t>
            </a:r>
          </a:p>
          <a:p>
            <a:pPr marL="685800" lvl="1" indent="-228600">
              <a:buAutoNum type="arabicPeriod"/>
            </a:pPr>
            <a:r>
              <a:rPr lang="en-IN" sz="1400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XX</a:t>
            </a:r>
          </a:p>
          <a:p>
            <a:pPr marL="685800" lvl="1" indent="-228600">
              <a:buAutoNum type="arabicPeriod"/>
            </a:pPr>
            <a:r>
              <a:rPr lang="en-IN" sz="1400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XX</a:t>
            </a:r>
          </a:p>
          <a:p>
            <a:pPr marL="685800" lvl="1" indent="-228600">
              <a:buAutoNum type="arabicPeriod"/>
            </a:pPr>
            <a:r>
              <a:rPr lang="en-IN" sz="1400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XX</a:t>
            </a:r>
          </a:p>
          <a:p>
            <a:pPr marL="685800" lvl="1" indent="-228600">
              <a:buAutoNum type="arabicPeriod"/>
            </a:pPr>
            <a:r>
              <a:rPr lang="en-IN" sz="1400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XX</a:t>
            </a:r>
          </a:p>
          <a:p>
            <a:pPr marL="228600" indent="-228600">
              <a:buAutoNum type="arabicPeriod"/>
            </a:pPr>
            <a:r>
              <a:rPr lang="en-IN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Department:</a:t>
            </a:r>
            <a:endParaRPr lang="en-IN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159433" y="6437194"/>
            <a:ext cx="20325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Date: 5 Aug 2019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408136" y="2277799"/>
            <a:ext cx="94021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000" b="1" i="1" dirty="0" smtClean="0">
                <a:latin typeface="SamsungOne 700" panose="020B0803030303020204" pitchFamily="34" charset="0"/>
                <a:ea typeface="SamsungOne 700" panose="020B0803030303020204" pitchFamily="34" charset="0"/>
              </a:rPr>
              <a:t>[ NAME OF WORK-LET]</a:t>
            </a:r>
            <a:endParaRPr lang="en-IN" sz="4000" b="1" i="1" dirty="0">
              <a:latin typeface="SamsungOne 700" panose="020B0803030303020204" pitchFamily="34" charset="0"/>
              <a:ea typeface="SamsungOne 700" panose="020B08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6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851884"/>
            <a:ext cx="5012267" cy="60061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898" y="146254"/>
            <a:ext cx="88975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 Information Retrieval </a:t>
            </a:r>
            <a:r>
              <a:rPr lang="en-IN" sz="2000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| </a:t>
            </a:r>
            <a:r>
              <a:rPr lang="en-IN" sz="2000" dirty="0" smtClean="0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SQL to Lucene Query Parser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0133" y="206714"/>
            <a:ext cx="1811867" cy="3808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333998" y="5596468"/>
            <a:ext cx="5435602" cy="143934"/>
            <a:chOff x="5926666" y="5681136"/>
            <a:chExt cx="5435602" cy="143934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6002866" y="5753103"/>
              <a:ext cx="53170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926666" y="5681136"/>
              <a:ext cx="144000" cy="143934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amsungOne 600C" panose="020B0706030303020204" pitchFamily="34" charset="0"/>
                <a:ea typeface="SamsungOne 600C" panose="020B0706030303020204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690533" y="5681136"/>
              <a:ext cx="144000" cy="143934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amsungOne 600C" panose="020B0706030303020204" pitchFamily="34" charset="0"/>
                <a:ea typeface="SamsungOne 600C" panose="020B070603030302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9454400" y="5681136"/>
              <a:ext cx="144000" cy="143934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amsungOne 600C" panose="020B0706030303020204" pitchFamily="34" charset="0"/>
                <a:ea typeface="SamsungOne 600C" panose="020B070603030302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1218268" y="5681136"/>
              <a:ext cx="144000" cy="143934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amsungOne 600C" panose="020B0706030303020204" pitchFamily="34" charset="0"/>
                <a:ea typeface="SamsungOne 600C" panose="020B0706030303020204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81898" y="896920"/>
            <a:ext cx="44525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00B0F0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Problem Statement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IN" sz="1100" dirty="0" smtClean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Lucene is a High Performance Text Search Engine implemented in Java.  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IN" sz="1100" dirty="0" smtClean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The Query to search Text has to be created using Lucene APIs 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IN" sz="1100" dirty="0" smtClean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There have been limited attempts to use SQL for forming Lucene Queries. While SQL query is quite famous among developers but </a:t>
            </a:r>
            <a:r>
              <a:rPr lang="en-IN" sz="1100" dirty="0" err="1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lucene</a:t>
            </a:r>
            <a:r>
              <a:rPr lang="en-IN" sz="11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query not.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IN" sz="1100" dirty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When giving </a:t>
            </a:r>
            <a:r>
              <a:rPr lang="en-IN" sz="1100" dirty="0" err="1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Lucene</a:t>
            </a:r>
            <a:r>
              <a:rPr lang="en-IN" sz="11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engine API for text retrieval engine to 3</a:t>
            </a:r>
            <a:r>
              <a:rPr lang="en-IN" sz="1100" baseline="300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rd</a:t>
            </a:r>
            <a:r>
              <a:rPr lang="en-IN" sz="11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party there is learning curve from the developer end to adapt the </a:t>
            </a:r>
            <a:r>
              <a:rPr lang="en-IN" sz="1100" dirty="0" err="1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</a:t>
            </a:r>
            <a:r>
              <a:rPr lang="en-IN" sz="1100" dirty="0" err="1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ucene</a:t>
            </a:r>
            <a:r>
              <a:rPr lang="en-IN" sz="11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query which can cause the integration delay.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IN" sz="1100" dirty="0" smtClean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The problem statement is to create a module which can take SQL queries as Input and Output an equivalent </a:t>
            </a:r>
            <a:r>
              <a:rPr lang="en-IN" sz="1100" dirty="0" err="1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Lucene</a:t>
            </a:r>
            <a:r>
              <a:rPr lang="en-IN" sz="11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Query</a:t>
            </a:r>
            <a:r>
              <a:rPr lang="en-IN" sz="11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lang="en-IN" sz="11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in real time processing speed so that developer can use the </a:t>
            </a:r>
            <a:r>
              <a:rPr lang="en-IN" sz="1100" dirty="0" err="1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lucene</a:t>
            </a:r>
            <a:r>
              <a:rPr lang="en-IN" sz="11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engine without learning new query syntax (</a:t>
            </a:r>
            <a:r>
              <a:rPr lang="en-IN" sz="1100" dirty="0" err="1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lucene</a:t>
            </a:r>
            <a:r>
              <a:rPr lang="en-IN" sz="11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lang="en-IN" sz="11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in this case)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IN" sz="1100" dirty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This will create the abstraction which allow less coupling with any indexing engine.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IN" sz="1100" dirty="0" smtClean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IN" sz="11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IN" sz="1100" dirty="0" smtClean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IN" sz="1100" dirty="0" smtClean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IN" sz="1100" dirty="0" smtClean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5749" y="5841997"/>
            <a:ext cx="1261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dirty="0" err="1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Srevatsa</a:t>
            </a:r>
            <a:r>
              <a:rPr lang="en-IN" sz="8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, Director</a:t>
            </a:r>
          </a:p>
          <a:p>
            <a:pPr algn="ctr"/>
            <a:r>
              <a:rPr lang="en-IN" sz="800" dirty="0" smtClean="0">
                <a:latin typeface="SamsungOne 600C" panose="020B0706030303020204" pitchFamily="34" charset="0"/>
                <a:ea typeface="SamsungOne 600C" panose="020B0706030303020204" pitchFamily="34" charset="0"/>
                <a:hlinkClick r:id="rId4"/>
              </a:rPr>
              <a:t>srevatsa@samsung.com</a:t>
            </a:r>
            <a:endParaRPr lang="en-IN" sz="800" dirty="0" smtClean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67158" y="5841997"/>
            <a:ext cx="1412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dirty="0" err="1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Vanraj</a:t>
            </a:r>
            <a:r>
              <a:rPr lang="en-IN" sz="8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, Manager</a:t>
            </a:r>
            <a:endParaRPr lang="en-IN" sz="800" dirty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algn="ctr"/>
            <a:r>
              <a:rPr lang="en-IN" sz="8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  <a:hlinkClick r:id="rId5"/>
              </a:rPr>
              <a:t>vanraj.vala@samsung.com</a:t>
            </a:r>
            <a:endParaRPr lang="en-IN" sz="800" dirty="0" smtClean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949267" y="4833201"/>
            <a:ext cx="0" cy="15845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23931" y="5816601"/>
            <a:ext cx="136313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Kick Off  15 Sep 18</a:t>
            </a:r>
            <a:endParaRPr lang="en-IN" sz="1050" b="1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Understand Lucene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Implement Lucene Queries</a:t>
            </a:r>
            <a:endParaRPr lang="en-US" sz="9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49720" y="5816601"/>
            <a:ext cx="1542345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Milestone 1 15 Oct 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Basic Select Statements to Lucene Query working with projection and selection </a:t>
            </a:r>
            <a:r>
              <a:rPr lang="en-IN" sz="900" dirty="0" err="1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args</a:t>
            </a:r>
            <a:r>
              <a:rPr lang="en-IN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75509" y="5816601"/>
            <a:ext cx="1603023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Milestone 2 15 Nov 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Insert , Update and Delete SQL Query to Lucene Query Working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Test Case Report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401298" y="5816601"/>
            <a:ext cx="136313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Closure 31st Dec 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Project Report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Test Case Report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Demonstration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029697" y="5129484"/>
            <a:ext cx="19924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1000" b="1" dirty="0">
                <a:solidFill>
                  <a:srgbClr val="00B0F0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Additional Documentation:</a:t>
            </a:r>
          </a:p>
          <a:p>
            <a:pPr lvl="0"/>
            <a:r>
              <a:rPr lang="en-IN" sz="1000" b="1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Lucene:</a:t>
            </a:r>
          </a:p>
          <a:p>
            <a:pPr lvl="0"/>
            <a:r>
              <a:rPr lang="en-IN" sz="10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  <a:hlinkClick r:id="rId6"/>
              </a:rPr>
              <a:t>https</a:t>
            </a:r>
            <a:r>
              <a:rPr lang="en-IN" sz="10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  <a:hlinkClick r:id="rId6"/>
              </a:rPr>
              <a:t>://lucene.apache.org</a:t>
            </a:r>
            <a:r>
              <a:rPr lang="en-IN" sz="10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  <a:hlinkClick r:id="rId6"/>
              </a:rPr>
              <a:t>/</a:t>
            </a:r>
            <a:endParaRPr lang="en-IN" sz="1000" dirty="0" smtClean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lvl="0"/>
            <a:endParaRPr lang="en-IN" sz="1000" dirty="0" smtClean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lvl="0"/>
            <a:r>
              <a:rPr lang="en-IN" sz="1000" b="1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SQL To Lucene Sample :</a:t>
            </a:r>
          </a:p>
          <a:p>
            <a:pPr lvl="0"/>
            <a:r>
              <a:rPr lang="en-IN" sz="10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  <a:hlinkClick r:id="rId7"/>
              </a:rPr>
              <a:t>https</a:t>
            </a:r>
            <a:r>
              <a:rPr lang="en-IN" sz="10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  <a:hlinkClick r:id="rId7"/>
              </a:rPr>
              <a:t>://</a:t>
            </a:r>
            <a:r>
              <a:rPr lang="en-IN" sz="10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  <a:hlinkClick r:id="rId7"/>
              </a:rPr>
              <a:t>github.com/bbejeck/sql-for-lucene</a:t>
            </a:r>
            <a:endParaRPr lang="en-IN" sz="1000" dirty="0" smtClean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lvl="0"/>
            <a:endParaRPr lang="en-IN" sz="1000" dirty="0">
              <a:solidFill>
                <a:prstClr val="black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27001" y="896920"/>
            <a:ext cx="684646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Expectations</a:t>
            </a:r>
          </a:p>
          <a:p>
            <a:pPr marL="228600" indent="-228600">
              <a:buAutoNum type="arabicPeriod"/>
            </a:pP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 java library with API (s) to take SQL text query as Input and return a valid equivalent Lucene Query.  Mapping Simple and Complex SQL queries to Lucene Query</a:t>
            </a:r>
          </a:p>
          <a:p>
            <a:pPr marL="228600" indent="-228600">
              <a:buAutoNum type="arabicPeriod"/>
            </a:pPr>
            <a:endParaRPr lang="en-I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The SELECT, UPDATE, INSERT and DELETE APIs should be implemented.</a:t>
            </a:r>
          </a:p>
          <a:p>
            <a:pPr marL="228600" indent="-228600">
              <a:buAutoNum type="arabicPeriod"/>
            </a:pPr>
            <a:endParaRPr lang="en-I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Sufficient level of argument complexity should be taken care of. (e.g. Range Query with BETWEEN etc</a:t>
            </a: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.</a:t>
            </a: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)</a:t>
            </a:r>
          </a:p>
          <a:p>
            <a:pPr marL="228600" indent="-228600">
              <a:buAutoNum type="arabicPeriod"/>
            </a:pPr>
            <a:endParaRPr lang="en-I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Automatic Unit Test cases running various combinations of SQL Queries and Testing Lucene Query Equivalence.</a:t>
            </a: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endParaRPr lang="en-I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API Document, Design Document, Implemented Project Code, Unit Test Report.</a:t>
            </a:r>
          </a:p>
          <a:p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lvl="0"/>
            <a:r>
              <a:rPr lang="en-IN" sz="1400" b="1" dirty="0" smtClean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Training/ Pre-requisites</a:t>
            </a:r>
            <a:endParaRPr lang="en-IN" sz="1400" b="1" dirty="0">
              <a:solidFill>
                <a:schemeClr val="accent6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7800" lvl="0" indent="-177800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Trained in Java</a:t>
            </a:r>
          </a:p>
          <a:p>
            <a:pPr marL="177800" lvl="0" indent="-177800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Completed Courses:</a:t>
            </a:r>
          </a:p>
          <a:p>
            <a:pPr marL="635000" lvl="1" indent="-177800">
              <a:buFont typeface="SamsungOne 400" panose="020B0503030303020204" pitchFamily="34" charset="0"/>
              <a:buChar char="-"/>
            </a:pP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Data Structures</a:t>
            </a:r>
          </a:p>
          <a:p>
            <a:pPr marL="635000" lvl="1" indent="-177800">
              <a:buFont typeface="SamsungOne 400" panose="020B0503030303020204" pitchFamily="34" charset="0"/>
              <a:buChar char="-"/>
            </a:pP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Databases</a:t>
            </a:r>
          </a:p>
          <a:p>
            <a:pPr marL="635000" lvl="1" indent="-177800">
              <a:buFont typeface="SamsungOne 400" panose="020B0503030303020204" pitchFamily="34" charset="0"/>
              <a:buChar char="-"/>
            </a:pP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Algorithms</a:t>
            </a:r>
          </a:p>
          <a:p>
            <a:endParaRPr lang="en-IN" sz="1400" b="1" dirty="0" smtClean="0">
              <a:solidFill>
                <a:schemeClr val="accent6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r>
              <a:rPr lang="en-IN" sz="1400" b="1" dirty="0" smtClean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Student Learning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Information Retrieval Concepts.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Lucence Text Search Engine Usage.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Design of Interfaces.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Test Driven Development.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666" y="5034215"/>
            <a:ext cx="647700" cy="685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9"/>
          <a:srcRect l="5064" t="6220" r="6660" b="6215"/>
          <a:stretch/>
        </p:blipFill>
        <p:spPr>
          <a:xfrm>
            <a:off x="1820091" y="5085806"/>
            <a:ext cx="731520" cy="5921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34702" y="3340891"/>
            <a:ext cx="2651364" cy="1744915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11490925" y="3031114"/>
            <a:ext cx="255639" cy="275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amsungOne 600C" panose="020B0706030303020204" pitchFamily="34" charset="0"/>
                <a:ea typeface="SamsungOne 600C" panose="020B0706030303020204" pitchFamily="34" charset="0"/>
              </a:rPr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231055" y="3297470"/>
            <a:ext cx="829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Members</a:t>
            </a:r>
            <a:endParaRPr lang="en-US" sz="1200" b="1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 rot="20159744">
            <a:off x="2493405" y="2950509"/>
            <a:ext cx="6975179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[ INSERT YOUR WORK-LET TEMPLATE HERE ]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4150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Proposed Approach / Solution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" y="806514"/>
            <a:ext cx="1219199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solidFill>
                  <a:srgbClr val="0E4094"/>
                </a:solidFill>
              </a:rPr>
              <a:t>Concept Diagram </a:t>
            </a:r>
            <a:r>
              <a:rPr lang="en-US" sz="1600" dirty="0" smtClean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600" dirty="0">
                <a:solidFill>
                  <a:srgbClr val="0E4094"/>
                </a:solidFill>
              </a:rPr>
              <a:t> </a:t>
            </a:r>
            <a:r>
              <a:rPr lang="en-US" sz="1600" dirty="0" smtClean="0">
                <a:solidFill>
                  <a:srgbClr val="0E4094"/>
                </a:solidFill>
              </a:rPr>
              <a:t>     ( Clear detailed schematic / block diagram /  flow chart depicting the proposed concept / solution  )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1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Dataset(s) Analysis / Description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806514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solidFill>
                  <a:srgbClr val="0E4094"/>
                </a:solidFill>
              </a:rPr>
              <a:t>Dataset Capture / Preparation / Generation </a:t>
            </a:r>
            <a:r>
              <a:rPr lang="en-US" sz="1600" dirty="0" smtClean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 smtClean="0">
                <a:solidFill>
                  <a:srgbClr val="0E4094"/>
                </a:solidFill>
              </a:rPr>
              <a:t>      (Discuss the dataset generation process or if downloaded data provide details of what data &amp; from where it was obtained etc… - 2 to 3 bullets only)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2828862"/>
            <a:ext cx="1219199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solidFill>
                  <a:srgbClr val="0E4094"/>
                </a:solidFill>
              </a:rPr>
              <a:t>Dataset Understanding / Analysis </a:t>
            </a:r>
            <a:r>
              <a:rPr lang="en-US" sz="1600" dirty="0" smtClean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600" dirty="0" smtClean="0">
                <a:solidFill>
                  <a:srgbClr val="0E4094"/>
                </a:solidFill>
              </a:rPr>
              <a:t>      </a:t>
            </a:r>
            <a:r>
              <a:rPr lang="en-US" sz="1200" dirty="0" smtClean="0">
                <a:solidFill>
                  <a:srgbClr val="0E4094"/>
                </a:solidFill>
              </a:rPr>
              <a:t>(Provide 2 to 3 bullets about what is your understanding of the data / opinion about the data)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851210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solidFill>
                  <a:srgbClr val="0E4094"/>
                </a:solidFill>
              </a:rPr>
              <a:t>Dataset Pre-Processing / Related Challenges (if any) </a:t>
            </a:r>
            <a:r>
              <a:rPr lang="en-US" sz="1600" dirty="0" smtClean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 smtClean="0">
                <a:solidFill>
                  <a:srgbClr val="0E4094"/>
                </a:solidFill>
              </a:rPr>
              <a:t>      (List out the challenges you  fore see in data handling </a:t>
            </a:r>
            <a:r>
              <a:rPr lang="en-US" sz="1200" dirty="0" err="1" smtClean="0">
                <a:solidFill>
                  <a:srgbClr val="0E4094"/>
                </a:solidFill>
              </a:rPr>
              <a:t>wrt</a:t>
            </a:r>
            <a:r>
              <a:rPr lang="en-US" sz="1200" dirty="0" smtClean="0">
                <a:solidFill>
                  <a:srgbClr val="0E4094"/>
                </a:solidFill>
              </a:rPr>
              <a:t> problem definition – 2 to 3 bullets only)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Experimental Results / Simulations / Observations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" y="806514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solidFill>
                  <a:srgbClr val="0E4094"/>
                </a:solidFill>
              </a:rPr>
              <a:t>Results  </a:t>
            </a:r>
            <a:r>
              <a:rPr lang="en-US" sz="1600" dirty="0" smtClean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 smtClean="0">
                <a:solidFill>
                  <a:srgbClr val="0E4094"/>
                </a:solidFill>
              </a:rPr>
              <a:t>      (provide numerical data / bar charts / plots / images / videos / tabulated results etc. Use full slide or multiple slides up to max 3 slides to demonstrate the results)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549226"/>
            <a:ext cx="12191999" cy="522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Major </a:t>
            </a:r>
            <a:r>
              <a:rPr lang="en-US" sz="1600" b="1" u="sng" dirty="0" smtClean="0">
                <a:solidFill>
                  <a:srgbClr val="0E4094"/>
                </a:solidFill>
              </a:rPr>
              <a:t>Observations </a:t>
            </a:r>
            <a:r>
              <a:rPr lang="en-US" sz="1600" b="1" u="sng" dirty="0">
                <a:solidFill>
                  <a:srgbClr val="0E4094"/>
                </a:solidFill>
              </a:rPr>
              <a:t>/ Conclusions </a:t>
            </a:r>
            <a:r>
              <a:rPr lang="en-US" sz="1600" b="1" u="sng" dirty="0" smtClean="0">
                <a:solidFill>
                  <a:srgbClr val="0E4094"/>
                </a:solidFill>
              </a:rPr>
              <a:t>&amp; Challenges </a:t>
            </a:r>
            <a:r>
              <a:rPr lang="en-US" sz="1600" b="1" u="sng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</a:t>
            </a:r>
            <a:r>
              <a:rPr lang="en-US" sz="1200" dirty="0" smtClean="0">
                <a:solidFill>
                  <a:srgbClr val="0E4094"/>
                </a:solidFill>
              </a:rPr>
              <a:t>(provide </a:t>
            </a:r>
            <a:r>
              <a:rPr lang="en-US" sz="1200" dirty="0">
                <a:solidFill>
                  <a:srgbClr val="0E4094"/>
                </a:solidFill>
              </a:rPr>
              <a:t>details about your findings, experimental opinion – Use separate slide if </a:t>
            </a:r>
            <a:r>
              <a:rPr lang="en-US" sz="1200" dirty="0" smtClean="0">
                <a:solidFill>
                  <a:srgbClr val="0E4094"/>
                </a:solidFill>
              </a:rPr>
              <a:t>necessary)</a:t>
            </a:r>
            <a:endParaRPr lang="en-US" sz="1200" dirty="0">
              <a:solidFill>
                <a:srgbClr val="0E4094"/>
              </a:solidFill>
            </a:endParaRPr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Further Plan to Complete Project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" y="806514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solidFill>
                  <a:srgbClr val="0E4094"/>
                </a:solidFill>
              </a:rPr>
              <a:t>Final Probable Deliverables </a:t>
            </a:r>
            <a:r>
              <a:rPr lang="en-US" sz="1600" dirty="0" smtClean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 smtClean="0">
                <a:solidFill>
                  <a:srgbClr val="0E4094"/>
                </a:solidFill>
              </a:rPr>
              <a:t>      (Discuss in the form of bullets, what are the next steps to complete the solution, any road blocks / bottlenecks, any support needed from SRIB)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3436938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solidFill>
                  <a:srgbClr val="0E4094"/>
                </a:solidFill>
              </a:rPr>
              <a:t>IP Target / Plan </a:t>
            </a:r>
            <a:r>
              <a:rPr lang="en-US" sz="1600" dirty="0" smtClean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(Any possibility of papers / patentable ideas / innovative aspects that can lead to patentable ideas)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1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Further Plan to Complete Project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82714"/>
            <a:ext cx="1219199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solidFill>
                  <a:srgbClr val="0E4094"/>
                </a:solidFill>
              </a:rPr>
              <a:t>Completion Plan</a:t>
            </a:r>
            <a:r>
              <a:rPr lang="en-US" sz="1600" dirty="0" smtClean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 smtClean="0">
                <a:solidFill>
                  <a:srgbClr val="0E4094"/>
                </a:solidFill>
              </a:rPr>
              <a:t>      (High level plan to complete the project in next 8 weeks after review, in format below</a:t>
            </a:r>
            <a:r>
              <a:rPr lang="en-US" sz="1600" dirty="0" smtClean="0">
                <a:solidFill>
                  <a:srgbClr val="0E4094"/>
                </a:solidFill>
              </a:rPr>
              <a:t>)</a:t>
            </a:r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3352802"/>
              </p:ext>
            </p:extLst>
          </p:nvPr>
        </p:nvGraphicFramePr>
        <p:xfrm>
          <a:off x="1115568" y="1323715"/>
          <a:ext cx="9363456" cy="3842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4983845"/>
            <a:ext cx="1219199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solidFill>
                  <a:srgbClr val="0E4094"/>
                </a:solidFill>
              </a:rPr>
              <a:t>Challenges Anticipated:</a:t>
            </a:r>
            <a:endParaRPr lang="en-US" sz="1600" dirty="0" smtClean="0">
              <a:solidFill>
                <a:srgbClr val="0E409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" y="630415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0E4094"/>
                </a:solidFill>
              </a:rPr>
              <a:t>Git</a:t>
            </a:r>
            <a:r>
              <a:rPr lang="en-US" sz="1600" b="1" u="sng" dirty="0">
                <a:solidFill>
                  <a:srgbClr val="0E4094"/>
                </a:solidFill>
              </a:rPr>
              <a:t> Upload details:</a:t>
            </a:r>
          </a:p>
          <a:p>
            <a:pPr marL="742950" lvl="1" indent="-285750" algn="just">
              <a:buFontTx/>
              <a:buChar char="-"/>
            </a:pPr>
            <a:endParaRPr lang="en-US" sz="1200" dirty="0">
              <a:solidFill>
                <a:srgbClr val="0E40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25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6548" y="526774"/>
            <a:ext cx="9157252" cy="5650189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IN" sz="13800" dirty="0" smtClean="0">
                <a:solidFill>
                  <a:schemeClr val="accent1"/>
                </a:solidFill>
                <a:latin typeface="Edwardian Script ITC" panose="030303020407070D0804" pitchFamily="66" charset="0"/>
              </a:rPr>
              <a:t>Thank you</a:t>
            </a:r>
            <a:endParaRPr lang="en-US" sz="13800" dirty="0">
              <a:solidFill>
                <a:schemeClr val="accent1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4740" y="-24610"/>
            <a:ext cx="984547" cy="6882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16225" cy="68579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5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3812FF-C65E-4A33-A71C-8464EE635C8A}"/>
</file>

<file path=customXml/itemProps2.xml><?xml version="1.0" encoding="utf-8"?>
<ds:datastoreItem xmlns:ds="http://schemas.openxmlformats.org/officeDocument/2006/customXml" ds:itemID="{C9779E0A-357E-4659-B827-12FDDE942197}"/>
</file>

<file path=customXml/itemProps3.xml><?xml version="1.0" encoding="utf-8"?>
<ds:datastoreItem xmlns:ds="http://schemas.openxmlformats.org/officeDocument/2006/customXml" ds:itemID="{2FB7E07D-072A-4D90-BA7A-7BCCEBF26EFF}"/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738</Words>
  <Application>Microsoft Office PowerPoint</Application>
  <PresentationFormat>Widescreen</PresentationFormat>
  <Paragraphs>116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Edwardian Script ITC</vt:lpstr>
      <vt:lpstr>SamsungOne 200</vt:lpstr>
      <vt:lpstr>SamsungOne 400</vt:lpstr>
      <vt:lpstr>SamsungOne 600C</vt:lpstr>
      <vt:lpstr>SamsungOne 700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Parina Ajay Kolhe/Tech Mgmt /SRI-Bangalore/Professional/삼성전자</cp:lastModifiedBy>
  <cp:revision>13</cp:revision>
  <dcterms:created xsi:type="dcterms:W3CDTF">2019-07-24T12:22:39Z</dcterms:created>
  <dcterms:modified xsi:type="dcterms:W3CDTF">2021-06-11T06:12:03Z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