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11160" y="0"/>
            <a:ext cx="12214440" cy="6857640"/>
            <a:chOff x="-11160" y="0"/>
            <a:chExt cx="12214440" cy="6857640"/>
          </a:xfrm>
        </p:grpSpPr>
        <p:sp>
          <p:nvSpPr>
            <p:cNvPr id="2" name="Line 3"/>
            <p:cNvSpPr/>
            <p:nvPr/>
          </p:nvSpPr>
          <p:spPr>
            <a:xfrm>
              <a:off x="-11160" y="6686280"/>
              <a:ext cx="1219140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-5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119880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1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21859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3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41850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1843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61837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71830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81828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91821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101815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111808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Line 18"/>
            <p:cNvSpPr/>
            <p:nvPr/>
          </p:nvSpPr>
          <p:spPr>
            <a:xfrm>
              <a:off x="12180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-504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20"/>
            <p:cNvSpPr/>
            <p:nvPr/>
          </p:nvSpPr>
          <p:spPr>
            <a:xfrm>
              <a:off x="-504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21"/>
            <p:cNvSpPr/>
            <p:nvPr/>
          </p:nvSpPr>
          <p:spPr>
            <a:xfrm>
              <a:off x="-504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Line 22"/>
            <p:cNvSpPr/>
            <p:nvPr/>
          </p:nvSpPr>
          <p:spPr>
            <a:xfrm>
              <a:off x="-504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Line 23"/>
            <p:cNvSpPr/>
            <p:nvPr/>
          </p:nvSpPr>
          <p:spPr>
            <a:xfrm>
              <a:off x="-504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Line 24"/>
            <p:cNvSpPr/>
            <p:nvPr/>
          </p:nvSpPr>
          <p:spPr>
            <a:xfrm>
              <a:off x="-504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Line 25"/>
            <p:cNvSpPr/>
            <p:nvPr/>
          </p:nvSpPr>
          <p:spPr>
            <a:xfrm>
              <a:off x="-504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Line 26"/>
            <p:cNvSpPr/>
            <p:nvPr/>
          </p:nvSpPr>
          <p:spPr>
            <a:xfrm>
              <a:off x="-504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Line 27"/>
            <p:cNvSpPr/>
            <p:nvPr/>
          </p:nvSpPr>
          <p:spPr>
            <a:xfrm>
              <a:off x="-504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Line 28"/>
            <p:cNvSpPr/>
            <p:nvPr/>
          </p:nvSpPr>
          <p:spPr>
            <a:xfrm>
              <a:off x="-504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Line 29"/>
            <p:cNvSpPr/>
            <p:nvPr/>
          </p:nvSpPr>
          <p:spPr>
            <a:xfrm>
              <a:off x="-504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Line 30"/>
            <p:cNvSpPr/>
            <p:nvPr/>
          </p:nvSpPr>
          <p:spPr>
            <a:xfrm>
              <a:off x="-504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Line 31"/>
            <p:cNvSpPr/>
            <p:nvPr/>
          </p:nvSpPr>
          <p:spPr>
            <a:xfrm>
              <a:off x="11160" y="6248160"/>
              <a:ext cx="1219212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" name="CustomShape 32"/>
          <p:cNvSpPr/>
          <p:nvPr/>
        </p:nvSpPr>
        <p:spPr>
          <a:xfrm>
            <a:off x="-6120" y="5014800"/>
            <a:ext cx="2799720" cy="1842840"/>
          </a:xfrm>
          <a:custGeom>
            <a:avLst/>
            <a:gdLst/>
            <a:ahLst/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7979760" y="0"/>
            <a:ext cx="4208760" cy="1650240"/>
          </a:xfrm>
          <a:custGeom>
            <a:avLst/>
            <a:gdLst/>
            <a:ahLst/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PlaceHolder 34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Posterama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35"/>
          <p:cNvSpPr>
            <a:spLocks noGrp="1"/>
          </p:cNvSpPr>
          <p:nvPr>
            <p:ph type="dt"/>
          </p:nvPr>
        </p:nvSpPr>
        <p:spPr>
          <a:xfrm>
            <a:off x="457200" y="6324480"/>
            <a:ext cx="25599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AD034D-A06D-4B9F-AF5B-3544FE916F86}" type="datetime1">
              <a:rPr b="0" lang="en-US" sz="900" spc="148" strike="noStrike" cap="all">
                <a:solidFill>
                  <a:srgbClr val="ffffff"/>
                </a:solidFill>
                <a:latin typeface="Avenir Next LT Pro"/>
              </a:rPr>
              <a:t>05/25/2023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5" name="PlaceHolder 36"/>
          <p:cNvSpPr>
            <a:spLocks noGrp="1"/>
          </p:cNvSpPr>
          <p:nvPr>
            <p:ph type="ftr"/>
          </p:nvPr>
        </p:nvSpPr>
        <p:spPr>
          <a:xfrm>
            <a:off x="4200840" y="6319800"/>
            <a:ext cx="3982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148" strike="noStrike" cap="all">
                <a:solidFill>
                  <a:srgbClr val="ffffff"/>
                </a:solidFill>
                <a:latin typeface="Avenir Next LT Pro"/>
              </a:rPr>
              <a:t>Sample Footer Text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6" name="PlaceHolder 37"/>
          <p:cNvSpPr>
            <a:spLocks noGrp="1"/>
          </p:cNvSpPr>
          <p:nvPr>
            <p:ph type="sldNum"/>
          </p:nvPr>
        </p:nvSpPr>
        <p:spPr>
          <a:xfrm>
            <a:off x="11190960" y="6324480"/>
            <a:ext cx="798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7B361438-23B7-4F31-A724-A89203196E04}" type="slidenum">
              <a:rPr b="0" lang="en-US" sz="900" spc="148" strike="noStrike" cap="all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" name="Group 2"/>
          <p:cNvGrpSpPr/>
          <p:nvPr/>
        </p:nvGrpSpPr>
        <p:grpSpPr>
          <a:xfrm>
            <a:off x="-11160" y="0"/>
            <a:ext cx="12214440" cy="6857640"/>
            <a:chOff x="-11160" y="0"/>
            <a:chExt cx="12214440" cy="6857640"/>
          </a:xfrm>
        </p:grpSpPr>
        <p:sp>
          <p:nvSpPr>
            <p:cNvPr id="76" name="Line 3"/>
            <p:cNvSpPr/>
            <p:nvPr/>
          </p:nvSpPr>
          <p:spPr>
            <a:xfrm>
              <a:off x="-11160" y="6686280"/>
              <a:ext cx="1219140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Line 4"/>
            <p:cNvSpPr/>
            <p:nvPr/>
          </p:nvSpPr>
          <p:spPr>
            <a:xfrm>
              <a:off x="-5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Line 5"/>
            <p:cNvSpPr/>
            <p:nvPr/>
          </p:nvSpPr>
          <p:spPr>
            <a:xfrm>
              <a:off x="119880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Line 6"/>
            <p:cNvSpPr/>
            <p:nvPr/>
          </p:nvSpPr>
          <p:spPr>
            <a:xfrm>
              <a:off x="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Line 7"/>
            <p:cNvSpPr/>
            <p:nvPr/>
          </p:nvSpPr>
          <p:spPr>
            <a:xfrm>
              <a:off x="1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Line 8"/>
            <p:cNvSpPr/>
            <p:nvPr/>
          </p:nvSpPr>
          <p:spPr>
            <a:xfrm>
              <a:off x="21859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Line 9"/>
            <p:cNvSpPr/>
            <p:nvPr/>
          </p:nvSpPr>
          <p:spPr>
            <a:xfrm>
              <a:off x="3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Line 10"/>
            <p:cNvSpPr/>
            <p:nvPr/>
          </p:nvSpPr>
          <p:spPr>
            <a:xfrm>
              <a:off x="41850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Line 11"/>
            <p:cNvSpPr/>
            <p:nvPr/>
          </p:nvSpPr>
          <p:spPr>
            <a:xfrm>
              <a:off x="51843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Line 12"/>
            <p:cNvSpPr/>
            <p:nvPr/>
          </p:nvSpPr>
          <p:spPr>
            <a:xfrm>
              <a:off x="61837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13"/>
            <p:cNvSpPr/>
            <p:nvPr/>
          </p:nvSpPr>
          <p:spPr>
            <a:xfrm>
              <a:off x="71830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14"/>
            <p:cNvSpPr/>
            <p:nvPr/>
          </p:nvSpPr>
          <p:spPr>
            <a:xfrm>
              <a:off x="81828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Line 15"/>
            <p:cNvSpPr/>
            <p:nvPr/>
          </p:nvSpPr>
          <p:spPr>
            <a:xfrm>
              <a:off x="91821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Line 16"/>
            <p:cNvSpPr/>
            <p:nvPr/>
          </p:nvSpPr>
          <p:spPr>
            <a:xfrm>
              <a:off x="101815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Line 17"/>
            <p:cNvSpPr/>
            <p:nvPr/>
          </p:nvSpPr>
          <p:spPr>
            <a:xfrm>
              <a:off x="111808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18"/>
            <p:cNvSpPr/>
            <p:nvPr/>
          </p:nvSpPr>
          <p:spPr>
            <a:xfrm>
              <a:off x="12180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19"/>
            <p:cNvSpPr/>
            <p:nvPr/>
          </p:nvSpPr>
          <p:spPr>
            <a:xfrm>
              <a:off x="-504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Line 20"/>
            <p:cNvSpPr/>
            <p:nvPr/>
          </p:nvSpPr>
          <p:spPr>
            <a:xfrm>
              <a:off x="-504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Line 21"/>
            <p:cNvSpPr/>
            <p:nvPr/>
          </p:nvSpPr>
          <p:spPr>
            <a:xfrm>
              <a:off x="-504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Line 22"/>
            <p:cNvSpPr/>
            <p:nvPr/>
          </p:nvSpPr>
          <p:spPr>
            <a:xfrm>
              <a:off x="-504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23"/>
            <p:cNvSpPr/>
            <p:nvPr/>
          </p:nvSpPr>
          <p:spPr>
            <a:xfrm>
              <a:off x="-504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24"/>
            <p:cNvSpPr/>
            <p:nvPr/>
          </p:nvSpPr>
          <p:spPr>
            <a:xfrm>
              <a:off x="-504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Line 25"/>
            <p:cNvSpPr/>
            <p:nvPr/>
          </p:nvSpPr>
          <p:spPr>
            <a:xfrm>
              <a:off x="-504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Line 26"/>
            <p:cNvSpPr/>
            <p:nvPr/>
          </p:nvSpPr>
          <p:spPr>
            <a:xfrm>
              <a:off x="-504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27"/>
            <p:cNvSpPr/>
            <p:nvPr/>
          </p:nvSpPr>
          <p:spPr>
            <a:xfrm>
              <a:off x="-504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28"/>
            <p:cNvSpPr/>
            <p:nvPr/>
          </p:nvSpPr>
          <p:spPr>
            <a:xfrm>
              <a:off x="-504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29"/>
            <p:cNvSpPr/>
            <p:nvPr/>
          </p:nvSpPr>
          <p:spPr>
            <a:xfrm>
              <a:off x="-504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30"/>
            <p:cNvSpPr/>
            <p:nvPr/>
          </p:nvSpPr>
          <p:spPr>
            <a:xfrm>
              <a:off x="-504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31"/>
            <p:cNvSpPr/>
            <p:nvPr/>
          </p:nvSpPr>
          <p:spPr>
            <a:xfrm>
              <a:off x="11160" y="6248160"/>
              <a:ext cx="1219212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5" name="CustomShape 32"/>
          <p:cNvSpPr/>
          <p:nvPr/>
        </p:nvSpPr>
        <p:spPr>
          <a:xfrm>
            <a:off x="-6120" y="5014800"/>
            <a:ext cx="2799720" cy="1842840"/>
          </a:xfrm>
          <a:custGeom>
            <a:avLst/>
            <a:gdLst/>
            <a:ahLst/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3"/>
          <p:cNvSpPr/>
          <p:nvPr/>
        </p:nvSpPr>
        <p:spPr>
          <a:xfrm>
            <a:off x="7979760" y="0"/>
            <a:ext cx="4208760" cy="1650240"/>
          </a:xfrm>
          <a:custGeom>
            <a:avLst/>
            <a:gdLst/>
            <a:ahLst/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34"/>
          <p:cNvSpPr>
            <a:spLocks noGrp="1"/>
          </p:cNvSpPr>
          <p:nvPr>
            <p:ph type="dt"/>
          </p:nvPr>
        </p:nvSpPr>
        <p:spPr>
          <a:xfrm>
            <a:off x="457200" y="6324480"/>
            <a:ext cx="25599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29CCCC9-32B6-47BE-81EF-ECF3E61E0055}" type="datetime1">
              <a:rPr b="0" lang="en-US" sz="900" spc="148" strike="noStrike" cap="all">
                <a:solidFill>
                  <a:srgbClr val="ffffff"/>
                </a:solidFill>
                <a:latin typeface="Avenir Next LT Pro"/>
              </a:rPr>
              <a:t>05/25/2023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8" name="PlaceHolder 35"/>
          <p:cNvSpPr>
            <a:spLocks noGrp="1"/>
          </p:cNvSpPr>
          <p:nvPr>
            <p:ph type="ftr"/>
          </p:nvPr>
        </p:nvSpPr>
        <p:spPr>
          <a:xfrm>
            <a:off x="4200840" y="6319800"/>
            <a:ext cx="3982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148" strike="noStrike" cap="all">
                <a:solidFill>
                  <a:srgbClr val="ffffff"/>
                </a:solidFill>
                <a:latin typeface="Avenir Next LT Pro"/>
              </a:rPr>
              <a:t>Sample Footer Text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9" name="PlaceHolder 36"/>
          <p:cNvSpPr>
            <a:spLocks noGrp="1"/>
          </p:cNvSpPr>
          <p:nvPr>
            <p:ph type="sldNum"/>
          </p:nvPr>
        </p:nvSpPr>
        <p:spPr>
          <a:xfrm>
            <a:off x="11190960" y="6324480"/>
            <a:ext cx="798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9EA47A2E-F40D-4539-8823-42742C3FD88E}" type="slidenum">
              <a:rPr b="0" lang="en-US" sz="900" spc="148" strike="noStrike" cap="all">
                <a:solidFill>
                  <a:srgbClr val="ffffff"/>
                </a:solidFill>
                <a:latin typeface="Avenir Next LT Pro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0" name="PlaceHolder 3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PlaceHolder 3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150" name="Line 3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4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5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6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7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8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9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10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11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12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13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Line 14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Line 15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Line 16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17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18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Line 19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Line 20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21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22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Line 23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24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25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26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Line 27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28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29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30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Line 31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9" name="CustomShape 32"/>
          <p:cNvSpPr/>
          <p:nvPr/>
        </p:nvSpPr>
        <p:spPr>
          <a:xfrm>
            <a:off x="-6120" y="5014800"/>
            <a:ext cx="2799720" cy="1842840"/>
          </a:xfrm>
          <a:custGeom>
            <a:avLst/>
            <a:gdLst/>
            <a:ahLst/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3"/>
          <p:cNvSpPr/>
          <p:nvPr/>
        </p:nvSpPr>
        <p:spPr>
          <a:xfrm>
            <a:off x="7979760" y="0"/>
            <a:ext cx="4208760" cy="1650240"/>
          </a:xfrm>
          <a:custGeom>
            <a:avLst/>
            <a:gdLst/>
            <a:ahLst/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35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183" name="Line 36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Line 37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Line 38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Line 39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Line 40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Line 41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Line 42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Line 43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Line 44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Line 45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Line 46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Line 47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Line 48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Line 49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Line 50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51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Line 52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Line 53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Line 54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Line 55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Line 56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Line 57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Line 58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Line 59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Line 60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Line 61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Line 62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Line 63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Line 64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65"/>
          <p:cNvSpPr/>
          <p:nvPr/>
        </p:nvSpPr>
        <p:spPr>
          <a:xfrm>
            <a:off x="-6120" y="5014800"/>
            <a:ext cx="2799720" cy="1842840"/>
          </a:xfrm>
          <a:custGeom>
            <a:avLst/>
            <a:gdLst/>
            <a:ahLst/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3" name="Group 66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214" name="Line 67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Line 68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Line 69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Line 70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Line 71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Line 72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Line 73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Line 74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Line 75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Line 76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Line 77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Line 78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Line 79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80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81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82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83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84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85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86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Line 87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Line 88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Line 89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90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Line 91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Line 92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Line 93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Line 94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Line 95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3" name="CustomShape 9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5" name="Group 98"/>
          <p:cNvGrpSpPr/>
          <p:nvPr/>
        </p:nvGrpSpPr>
        <p:grpSpPr>
          <a:xfrm>
            <a:off x="-6120" y="533160"/>
            <a:ext cx="12214440" cy="6858000"/>
            <a:chOff x="-6120" y="533160"/>
            <a:chExt cx="12214440" cy="6858000"/>
          </a:xfrm>
        </p:grpSpPr>
        <p:sp>
          <p:nvSpPr>
            <p:cNvPr id="246" name="Line 99"/>
            <p:cNvSpPr/>
            <p:nvPr/>
          </p:nvSpPr>
          <p:spPr>
            <a:xfrm>
              <a:off x="-6120" y="72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00"/>
            <p:cNvSpPr/>
            <p:nvPr/>
          </p:nvSpPr>
          <p:spPr>
            <a:xfrm>
              <a:off x="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101"/>
            <p:cNvSpPr/>
            <p:nvPr/>
          </p:nvSpPr>
          <p:spPr>
            <a:xfrm>
              <a:off x="11993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Line 102"/>
            <p:cNvSpPr/>
            <p:nvPr/>
          </p:nvSpPr>
          <p:spPr>
            <a:xfrm>
              <a:off x="1922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Line 103"/>
            <p:cNvSpPr/>
            <p:nvPr/>
          </p:nvSpPr>
          <p:spPr>
            <a:xfrm>
              <a:off x="11919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104"/>
            <p:cNvSpPr/>
            <p:nvPr/>
          </p:nvSpPr>
          <p:spPr>
            <a:xfrm>
              <a:off x="21913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Line 105"/>
            <p:cNvSpPr/>
            <p:nvPr/>
          </p:nvSpPr>
          <p:spPr>
            <a:xfrm>
              <a:off x="31906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Line 106"/>
            <p:cNvSpPr/>
            <p:nvPr/>
          </p:nvSpPr>
          <p:spPr>
            <a:xfrm>
              <a:off x="4190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Line 107"/>
            <p:cNvSpPr/>
            <p:nvPr/>
          </p:nvSpPr>
          <p:spPr>
            <a:xfrm>
              <a:off x="51894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108"/>
            <p:cNvSpPr/>
            <p:nvPr/>
          </p:nvSpPr>
          <p:spPr>
            <a:xfrm>
              <a:off x="61891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Line 109"/>
            <p:cNvSpPr/>
            <p:nvPr/>
          </p:nvSpPr>
          <p:spPr>
            <a:xfrm>
              <a:off x="71884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Line 110"/>
            <p:cNvSpPr/>
            <p:nvPr/>
          </p:nvSpPr>
          <p:spPr>
            <a:xfrm>
              <a:off x="81878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Line 111"/>
            <p:cNvSpPr/>
            <p:nvPr/>
          </p:nvSpPr>
          <p:spPr>
            <a:xfrm>
              <a:off x="91872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Line 112"/>
            <p:cNvSpPr/>
            <p:nvPr/>
          </p:nvSpPr>
          <p:spPr>
            <a:xfrm>
              <a:off x="101865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Line 113"/>
            <p:cNvSpPr/>
            <p:nvPr/>
          </p:nvSpPr>
          <p:spPr>
            <a:xfrm>
              <a:off x="111862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Line 114"/>
            <p:cNvSpPr/>
            <p:nvPr/>
          </p:nvSpPr>
          <p:spPr>
            <a:xfrm>
              <a:off x="121856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Line 115"/>
            <p:cNvSpPr/>
            <p:nvPr/>
          </p:nvSpPr>
          <p:spPr>
            <a:xfrm>
              <a:off x="0" y="704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Line 116"/>
            <p:cNvSpPr/>
            <p:nvPr/>
          </p:nvSpPr>
          <p:spPr>
            <a:xfrm>
              <a:off x="0" y="1262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117"/>
            <p:cNvSpPr/>
            <p:nvPr/>
          </p:nvSpPr>
          <p:spPr>
            <a:xfrm>
              <a:off x="0" y="18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Line 118"/>
            <p:cNvSpPr/>
            <p:nvPr/>
          </p:nvSpPr>
          <p:spPr>
            <a:xfrm>
              <a:off x="0" y="2376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Line 119"/>
            <p:cNvSpPr/>
            <p:nvPr/>
          </p:nvSpPr>
          <p:spPr>
            <a:xfrm>
              <a:off x="0" y="2933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Line 120"/>
            <p:cNvSpPr/>
            <p:nvPr/>
          </p:nvSpPr>
          <p:spPr>
            <a:xfrm>
              <a:off x="0" y="3490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121"/>
            <p:cNvSpPr/>
            <p:nvPr/>
          </p:nvSpPr>
          <p:spPr>
            <a:xfrm>
              <a:off x="0" y="4048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Line 122"/>
            <p:cNvSpPr/>
            <p:nvPr/>
          </p:nvSpPr>
          <p:spPr>
            <a:xfrm>
              <a:off x="0" y="4605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Line 123"/>
            <p:cNvSpPr/>
            <p:nvPr/>
          </p:nvSpPr>
          <p:spPr>
            <a:xfrm>
              <a:off x="0" y="5162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Line 124"/>
            <p:cNvSpPr/>
            <p:nvPr/>
          </p:nvSpPr>
          <p:spPr>
            <a:xfrm>
              <a:off x="0" y="5719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Line 125"/>
            <p:cNvSpPr/>
            <p:nvPr/>
          </p:nvSpPr>
          <p:spPr>
            <a:xfrm>
              <a:off x="0" y="6276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Line 126"/>
            <p:cNvSpPr/>
            <p:nvPr/>
          </p:nvSpPr>
          <p:spPr>
            <a:xfrm>
              <a:off x="0" y="7391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Line 127"/>
            <p:cNvSpPr/>
            <p:nvPr/>
          </p:nvSpPr>
          <p:spPr>
            <a:xfrm>
              <a:off x="16560" y="6781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75" name="Picture 1" descr=""/>
          <p:cNvPicPr/>
          <p:nvPr/>
        </p:nvPicPr>
        <p:blipFill>
          <a:blip r:embed="rId1"/>
          <a:srcRect l="0" t="6293" r="-2" b="0"/>
          <a:stretch/>
        </p:blipFill>
        <p:spPr>
          <a:xfrm>
            <a:off x="-22680" y="56880"/>
            <a:ext cx="12188520" cy="6424560"/>
          </a:xfrm>
          <a:prstGeom prst="rect">
            <a:avLst/>
          </a:prstGeom>
          <a:ln>
            <a:noFill/>
          </a:ln>
        </p:spPr>
      </p:pic>
      <p:sp>
        <p:nvSpPr>
          <p:cNvPr id="276" name="CustomShape 128"/>
          <p:cNvSpPr/>
          <p:nvPr/>
        </p:nvSpPr>
        <p:spPr>
          <a:xfrm>
            <a:off x="2383920" y="73080"/>
            <a:ext cx="7515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222222"/>
                </a:solidFill>
                <a:latin typeface="Arial"/>
              </a:rPr>
              <a:t>Employment Management System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222222"/>
                </a:solidFill>
                <a:latin typeface="Arial"/>
              </a:rPr>
              <a:t>Presentation 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129"/>
          <p:cNvSpPr/>
          <p:nvPr/>
        </p:nvSpPr>
        <p:spPr>
          <a:xfrm>
            <a:off x="6112440" y="6287400"/>
            <a:ext cx="6171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Kori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"/>
          <p:cNvSpPr/>
          <p:nvPr/>
        </p:nvSpPr>
        <p:spPr>
          <a:xfrm>
            <a:off x="0" y="0"/>
            <a:ext cx="12208320" cy="685764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3"/>
          <p:cNvSpPr/>
          <p:nvPr/>
        </p:nvSpPr>
        <p:spPr>
          <a:xfrm rot="5400000">
            <a:off x="5456520" y="96840"/>
            <a:ext cx="6867000" cy="6653880"/>
          </a:xfrm>
          <a:custGeom>
            <a:avLst/>
            <a:gdLst/>
            <a:ahLst/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1" name="Group 4"/>
          <p:cNvGrpSpPr/>
          <p:nvPr/>
        </p:nvGrpSpPr>
        <p:grpSpPr>
          <a:xfrm>
            <a:off x="-6120" y="533160"/>
            <a:ext cx="12214440" cy="6858000"/>
            <a:chOff x="-6120" y="533160"/>
            <a:chExt cx="12214440" cy="6858000"/>
          </a:xfrm>
        </p:grpSpPr>
        <p:sp>
          <p:nvSpPr>
            <p:cNvPr id="282" name="Line 5"/>
            <p:cNvSpPr/>
            <p:nvPr/>
          </p:nvSpPr>
          <p:spPr>
            <a:xfrm>
              <a:off x="-6120" y="72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Line 6"/>
            <p:cNvSpPr/>
            <p:nvPr/>
          </p:nvSpPr>
          <p:spPr>
            <a:xfrm>
              <a:off x="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Line 7"/>
            <p:cNvSpPr/>
            <p:nvPr/>
          </p:nvSpPr>
          <p:spPr>
            <a:xfrm>
              <a:off x="11993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8"/>
            <p:cNvSpPr/>
            <p:nvPr/>
          </p:nvSpPr>
          <p:spPr>
            <a:xfrm>
              <a:off x="1922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Line 9"/>
            <p:cNvSpPr/>
            <p:nvPr/>
          </p:nvSpPr>
          <p:spPr>
            <a:xfrm>
              <a:off x="11919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Line 10"/>
            <p:cNvSpPr/>
            <p:nvPr/>
          </p:nvSpPr>
          <p:spPr>
            <a:xfrm>
              <a:off x="21913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11"/>
            <p:cNvSpPr/>
            <p:nvPr/>
          </p:nvSpPr>
          <p:spPr>
            <a:xfrm>
              <a:off x="31906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12"/>
            <p:cNvSpPr/>
            <p:nvPr/>
          </p:nvSpPr>
          <p:spPr>
            <a:xfrm>
              <a:off x="4190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13"/>
            <p:cNvSpPr/>
            <p:nvPr/>
          </p:nvSpPr>
          <p:spPr>
            <a:xfrm>
              <a:off x="51894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14"/>
            <p:cNvSpPr/>
            <p:nvPr/>
          </p:nvSpPr>
          <p:spPr>
            <a:xfrm>
              <a:off x="61891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15"/>
            <p:cNvSpPr/>
            <p:nvPr/>
          </p:nvSpPr>
          <p:spPr>
            <a:xfrm>
              <a:off x="71884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16"/>
            <p:cNvSpPr/>
            <p:nvPr/>
          </p:nvSpPr>
          <p:spPr>
            <a:xfrm>
              <a:off x="81878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17"/>
            <p:cNvSpPr/>
            <p:nvPr/>
          </p:nvSpPr>
          <p:spPr>
            <a:xfrm>
              <a:off x="91872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18"/>
            <p:cNvSpPr/>
            <p:nvPr/>
          </p:nvSpPr>
          <p:spPr>
            <a:xfrm>
              <a:off x="101865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19"/>
            <p:cNvSpPr/>
            <p:nvPr/>
          </p:nvSpPr>
          <p:spPr>
            <a:xfrm>
              <a:off x="111862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20"/>
            <p:cNvSpPr/>
            <p:nvPr/>
          </p:nvSpPr>
          <p:spPr>
            <a:xfrm>
              <a:off x="121856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Line 21"/>
            <p:cNvSpPr/>
            <p:nvPr/>
          </p:nvSpPr>
          <p:spPr>
            <a:xfrm>
              <a:off x="0" y="704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22"/>
            <p:cNvSpPr/>
            <p:nvPr/>
          </p:nvSpPr>
          <p:spPr>
            <a:xfrm>
              <a:off x="0" y="1262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Line 23"/>
            <p:cNvSpPr/>
            <p:nvPr/>
          </p:nvSpPr>
          <p:spPr>
            <a:xfrm>
              <a:off x="0" y="18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Line 24"/>
            <p:cNvSpPr/>
            <p:nvPr/>
          </p:nvSpPr>
          <p:spPr>
            <a:xfrm>
              <a:off x="0" y="2376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Line 25"/>
            <p:cNvSpPr/>
            <p:nvPr/>
          </p:nvSpPr>
          <p:spPr>
            <a:xfrm>
              <a:off x="0" y="2933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Line 26"/>
            <p:cNvSpPr/>
            <p:nvPr/>
          </p:nvSpPr>
          <p:spPr>
            <a:xfrm>
              <a:off x="0" y="3490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Line 27"/>
            <p:cNvSpPr/>
            <p:nvPr/>
          </p:nvSpPr>
          <p:spPr>
            <a:xfrm>
              <a:off x="0" y="4048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Line 28"/>
            <p:cNvSpPr/>
            <p:nvPr/>
          </p:nvSpPr>
          <p:spPr>
            <a:xfrm>
              <a:off x="0" y="4605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Line 29"/>
            <p:cNvSpPr/>
            <p:nvPr/>
          </p:nvSpPr>
          <p:spPr>
            <a:xfrm>
              <a:off x="0" y="5162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Line 30"/>
            <p:cNvSpPr/>
            <p:nvPr/>
          </p:nvSpPr>
          <p:spPr>
            <a:xfrm>
              <a:off x="0" y="5719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Line 31"/>
            <p:cNvSpPr/>
            <p:nvPr/>
          </p:nvSpPr>
          <p:spPr>
            <a:xfrm>
              <a:off x="0" y="6276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Line 32"/>
            <p:cNvSpPr/>
            <p:nvPr/>
          </p:nvSpPr>
          <p:spPr>
            <a:xfrm>
              <a:off x="0" y="7391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Line 33"/>
            <p:cNvSpPr/>
            <p:nvPr/>
          </p:nvSpPr>
          <p:spPr>
            <a:xfrm>
              <a:off x="16560" y="6781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11" name="Picture 2" descr=""/>
          <p:cNvPicPr/>
          <p:nvPr/>
        </p:nvPicPr>
        <p:blipFill>
          <a:blip r:embed="rId1"/>
          <a:srcRect l="5091" t="0" r="0" b="0"/>
          <a:stretch/>
        </p:blipFill>
        <p:spPr>
          <a:xfrm>
            <a:off x="176040" y="168120"/>
            <a:ext cx="11863440" cy="653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3" name="Group 2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314" name="Line 3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Line 4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Line 5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Line 6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Line 7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Line 8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9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10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Line 11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12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13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14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Line 15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Line 16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Line 17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Line 18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Line 19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Line 20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21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22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23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24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Line 25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Line 26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Line 27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Line 28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Line 29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Line 30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Line 31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3" name="CustomShape 32"/>
          <p:cNvSpPr/>
          <p:nvPr/>
        </p:nvSpPr>
        <p:spPr>
          <a:xfrm>
            <a:off x="-6120" y="5014800"/>
            <a:ext cx="2799720" cy="1842840"/>
          </a:xfrm>
          <a:custGeom>
            <a:avLst/>
            <a:gdLst/>
            <a:ahLst/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3"/>
          <p:cNvSpPr/>
          <p:nvPr/>
        </p:nvSpPr>
        <p:spPr>
          <a:xfrm>
            <a:off x="7979760" y="0"/>
            <a:ext cx="4208760" cy="1650240"/>
          </a:xfrm>
          <a:custGeom>
            <a:avLst/>
            <a:gdLst/>
            <a:ahLst/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5" name="Group 34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346" name="Line 35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Line 36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Line 37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Line 38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Line 39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Line 40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Line 41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Line 42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Line 43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Line 44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Line 45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Line 46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Line 47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Line 48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Line 49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Line 50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51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52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Line 53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54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55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56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Line 57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Line 58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Line 59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Line 60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Line 61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Line 62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63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5" name="Group 64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376" name="Line 65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66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Line 67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Line 68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Line 69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Line 70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Line 71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Line 72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Line 73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Line 74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Line 75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Line 76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Line 77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Line 78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Line 79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Line 80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Line 81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Line 82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Line 83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Line 84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Line 85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Line 86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Line 87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Line 88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Line 89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Line 90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Line 91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Line 92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Line 93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5" name="CustomShape 9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>
            <a:off x="-6120" y="-91440"/>
            <a:ext cx="12188520" cy="685764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0240" y="0"/>
            <a:ext cx="1900440" cy="1487520"/>
          </a:xfrm>
          <a:custGeom>
            <a:avLst/>
            <a:gdLst/>
            <a:ahLst/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 rot="13500000">
            <a:off x="-264960" y="2673720"/>
            <a:ext cx="568080" cy="568080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98"/>
          <p:cNvSpPr/>
          <p:nvPr/>
        </p:nvSpPr>
        <p:spPr>
          <a:xfrm>
            <a:off x="10178280" y="4912920"/>
            <a:ext cx="2010240" cy="1944720"/>
          </a:xfrm>
          <a:custGeom>
            <a:avLst/>
            <a:gdLst/>
            <a:ahLst/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0" name="Group 99"/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sp>
          <p:nvSpPr>
            <p:cNvPr id="411" name="Line 100"/>
            <p:cNvSpPr/>
            <p:nvPr/>
          </p:nvSpPr>
          <p:spPr>
            <a:xfrm>
              <a:off x="-6120" y="66862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Line 101"/>
            <p:cNvSpPr/>
            <p:nvPr/>
          </p:nvSpPr>
          <p:spPr>
            <a:xfrm>
              <a:off x="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Line 102"/>
            <p:cNvSpPr/>
            <p:nvPr/>
          </p:nvSpPr>
          <p:spPr>
            <a:xfrm>
              <a:off x="11993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Line 103"/>
            <p:cNvSpPr/>
            <p:nvPr/>
          </p:nvSpPr>
          <p:spPr>
            <a:xfrm>
              <a:off x="1922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Line 104"/>
            <p:cNvSpPr/>
            <p:nvPr/>
          </p:nvSpPr>
          <p:spPr>
            <a:xfrm>
              <a:off x="11919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Line 105"/>
            <p:cNvSpPr/>
            <p:nvPr/>
          </p:nvSpPr>
          <p:spPr>
            <a:xfrm>
              <a:off x="21913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Line 106"/>
            <p:cNvSpPr/>
            <p:nvPr/>
          </p:nvSpPr>
          <p:spPr>
            <a:xfrm>
              <a:off x="31906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Line 107"/>
            <p:cNvSpPr/>
            <p:nvPr/>
          </p:nvSpPr>
          <p:spPr>
            <a:xfrm>
              <a:off x="41900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Line 108"/>
            <p:cNvSpPr/>
            <p:nvPr/>
          </p:nvSpPr>
          <p:spPr>
            <a:xfrm>
              <a:off x="51894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Line 109"/>
            <p:cNvSpPr/>
            <p:nvPr/>
          </p:nvSpPr>
          <p:spPr>
            <a:xfrm>
              <a:off x="618912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Line 110"/>
            <p:cNvSpPr/>
            <p:nvPr/>
          </p:nvSpPr>
          <p:spPr>
            <a:xfrm>
              <a:off x="71884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Line 111"/>
            <p:cNvSpPr/>
            <p:nvPr/>
          </p:nvSpPr>
          <p:spPr>
            <a:xfrm>
              <a:off x="81878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Line 112"/>
            <p:cNvSpPr/>
            <p:nvPr/>
          </p:nvSpPr>
          <p:spPr>
            <a:xfrm>
              <a:off x="918720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Line 113"/>
            <p:cNvSpPr/>
            <p:nvPr/>
          </p:nvSpPr>
          <p:spPr>
            <a:xfrm>
              <a:off x="1018656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Line 114"/>
            <p:cNvSpPr/>
            <p:nvPr/>
          </p:nvSpPr>
          <p:spPr>
            <a:xfrm>
              <a:off x="1118628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Line 115"/>
            <p:cNvSpPr/>
            <p:nvPr/>
          </p:nvSpPr>
          <p:spPr>
            <a:xfrm>
              <a:off x="12185640" y="0"/>
              <a:ext cx="0" cy="685764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Line 116"/>
            <p:cNvSpPr/>
            <p:nvPr/>
          </p:nvSpPr>
          <p:spPr>
            <a:xfrm>
              <a:off x="0" y="171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Line 117"/>
            <p:cNvSpPr/>
            <p:nvPr/>
          </p:nvSpPr>
          <p:spPr>
            <a:xfrm>
              <a:off x="0" y="728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Line 118"/>
            <p:cNvSpPr/>
            <p:nvPr/>
          </p:nvSpPr>
          <p:spPr>
            <a:xfrm>
              <a:off x="0" y="1285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Line 119"/>
            <p:cNvSpPr/>
            <p:nvPr/>
          </p:nvSpPr>
          <p:spPr>
            <a:xfrm>
              <a:off x="0" y="1843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" name="Line 120"/>
            <p:cNvSpPr/>
            <p:nvPr/>
          </p:nvSpPr>
          <p:spPr>
            <a:xfrm>
              <a:off x="0" y="2400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Line 121"/>
            <p:cNvSpPr/>
            <p:nvPr/>
          </p:nvSpPr>
          <p:spPr>
            <a:xfrm>
              <a:off x="0" y="2957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Line 122"/>
            <p:cNvSpPr/>
            <p:nvPr/>
          </p:nvSpPr>
          <p:spPr>
            <a:xfrm>
              <a:off x="0" y="3514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Line 123"/>
            <p:cNvSpPr/>
            <p:nvPr/>
          </p:nvSpPr>
          <p:spPr>
            <a:xfrm>
              <a:off x="0" y="4071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Line 124"/>
            <p:cNvSpPr/>
            <p:nvPr/>
          </p:nvSpPr>
          <p:spPr>
            <a:xfrm>
              <a:off x="0" y="4628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Line 125"/>
            <p:cNvSpPr/>
            <p:nvPr/>
          </p:nvSpPr>
          <p:spPr>
            <a:xfrm>
              <a:off x="0" y="5186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Line 126"/>
            <p:cNvSpPr/>
            <p:nvPr/>
          </p:nvSpPr>
          <p:spPr>
            <a:xfrm>
              <a:off x="0" y="5743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Line 127"/>
            <p:cNvSpPr/>
            <p:nvPr/>
          </p:nvSpPr>
          <p:spPr>
            <a:xfrm>
              <a:off x="0" y="6857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Line 128"/>
            <p:cNvSpPr/>
            <p:nvPr/>
          </p:nvSpPr>
          <p:spPr>
            <a:xfrm>
              <a:off x="16560" y="6248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0" name="CustomShape 129"/>
          <p:cNvSpPr/>
          <p:nvPr/>
        </p:nvSpPr>
        <p:spPr>
          <a:xfrm>
            <a:off x="2596320" y="697680"/>
            <a:ext cx="69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GIT Repository URLs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Shape 130"/>
          <p:cNvSpPr txBox="1"/>
          <p:nvPr/>
        </p:nvSpPr>
        <p:spPr>
          <a:xfrm>
            <a:off x="2190960" y="2286000"/>
            <a:ext cx="7227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https://github.com/dharanesha-kori/EmployeeManagementAPI.git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TextShape 131"/>
          <p:cNvSpPr txBox="1"/>
          <p:nvPr/>
        </p:nvSpPr>
        <p:spPr>
          <a:xfrm>
            <a:off x="2201040" y="3168000"/>
            <a:ext cx="6870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https://github.com/dharanesha-kori/EmployeeManagementWeb.git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"/>
          <p:cNvSpPr/>
          <p:nvPr/>
        </p:nvSpPr>
        <p:spPr>
          <a:xfrm>
            <a:off x="0" y="0"/>
            <a:ext cx="12208320" cy="685764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3"/>
          <p:cNvSpPr/>
          <p:nvPr/>
        </p:nvSpPr>
        <p:spPr>
          <a:xfrm rot="5400000">
            <a:off x="5456520" y="96840"/>
            <a:ext cx="6867000" cy="6653880"/>
          </a:xfrm>
          <a:custGeom>
            <a:avLst/>
            <a:gdLst/>
            <a:ahLst/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4"/>
          <p:cNvGrpSpPr/>
          <p:nvPr/>
        </p:nvGrpSpPr>
        <p:grpSpPr>
          <a:xfrm>
            <a:off x="-6120" y="533160"/>
            <a:ext cx="12214440" cy="6858000"/>
            <a:chOff x="-6120" y="533160"/>
            <a:chExt cx="12214440" cy="6858000"/>
          </a:xfrm>
        </p:grpSpPr>
        <p:sp>
          <p:nvSpPr>
            <p:cNvPr id="447" name="Line 5"/>
            <p:cNvSpPr/>
            <p:nvPr/>
          </p:nvSpPr>
          <p:spPr>
            <a:xfrm>
              <a:off x="-6120" y="72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Line 6"/>
            <p:cNvSpPr/>
            <p:nvPr/>
          </p:nvSpPr>
          <p:spPr>
            <a:xfrm>
              <a:off x="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Line 7"/>
            <p:cNvSpPr/>
            <p:nvPr/>
          </p:nvSpPr>
          <p:spPr>
            <a:xfrm>
              <a:off x="11993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Line 8"/>
            <p:cNvSpPr/>
            <p:nvPr/>
          </p:nvSpPr>
          <p:spPr>
            <a:xfrm>
              <a:off x="1922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Line 9"/>
            <p:cNvSpPr/>
            <p:nvPr/>
          </p:nvSpPr>
          <p:spPr>
            <a:xfrm>
              <a:off x="11919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Line 10"/>
            <p:cNvSpPr/>
            <p:nvPr/>
          </p:nvSpPr>
          <p:spPr>
            <a:xfrm>
              <a:off x="21913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Line 11"/>
            <p:cNvSpPr/>
            <p:nvPr/>
          </p:nvSpPr>
          <p:spPr>
            <a:xfrm>
              <a:off x="31906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Line 12"/>
            <p:cNvSpPr/>
            <p:nvPr/>
          </p:nvSpPr>
          <p:spPr>
            <a:xfrm>
              <a:off x="4190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Line 13"/>
            <p:cNvSpPr/>
            <p:nvPr/>
          </p:nvSpPr>
          <p:spPr>
            <a:xfrm>
              <a:off x="51894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Line 14"/>
            <p:cNvSpPr/>
            <p:nvPr/>
          </p:nvSpPr>
          <p:spPr>
            <a:xfrm>
              <a:off x="61891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Line 15"/>
            <p:cNvSpPr/>
            <p:nvPr/>
          </p:nvSpPr>
          <p:spPr>
            <a:xfrm>
              <a:off x="71884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Line 16"/>
            <p:cNvSpPr/>
            <p:nvPr/>
          </p:nvSpPr>
          <p:spPr>
            <a:xfrm>
              <a:off x="81878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Line 17"/>
            <p:cNvSpPr/>
            <p:nvPr/>
          </p:nvSpPr>
          <p:spPr>
            <a:xfrm>
              <a:off x="91872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Line 18"/>
            <p:cNvSpPr/>
            <p:nvPr/>
          </p:nvSpPr>
          <p:spPr>
            <a:xfrm>
              <a:off x="101865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Line 19"/>
            <p:cNvSpPr/>
            <p:nvPr/>
          </p:nvSpPr>
          <p:spPr>
            <a:xfrm>
              <a:off x="111862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Line 20"/>
            <p:cNvSpPr/>
            <p:nvPr/>
          </p:nvSpPr>
          <p:spPr>
            <a:xfrm>
              <a:off x="121856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Line 21"/>
            <p:cNvSpPr/>
            <p:nvPr/>
          </p:nvSpPr>
          <p:spPr>
            <a:xfrm>
              <a:off x="0" y="704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Line 22"/>
            <p:cNvSpPr/>
            <p:nvPr/>
          </p:nvSpPr>
          <p:spPr>
            <a:xfrm>
              <a:off x="0" y="1262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Line 23"/>
            <p:cNvSpPr/>
            <p:nvPr/>
          </p:nvSpPr>
          <p:spPr>
            <a:xfrm>
              <a:off x="0" y="18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Line 24"/>
            <p:cNvSpPr/>
            <p:nvPr/>
          </p:nvSpPr>
          <p:spPr>
            <a:xfrm>
              <a:off x="0" y="2376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Line 25"/>
            <p:cNvSpPr/>
            <p:nvPr/>
          </p:nvSpPr>
          <p:spPr>
            <a:xfrm>
              <a:off x="0" y="2933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Line 26"/>
            <p:cNvSpPr/>
            <p:nvPr/>
          </p:nvSpPr>
          <p:spPr>
            <a:xfrm>
              <a:off x="0" y="3490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Line 27"/>
            <p:cNvSpPr/>
            <p:nvPr/>
          </p:nvSpPr>
          <p:spPr>
            <a:xfrm>
              <a:off x="0" y="4048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Line 28"/>
            <p:cNvSpPr/>
            <p:nvPr/>
          </p:nvSpPr>
          <p:spPr>
            <a:xfrm>
              <a:off x="0" y="4605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Line 29"/>
            <p:cNvSpPr/>
            <p:nvPr/>
          </p:nvSpPr>
          <p:spPr>
            <a:xfrm>
              <a:off x="0" y="5162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Line 30"/>
            <p:cNvSpPr/>
            <p:nvPr/>
          </p:nvSpPr>
          <p:spPr>
            <a:xfrm>
              <a:off x="0" y="5719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Line 31"/>
            <p:cNvSpPr/>
            <p:nvPr/>
          </p:nvSpPr>
          <p:spPr>
            <a:xfrm>
              <a:off x="0" y="6276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Line 32"/>
            <p:cNvSpPr/>
            <p:nvPr/>
          </p:nvSpPr>
          <p:spPr>
            <a:xfrm>
              <a:off x="0" y="7391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Line 33"/>
            <p:cNvSpPr/>
            <p:nvPr/>
          </p:nvSpPr>
          <p:spPr>
            <a:xfrm>
              <a:off x="16560" y="6781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76" name="Picture 3" descr=""/>
          <p:cNvPicPr/>
          <p:nvPr/>
        </p:nvPicPr>
        <p:blipFill>
          <a:blip r:embed="rId1"/>
          <a:stretch/>
        </p:blipFill>
        <p:spPr>
          <a:xfrm>
            <a:off x="0" y="294480"/>
            <a:ext cx="12191760" cy="6269040"/>
          </a:xfrm>
          <a:prstGeom prst="rect">
            <a:avLst/>
          </a:prstGeom>
          <a:ln>
            <a:noFill/>
          </a:ln>
        </p:spPr>
      </p:pic>
      <p:sp>
        <p:nvSpPr>
          <p:cNvPr id="477" name="CustomShape 34"/>
          <p:cNvSpPr/>
          <p:nvPr/>
        </p:nvSpPr>
        <p:spPr>
          <a:xfrm>
            <a:off x="2134440" y="125280"/>
            <a:ext cx="69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Web API - Swagger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Picture 3" descr=""/>
          <p:cNvPicPr/>
          <p:nvPr/>
        </p:nvPicPr>
        <p:blipFill>
          <a:blip r:embed="rId1"/>
          <a:stretch/>
        </p:blipFill>
        <p:spPr>
          <a:xfrm>
            <a:off x="951480" y="674280"/>
            <a:ext cx="10870920" cy="5758560"/>
          </a:xfrm>
          <a:prstGeom prst="rect">
            <a:avLst/>
          </a:prstGeom>
          <a:ln>
            <a:noFill/>
          </a:ln>
        </p:spPr>
      </p:pic>
      <p:sp>
        <p:nvSpPr>
          <p:cNvPr id="479" name="CustomShape 1"/>
          <p:cNvSpPr/>
          <p:nvPr/>
        </p:nvSpPr>
        <p:spPr>
          <a:xfrm>
            <a:off x="2134440" y="125280"/>
            <a:ext cx="69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Unit test cases - coverage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2" descr=""/>
          <p:cNvPicPr/>
          <p:nvPr/>
        </p:nvPicPr>
        <p:blipFill>
          <a:blip r:embed="rId1"/>
          <a:stretch/>
        </p:blipFill>
        <p:spPr>
          <a:xfrm>
            <a:off x="0" y="547920"/>
            <a:ext cx="12191760" cy="57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3" name="Group 3"/>
          <p:cNvGrpSpPr/>
          <p:nvPr/>
        </p:nvGrpSpPr>
        <p:grpSpPr>
          <a:xfrm>
            <a:off x="-6120" y="533160"/>
            <a:ext cx="12214440" cy="6858000"/>
            <a:chOff x="-6120" y="533160"/>
            <a:chExt cx="12214440" cy="6858000"/>
          </a:xfrm>
        </p:grpSpPr>
        <p:sp>
          <p:nvSpPr>
            <p:cNvPr id="484" name="Line 4"/>
            <p:cNvSpPr/>
            <p:nvPr/>
          </p:nvSpPr>
          <p:spPr>
            <a:xfrm>
              <a:off x="-6120" y="72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Line 5"/>
            <p:cNvSpPr/>
            <p:nvPr/>
          </p:nvSpPr>
          <p:spPr>
            <a:xfrm>
              <a:off x="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Line 6"/>
            <p:cNvSpPr/>
            <p:nvPr/>
          </p:nvSpPr>
          <p:spPr>
            <a:xfrm>
              <a:off x="11993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Line 7"/>
            <p:cNvSpPr/>
            <p:nvPr/>
          </p:nvSpPr>
          <p:spPr>
            <a:xfrm>
              <a:off x="1922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Line 8"/>
            <p:cNvSpPr/>
            <p:nvPr/>
          </p:nvSpPr>
          <p:spPr>
            <a:xfrm>
              <a:off x="11919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Line 9"/>
            <p:cNvSpPr/>
            <p:nvPr/>
          </p:nvSpPr>
          <p:spPr>
            <a:xfrm>
              <a:off x="21913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Line 10"/>
            <p:cNvSpPr/>
            <p:nvPr/>
          </p:nvSpPr>
          <p:spPr>
            <a:xfrm>
              <a:off x="31906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Line 11"/>
            <p:cNvSpPr/>
            <p:nvPr/>
          </p:nvSpPr>
          <p:spPr>
            <a:xfrm>
              <a:off x="41900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Line 12"/>
            <p:cNvSpPr/>
            <p:nvPr/>
          </p:nvSpPr>
          <p:spPr>
            <a:xfrm>
              <a:off x="51894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Line 13"/>
            <p:cNvSpPr/>
            <p:nvPr/>
          </p:nvSpPr>
          <p:spPr>
            <a:xfrm>
              <a:off x="618912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Line 14"/>
            <p:cNvSpPr/>
            <p:nvPr/>
          </p:nvSpPr>
          <p:spPr>
            <a:xfrm>
              <a:off x="71884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Line 15"/>
            <p:cNvSpPr/>
            <p:nvPr/>
          </p:nvSpPr>
          <p:spPr>
            <a:xfrm>
              <a:off x="81878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Line 16"/>
            <p:cNvSpPr/>
            <p:nvPr/>
          </p:nvSpPr>
          <p:spPr>
            <a:xfrm>
              <a:off x="918720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Line 17"/>
            <p:cNvSpPr/>
            <p:nvPr/>
          </p:nvSpPr>
          <p:spPr>
            <a:xfrm>
              <a:off x="1018656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" name="Line 18"/>
            <p:cNvSpPr/>
            <p:nvPr/>
          </p:nvSpPr>
          <p:spPr>
            <a:xfrm>
              <a:off x="1118628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" name="Line 19"/>
            <p:cNvSpPr/>
            <p:nvPr/>
          </p:nvSpPr>
          <p:spPr>
            <a:xfrm>
              <a:off x="12185640" y="533160"/>
              <a:ext cx="0" cy="685800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Line 20"/>
            <p:cNvSpPr/>
            <p:nvPr/>
          </p:nvSpPr>
          <p:spPr>
            <a:xfrm>
              <a:off x="0" y="7048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Line 21"/>
            <p:cNvSpPr/>
            <p:nvPr/>
          </p:nvSpPr>
          <p:spPr>
            <a:xfrm>
              <a:off x="0" y="1262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Line 22"/>
            <p:cNvSpPr/>
            <p:nvPr/>
          </p:nvSpPr>
          <p:spPr>
            <a:xfrm>
              <a:off x="0" y="18194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Line 23"/>
            <p:cNvSpPr/>
            <p:nvPr/>
          </p:nvSpPr>
          <p:spPr>
            <a:xfrm>
              <a:off x="0" y="23763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Line 24"/>
            <p:cNvSpPr/>
            <p:nvPr/>
          </p:nvSpPr>
          <p:spPr>
            <a:xfrm>
              <a:off x="0" y="293364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Line 25"/>
            <p:cNvSpPr/>
            <p:nvPr/>
          </p:nvSpPr>
          <p:spPr>
            <a:xfrm>
              <a:off x="0" y="34909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Line 26"/>
            <p:cNvSpPr/>
            <p:nvPr/>
          </p:nvSpPr>
          <p:spPr>
            <a:xfrm>
              <a:off x="0" y="40482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Line 27"/>
            <p:cNvSpPr/>
            <p:nvPr/>
          </p:nvSpPr>
          <p:spPr>
            <a:xfrm>
              <a:off x="0" y="460512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" name="Line 28"/>
            <p:cNvSpPr/>
            <p:nvPr/>
          </p:nvSpPr>
          <p:spPr>
            <a:xfrm>
              <a:off x="0" y="516240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Line 29"/>
            <p:cNvSpPr/>
            <p:nvPr/>
          </p:nvSpPr>
          <p:spPr>
            <a:xfrm>
              <a:off x="0" y="5719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Line 30"/>
            <p:cNvSpPr/>
            <p:nvPr/>
          </p:nvSpPr>
          <p:spPr>
            <a:xfrm>
              <a:off x="0" y="62769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Line 31"/>
            <p:cNvSpPr/>
            <p:nvPr/>
          </p:nvSpPr>
          <p:spPr>
            <a:xfrm>
              <a:off x="0" y="739116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Line 32"/>
            <p:cNvSpPr/>
            <p:nvPr/>
          </p:nvSpPr>
          <p:spPr>
            <a:xfrm>
              <a:off x="16560" y="6781680"/>
              <a:ext cx="12191760" cy="0"/>
            </a:xfrm>
            <a:prstGeom prst="line">
              <a:avLst/>
            </a:prstGeom>
            <a:ln w="1908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13" name="Picture 2" descr=""/>
          <p:cNvPicPr/>
          <p:nvPr/>
        </p:nvPicPr>
        <p:blipFill>
          <a:blip r:embed="rId1"/>
          <a:stretch/>
        </p:blipFill>
        <p:spPr>
          <a:xfrm>
            <a:off x="0" y="224280"/>
            <a:ext cx="12191760" cy="640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2333160" y="2385360"/>
            <a:ext cx="698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Thank You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"/>
              </a:rPr>
              <a:t>- Kori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A15090A68B1B4ABCFA24846CF6281B" ma:contentTypeVersion="3" ma:contentTypeDescription="Create a new document." ma:contentTypeScope="" ma:versionID="cc1a39d7c0f5603583aebfe7d74515c9">
  <xsd:schema xmlns:xsd="http://www.w3.org/2001/XMLSchema" xmlns:xs="http://www.w3.org/2001/XMLSchema" xmlns:p="http://schemas.microsoft.com/office/2006/metadata/properties" xmlns:ns3="5a3783dc-0f69-494f-950b-cc96ed02a943" targetNamespace="http://schemas.microsoft.com/office/2006/metadata/properties" ma:root="true" ma:fieldsID="3ebc0ba7a299eec42d274f93c3a78d51" ns3:_="">
    <xsd:import namespace="5a3783dc-0f69-494f-950b-cc96ed02a9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783dc-0f69-494f-950b-cc96ed02a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8A5A73-7878-49A1-92DD-0A26F3137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783dc-0f69-494f-950b-cc96ed02a9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88735-0CA5-47C8-B9C1-EB93D6BF5E17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a3783dc-0f69-494f-950b-cc96ed02a94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445D1F7-7D67-480E-A78E-F247CEB5CB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Ultra_Office/6.2.3.2$Windows_x86 LibreOffice_project/</Application>
  <Words>23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2023-05-15T22:19:12Z</dcterms:created>
  <dc:creator>Prathyusha Maringanti</dc:creator>
  <dc:description/>
  <dc:language>en-US</dc:language>
  <cp:lastModifiedBy/>
  <dcterms:modified xsi:type="dcterms:W3CDTF">2023-05-25T01:16:16Z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0x010100C2A15090A68B1B4ABCFA24846CF6281B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