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CFE2-DC15-65D0-215D-DBF01D2A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B824-E7AA-3257-6C33-D98399039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09DF-2CEE-DF62-D89A-F9F6ADF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F749-3706-E36D-0270-D0EC8E4F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A4FC-2493-653B-859D-58B5D636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143E-469B-CF13-BB8B-D82B21CC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F9AAE-1148-4235-E282-8357786A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53E6-6E57-93C9-87F9-2BEC572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5919-234B-F459-0E06-621763B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6D30-85B6-999F-FAFB-7B652A6E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501C8-A860-EA70-7AD9-196EB5A06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31773-9C1C-6618-43E4-5C364C49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1D3D-4840-6F3B-65F7-C36DCFF3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A4FB-3C5C-003C-1E8E-68872F5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9E45-4E6E-7038-5329-DBF215DA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1B94-D642-D7B6-0975-0CE278B7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A5FC-8D88-0ACE-DF02-CA4D5A74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38FC-8F1A-3A26-64B9-6FE5A9E8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FA50-FF23-1DC7-4EDE-BEA6AAD5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EA63-BE98-804C-62B1-E37E87BF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4A3C-36FF-7CAE-0347-1E937E4A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C3BE-C779-89B2-6476-00496C8BB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E3BD-7645-DFE0-B6F5-797B7194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6B32-CBC4-98DD-C94F-27C49C04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F264-6FE4-EDC1-9D91-F8E78DB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C0E-9F13-CFE5-0C19-C08643E2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0C46-2C31-5C32-779C-D134B8624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5FF3-FBAA-600C-A78B-C163B0A3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6B55-3925-30BA-7180-68254E6C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A3F19-4700-9C62-5934-F4B5AA2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CF73-1C55-A56A-9A2B-E56E2DB4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E044-AFAB-4991-2FE1-33565D9F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8478-660B-6FC7-E0CD-58B1B207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4E6AF-4191-0AD4-8F5C-D4413B56F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DEA52-B09B-C9D8-7E8F-32211DCB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19961-899A-0A1A-A420-39680E92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EF1C5-39C6-DDFC-AE0F-C5C56C9E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47434-E864-9C38-EA7B-9C745E2F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753FB-12BF-0417-0E07-6644FC53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DB66-5FFB-38ED-CFF6-E4FBBED0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441C-9DC2-C6EE-E8BF-CC3FAB7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AF776-F7B8-7E8B-3D7B-28581B8A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02211-24DB-97A6-42CC-7B23DF7B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A1F1C-34A8-4BA3-FDB1-C4076211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B9BA8-151C-0598-7240-D130593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5369-F3AE-EEB1-90FB-C3539216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2D26-C395-A48A-728D-A0C0CE84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0294-246C-2B1F-5830-0B9210E1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14667-FC18-7569-D7E9-08097272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0B33-0223-98F4-9583-0FA5BC6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BC1E0-8B3C-9EFB-E19E-EBEE7C92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8D40-CC53-3BA2-6355-3671C121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5C5-5464-E42D-A920-3FEC244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559E0-C954-74CC-E62D-9B5C91D5E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76306-35A8-36E2-6308-07DE6D7C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78C7C-5CD5-5D70-496A-2FF7E9D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4E23-0BA3-82AA-49F9-D4DE9E02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C16C-BB6D-2871-7CD6-6CFA9673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2F2AF-DF49-7485-D6E5-41BE018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4B15B-E53E-8ACC-D226-5A1AD279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DF82-6EEE-5C10-471A-3210DB3FE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57A3E-284F-4D01-82E4-3238874A78A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59CE-3FD4-5D80-B051-F132FE9F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FD04-28B3-3D7E-2C7F-7689A5AA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49271-EBA2-48D7-92FD-05AC83FF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ightliftingapp.azurewebsites.net/weight-calculat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C022D-AF4B-A2E6-9B75-0C703D514235}"/>
              </a:ext>
            </a:extLst>
          </p:cNvPr>
          <p:cNvSpPr txBox="1"/>
          <p:nvPr/>
        </p:nvSpPr>
        <p:spPr>
          <a:xfrm>
            <a:off x="2349909" y="1780938"/>
            <a:ext cx="8327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American Crystal Sugar (weightliftingapp.azurewebsites.net)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CE88-BB79-DF8B-14F5-A4E63B3C1F7C}"/>
              </a:ext>
            </a:extLst>
          </p:cNvPr>
          <p:cNvSpPr txBox="1"/>
          <p:nvPr/>
        </p:nvSpPr>
        <p:spPr>
          <a:xfrm>
            <a:off x="3313470" y="822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Weightlifting Service App - Demo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7CABA-F519-CC28-E4F7-E65B3BA89321}"/>
              </a:ext>
            </a:extLst>
          </p:cNvPr>
          <p:cNvSpPr txBox="1"/>
          <p:nvPr/>
        </p:nvSpPr>
        <p:spPr>
          <a:xfrm>
            <a:off x="983225" y="2969793"/>
            <a:ext cx="92619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Published URL: </a:t>
            </a:r>
          </a:p>
          <a:p>
            <a:r>
              <a:rPr lang="en-US" dirty="0"/>
              <a:t>	</a:t>
            </a:r>
            <a:r>
              <a:rPr lang="en-US" u="sng" dirty="0">
                <a:highlight>
                  <a:srgbClr val="FFFF00"/>
                </a:highlight>
                <a:hlinkClick r:id="rId2"/>
              </a:rPr>
              <a:t>https://weightliftingapp.azurewebsites.net/weight-calculator</a:t>
            </a:r>
            <a:endParaRPr lang="en-US" u="sng" dirty="0">
              <a:highlight>
                <a:srgbClr val="FFFF00"/>
              </a:highlight>
            </a:endParaRPr>
          </a:p>
          <a:p>
            <a:endParaRPr lang="en-US" u="sng" dirty="0">
              <a:highlight>
                <a:srgbClr val="FFFF00"/>
              </a:highlight>
            </a:endParaRPr>
          </a:p>
          <a:p>
            <a:r>
              <a:rPr lang="en-US" dirty="0"/>
              <a:t>Git Repo URL: </a:t>
            </a:r>
          </a:p>
          <a:p>
            <a:pPr lvl="2"/>
            <a:r>
              <a:rPr lang="en-US" u="sng" dirty="0">
                <a:highlight>
                  <a:srgbClr val="FFFF00"/>
                </a:highlight>
              </a:rPr>
              <a:t>https://github.com/dharanesha-kori/WeightliftingApp.git</a:t>
            </a:r>
          </a:p>
          <a:p>
            <a:endParaRPr lang="en-US" u="sng" dirty="0">
              <a:highlight>
                <a:srgbClr val="FFFF00"/>
              </a:highlight>
            </a:endParaRPr>
          </a:p>
          <a:p>
            <a:endParaRPr lang="en-US" u="sng" dirty="0">
              <a:highlight>
                <a:srgbClr val="FFFF00"/>
              </a:highlight>
            </a:endParaRPr>
          </a:p>
          <a:p>
            <a:endParaRPr lang="en-US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00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3C610-B7BC-0B6E-F4F9-3F079044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0" y="457200"/>
            <a:ext cx="112143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421BC-D424-9A52-3ED8-E7AB39CF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33"/>
            <a:ext cx="12192000" cy="64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32D23-5CE2-BACC-DFBF-1BD685E0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75"/>
            <a:ext cx="12192000" cy="63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F330C-3947-D910-E5A5-2AF2BC69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01"/>
            <a:ext cx="12192000" cy="64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69D3-3C0D-456C-2975-AA370E93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228600"/>
            <a:ext cx="112568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dharanesha Kori</dc:creator>
  <cp:lastModifiedBy>dharanesha Kori</cp:lastModifiedBy>
  <cp:revision>2</cp:revision>
  <dcterms:created xsi:type="dcterms:W3CDTF">2024-06-07T23:11:21Z</dcterms:created>
  <dcterms:modified xsi:type="dcterms:W3CDTF">2024-06-08T01:00:51Z</dcterms:modified>
</cp:coreProperties>
</file>