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CE17-B6AA-A76F-A391-57CFFEC68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05833-27D9-F017-5574-C2C440854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6BA1-42DB-EDD1-D9A3-0FAEB11F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AE01-0F65-4CFA-B328-01566A33A6D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274F-C826-4E4A-F81B-87618C0D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62C66-7826-AD31-E59F-4CC5699F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24D-943E-4C5F-BF8A-50892578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7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CDB3-448C-B3CF-FA01-70CC9B9A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A90EF-26AF-7903-983B-25E9CBD4B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34B4-BCD8-7AE9-BC4B-45BFB8F4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AE01-0F65-4CFA-B328-01566A33A6D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6D8E4-B5EE-E0E5-9F75-90834C74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1A82-F669-0B10-D8A8-AD80E096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24D-943E-4C5F-BF8A-50892578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9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8B6FA-0A8E-A287-415C-5F0F0C41C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0F25-8963-AA1A-741B-377C463F8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1648D-ACF4-40F8-13D9-FD30E3F3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AE01-0F65-4CFA-B328-01566A33A6D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7031-1327-BB69-4944-14D20F77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C4F0-C6BB-5E8D-53F7-1DAA32EC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24D-943E-4C5F-BF8A-50892578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02AF-2D60-7CF2-25F2-77B86EBB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5409-9DA0-6DFB-EA85-0E71FD11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BDD5-BB1A-DAD3-54F0-4CCAFD80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AE01-0F65-4CFA-B328-01566A33A6D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B3B5-6724-CF56-5473-87BA447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2788-7FB1-E51F-C4E4-B7CC9A2C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24D-943E-4C5F-BF8A-50892578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A15E-AB57-5241-CD4D-BD82D26F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0F3F6-D950-DEEA-B20E-7621C160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5220-C21E-E901-E167-561EAED2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AE01-0F65-4CFA-B328-01566A33A6D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A36A6-2F5C-A4A6-B09A-38CD75A7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B987E-2425-7140-424E-7831E780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24D-943E-4C5F-BF8A-50892578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C4B6-1013-2C9C-2D89-F999F9C7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7389-44B2-F9D5-AC85-C499F3878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3E81-4853-971D-0E10-B8D0DC896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207F1-8AB9-D160-7FC1-B515E931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AE01-0F65-4CFA-B328-01566A33A6D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68AD9-FA9B-9AD9-9527-4D5EE97A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83D59-C815-E5A5-3534-746EDB21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24D-943E-4C5F-BF8A-50892578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D4B4-D619-74F6-EEAE-88223F9C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5F79C-8DDF-1526-D50C-63E17AEBB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6BE62-982C-B64E-C6F2-EBBBB6208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8CEC9-3990-CA24-F3FC-F303C1344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EC7E7-8F71-4DA8-1CC2-AD5A3E494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260A1-7197-8EF3-B576-E76834B1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AE01-0F65-4CFA-B328-01566A33A6D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18412-67E3-9A94-7E19-F229C33B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4D563-B8EF-F5FB-FB91-64605DBE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24D-943E-4C5F-BF8A-50892578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F1E5-6869-A85E-DFB6-F7FFFE99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8D021-53B9-6A92-20CC-F691E06D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AE01-0F65-4CFA-B328-01566A33A6D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66BD6-DBB0-FBF5-9FEB-73DA8515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8370D-DC32-0EE5-EB92-491F7D7E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24D-943E-4C5F-BF8A-50892578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F54ED-0C21-882D-2C13-556749AC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AE01-0F65-4CFA-B328-01566A33A6D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0C3EA-1969-00C0-42EE-5D378D97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98728-5F77-43D0-0467-A98BCFE4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24D-943E-4C5F-BF8A-50892578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1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CA13-0302-65F2-AAE1-ACC57299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148-5C25-22EC-2238-A2211D507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BA928-1A5A-3686-AC44-27EF7994D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3D2FE-9C01-2EDC-754E-FE2F3DC0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AE01-0F65-4CFA-B328-01566A33A6D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C49A9-08A2-F9F9-2ED5-6817F212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9E235-4665-4B01-2D3F-8D04DEBF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24D-943E-4C5F-BF8A-50892578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06A3-F27B-EAF8-5B80-6FBF73AB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94A65-A39B-456A-5F14-5140D37DC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0346B-98A1-2591-80C7-A43D03E05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38AA-9A1A-1894-CC3A-F24E2494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AE01-0F65-4CFA-B328-01566A33A6D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EC52D-55DF-1743-066D-088F2D8D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BFA7A-AE33-1DDA-17D2-91FAEC7E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24D-943E-4C5F-BF8A-50892578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58EB9-4D06-1460-F52B-64E0E651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A3B5-8FBA-5C29-9F24-305EB773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030F-91E9-DB00-CC36-EF73B750B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8AE01-0F65-4CFA-B328-01566A33A6D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1602-1924-4FCF-EFD7-09F46A104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3927-35E4-855B-1383-149AC25F3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4E24D-943E-4C5F-BF8A-50892578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350A87-C5D5-D75E-82F8-13DDCC550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5" b="7928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07E400-49E2-5380-2310-2EDE42CB891E}"/>
              </a:ext>
            </a:extLst>
          </p:cNvPr>
          <p:cNvSpPr txBox="1"/>
          <p:nvPr/>
        </p:nvSpPr>
        <p:spPr>
          <a:xfrm>
            <a:off x="2285999" y="869532"/>
            <a:ext cx="7207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Step-by-Step approach to building a video streaming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4C18F-49AC-4112-436D-2D26DBDE8714}"/>
              </a:ext>
            </a:extLst>
          </p:cNvPr>
          <p:cNvSpPr txBox="1"/>
          <p:nvPr/>
        </p:nvSpPr>
        <p:spPr>
          <a:xfrm>
            <a:off x="2802193" y="342438"/>
            <a:ext cx="617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Azure Resources and Architecture for </a:t>
            </a:r>
            <a:r>
              <a:rPr lang="en-US" dirty="0" err="1"/>
              <a:t>ACSFlix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8DD14-FDEF-3D2E-DEEE-EDA53C9FA90E}"/>
              </a:ext>
            </a:extLst>
          </p:cNvPr>
          <p:cNvSpPr txBox="1"/>
          <p:nvPr/>
        </p:nvSpPr>
        <p:spPr>
          <a:xfrm>
            <a:off x="11228438" y="6315932"/>
            <a:ext cx="116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By: Kori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BEFB7-C44E-FA11-459A-728F516DA17C}"/>
              </a:ext>
            </a:extLst>
          </p:cNvPr>
          <p:cNvSpPr txBox="1"/>
          <p:nvPr/>
        </p:nvSpPr>
        <p:spPr>
          <a:xfrm>
            <a:off x="3134031" y="3059667"/>
            <a:ext cx="6216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System component document v1.0</a:t>
            </a:r>
          </a:p>
        </p:txBody>
      </p:sp>
    </p:spTree>
    <p:extLst>
      <p:ext uri="{BB962C8B-B14F-4D97-AF65-F5344CB8AC3E}">
        <p14:creationId xmlns:p14="http://schemas.microsoft.com/office/powerpoint/2010/main" val="253758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6" name="Rectangle 2085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reeform: Shape 2087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5BD20-EC8C-A9BD-7644-9FDD0D4E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8599"/>
            <a:ext cx="12093676" cy="59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5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4195C87B-2357-A5BA-6907-CD40DD47EAF5}"/>
              </a:ext>
            </a:extLst>
          </p:cNvPr>
          <p:cNvSpPr txBox="1"/>
          <p:nvPr/>
        </p:nvSpPr>
        <p:spPr>
          <a:xfrm>
            <a:off x="294967" y="806245"/>
            <a:ext cx="1131692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ReactJS is suitable for building user interfaces (UIs) for client devices accessing video content via web browsers, mobile apps, smart TVs, and other platforms.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Client Devices: End users accessing video content via web browsers, mobile apps, smart TVs,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Azure Front Door: Global load balancing and acceleration.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Azure API Management: API gateway for routing requests.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Layer: Azure Cosmos DB: Distributed database for user data and metadata.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Azure SQL Database: Relational database for transactional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Azure Application Gateway with Barracuda WAF: Web Application Firewall for security.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Microservices Layer: Azure Kubernetes Service (AKS): Container orchestration for microservices.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Azure Functions: Scalable serverless compute for event-driven processing.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Content Delivery: Azure Content Delivery Network (CDN): Efficient content delivery globally.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Analytics and Monitoring: Azure Event Hubs: Event ingestion service.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Azure Stream Analytics: Real-time analytics.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Azure Databricks: Big data processing.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Azure Monitor and Application Insights: Monitoring and diagnostics.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Identity Management: Azure AD B2C: Identity and access management for user authentication.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Created this </a:t>
            </a:r>
            <a:r>
              <a:rPr lang="en-US" dirty="0" err="1"/>
              <a:t>visio</a:t>
            </a:r>
            <a:r>
              <a:rPr lang="en-US" dirty="0"/>
              <a:t> architectural component diagram using Lucid app:</a:t>
            </a:r>
          </a:p>
          <a:p>
            <a:r>
              <a:rPr lang="en-US" dirty="0"/>
              <a:t>https://lucid.app/documents/view/87dfe049-af0c-4080-ae97-a090f7e33610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8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dharanesha Kori</dc:creator>
  <cp:lastModifiedBy>dharanesha Kori</cp:lastModifiedBy>
  <cp:revision>4</cp:revision>
  <dcterms:created xsi:type="dcterms:W3CDTF">2024-06-07T20:38:27Z</dcterms:created>
  <dcterms:modified xsi:type="dcterms:W3CDTF">2024-06-07T22:20:48Z</dcterms:modified>
</cp:coreProperties>
</file>