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14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9333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009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18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685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169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073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1379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352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4978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0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736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935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072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84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80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4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489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15036" y="3429000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60980" algn="ctr"/>
            <a:r>
              <a:rPr lang="en-US" sz="20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 DHARANESH.PS  2021303307 - ACTECH </a:t>
            </a:r>
          </a:p>
          <a:p>
            <a:pPr marL="2760980" algn="ctr"/>
            <a:r>
              <a:rPr lang="en-US" sz="20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B.TECH CHEMICAL ENGINEERING</a:t>
            </a:r>
            <a:endParaRPr lang="en-US" sz="2000" b="1" spc="-3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DEPLOYMENT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53523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latin typeface="Arial"/>
                <a:ea typeface="+mj-ea"/>
                <a:cs typeface="Arial"/>
              </a:rPr>
              <a:t>STATEMENT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2553028" y="660057"/>
            <a:ext cx="83753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spc="-5" dirty="0"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 dirty="0">
                <a:latin typeface="Arial"/>
                <a:ea typeface="+mj-ea"/>
                <a:cs typeface="Arial"/>
              </a:rPr>
              <a:t> </a:t>
            </a:r>
            <a:r>
              <a:rPr lang="en-US" sz="3950" b="1" dirty="0">
                <a:latin typeface="Arial"/>
                <a:ea typeface="+mj-ea"/>
                <a:cs typeface="Arial"/>
              </a:rPr>
              <a:t>SOLUTION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 dirty="0">
                <a:solidFill>
                  <a:schemeClr val="accent1"/>
                </a:solidFill>
                <a:latin typeface="Arial"/>
                <a:ea typeface="+mj-ea"/>
                <a:cs typeface="Arial"/>
              </a:rPr>
              <a:t>APPROACH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29</TotalTime>
  <Words>1433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Söhne</vt:lpstr>
      <vt:lpstr>TimesNewRomanPSMT</vt:lpstr>
      <vt:lpstr>Main Event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Dharanesh Palanisamy</cp:lastModifiedBy>
  <cp:revision>825</cp:revision>
  <dcterms:created xsi:type="dcterms:W3CDTF">2024-04-01T16:53:49Z</dcterms:created>
  <dcterms:modified xsi:type="dcterms:W3CDTF">2024-04-30T17:17:40Z</dcterms:modified>
</cp:coreProperties>
</file>