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3E0"/>
    <a:srgbClr val="FEF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FE3A-6ECF-4493-95DC-4BF24B18E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A382C-DB81-4D2C-A461-61C473F49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A83AC-51C7-453D-BB74-3EDC9D9A7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53F9-834D-4BC7-84F5-318B01F4CAF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C8D8B-C873-4DE6-A264-9ADBB2B5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52171-7AA8-4D91-A5A4-B3648AB0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9325-727C-4A55-BAF1-120FC8B61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2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0BC2-5190-473F-98A9-52EFAB9E7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AE202-D08A-49BE-9A8F-B2BCA3428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AE9B-453C-4AAC-A516-8863E9FF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53F9-834D-4BC7-84F5-318B01F4CAF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C590C-C15E-45F4-9D9C-AEB4F20C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1FE2B-AA4C-41CC-83D5-E1DE6F37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9325-727C-4A55-BAF1-120FC8B61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3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D29D6-BA73-48A0-AC25-1248C144A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55F6F-4076-4878-86F4-FE26B64AF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281B2-B0B7-4AB7-A8BB-F84BB0F9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53F9-834D-4BC7-84F5-318B01F4CAF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3AF37-7547-48C9-AC06-69679B2B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55601-9CAB-4CC2-89AB-B937124C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9325-727C-4A55-BAF1-120FC8B61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0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C6A0-6924-457E-BAEB-FBA60C8B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BA904-4ABD-41C4-A122-E7995BB11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CAD31-B741-4573-B49D-8140EFA5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53F9-834D-4BC7-84F5-318B01F4CAF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0C2D2-55A6-4DC6-B721-178F6F8A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2170C-ECD3-4535-B88A-12367657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9325-727C-4A55-BAF1-120FC8B61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0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0080-EDE7-4CFD-87E6-69E09DF1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23124-910D-477D-8F6D-1230B998D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F26DC-765C-4181-9C54-331FA765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53F9-834D-4BC7-84F5-318B01F4CAF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4488-F932-465C-9379-656F23482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7B7CD-D4AA-472F-8058-2AEFB3086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9325-727C-4A55-BAF1-120FC8B61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6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EE19-E637-442E-8C1C-2BBB226A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70DC-C56B-4418-AEC5-FE71CDF66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16CAC-E7CB-48F2-8AD4-66BC9D987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54A8A-39C8-4EBD-BF76-D6CD6D6D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53F9-834D-4BC7-84F5-318B01F4CAF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AFAC1-9366-491D-859B-62520CC32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17A48-CD4D-4A5A-8CC4-3BD523EF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9325-727C-4A55-BAF1-120FC8B61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1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687E-9485-4BD1-BD41-EF01A3E8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E7DE5-BBFF-4956-A9C7-2840C0712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8FFB4-AE99-4927-88D0-A78FD9621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8FB2E-2827-4B34-BA81-D694E4D6A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CC0A4-1601-4823-A174-24C8C253B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B14E6-1F53-47D4-AAA5-BA2DCE42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53F9-834D-4BC7-84F5-318B01F4CAF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CC385-0544-4840-BB1C-DBA1D539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5AC54-0F3D-4E0E-AD39-FE0F62D7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9325-727C-4A55-BAF1-120FC8B61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B305-6A0A-4C95-BC5E-40B4627E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4C7B4-4935-4A49-9389-7DAC9FBF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53F9-834D-4BC7-84F5-318B01F4CAF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545E7-D1D5-498B-97F4-EF5B1444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479C0-9608-44A7-A924-1E4A45CB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9325-727C-4A55-BAF1-120FC8B61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51E8C-677B-4430-BB71-EC25A143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53F9-834D-4BC7-84F5-318B01F4CAF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BB51B-5318-4622-AA38-2051A44F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3801F-F9E1-41A2-B3B9-7C85C291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9325-727C-4A55-BAF1-120FC8B61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0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E46C-E80A-49E2-8DB0-FF169355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609DD-5B03-479C-8DDE-B1FAF59A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F4F24-57C4-4CD6-AA3A-CF32BCF36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EE81A-9652-486B-B4EB-31385C0F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53F9-834D-4BC7-84F5-318B01F4CAF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E18C1-B1AF-4F90-BADB-0E9A4CD38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64454-BBF1-4AE6-A061-B8D320A3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9325-727C-4A55-BAF1-120FC8B61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0435F-2CCC-4DC7-9624-252566A3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0E8B2A-0816-4BCB-ABA6-15CD13D70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DF8BE-2E0E-480B-A791-E9A4F7083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30736-9580-43F4-AA1E-1B961FB4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D53F9-834D-4BC7-84F5-318B01F4CAF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285FB-760A-4D0F-92DC-6A90E1C9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5691F-3469-40A0-97CF-EB87F51E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69325-727C-4A55-BAF1-120FC8B61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20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EF559-E496-45AD-9F68-BD95A36B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D21EF-B178-4F68-9034-4DE620FFD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99E8-9C47-4A44-87D4-1D09A0917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D53F9-834D-4BC7-84F5-318B01F4CAFA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7C5A3-F474-4159-BFB6-7851B9186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A3FA0-BC27-42CB-8B73-26EFFA9EC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69325-727C-4A55-BAF1-120FC8B61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0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ground, ceiling, area, furniture&#10;&#10;Description automatically generated">
            <a:extLst>
              <a:ext uri="{FF2B5EF4-FFF2-40B4-BE49-F238E27FC236}">
                <a16:creationId xmlns:a16="http://schemas.microsoft.com/office/drawing/2014/main" id="{9869435E-E13E-4543-AB66-F9BB8449F92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69" y="444357"/>
            <a:ext cx="5486400" cy="5486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D991E3-3467-4B2F-8EDE-1A7AC653EE03}"/>
              </a:ext>
            </a:extLst>
          </p:cNvPr>
          <p:cNvSpPr/>
          <p:nvPr/>
        </p:nvSpPr>
        <p:spPr>
          <a:xfrm>
            <a:off x="3914453" y="593332"/>
            <a:ext cx="1828800" cy="457200"/>
          </a:xfrm>
          <a:prstGeom prst="rect">
            <a:avLst/>
          </a:prstGeom>
          <a:solidFill>
            <a:srgbClr val="FEFBF4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42E25-914D-4701-A4A6-7553A7362DD2}"/>
              </a:ext>
            </a:extLst>
          </p:cNvPr>
          <p:cNvSpPr txBox="1"/>
          <p:nvPr/>
        </p:nvSpPr>
        <p:spPr>
          <a:xfrm>
            <a:off x="2567310" y="6044311"/>
            <a:ext cx="109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page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5173CE-901D-40D9-AD66-3543714AEEA3}"/>
              </a:ext>
            </a:extLst>
          </p:cNvPr>
          <p:cNvSpPr/>
          <p:nvPr/>
        </p:nvSpPr>
        <p:spPr>
          <a:xfrm>
            <a:off x="6096000" y="444357"/>
            <a:ext cx="54864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AECF40-550F-459D-8692-48F0FD49C737}"/>
              </a:ext>
            </a:extLst>
          </p:cNvPr>
          <p:cNvSpPr txBox="1"/>
          <p:nvPr/>
        </p:nvSpPr>
        <p:spPr>
          <a:xfrm>
            <a:off x="8293441" y="6044311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Admin’s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DB605D-CE9F-4354-B87E-E0EA0426102D}"/>
              </a:ext>
            </a:extLst>
          </p:cNvPr>
          <p:cNvSpPr/>
          <p:nvPr/>
        </p:nvSpPr>
        <p:spPr>
          <a:xfrm>
            <a:off x="8784404" y="593332"/>
            <a:ext cx="2613268" cy="457200"/>
          </a:xfrm>
          <a:prstGeom prst="rect">
            <a:avLst/>
          </a:prstGeom>
          <a:solidFill>
            <a:srgbClr val="FEFBF4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Welcome &lt;admin name&gt;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809D38-BB14-42EB-BD06-82F243A4D4B6}"/>
              </a:ext>
            </a:extLst>
          </p:cNvPr>
          <p:cNvSpPr/>
          <p:nvPr/>
        </p:nvSpPr>
        <p:spPr>
          <a:xfrm>
            <a:off x="6326372" y="1180214"/>
            <a:ext cx="5071300" cy="382772"/>
          </a:xfrm>
          <a:prstGeom prst="rect">
            <a:avLst/>
          </a:prstGeom>
          <a:solidFill>
            <a:srgbClr val="FEF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dirty="0">
                <a:solidFill>
                  <a:sysClr val="windowText" lastClr="000000"/>
                </a:solidFill>
              </a:rPr>
              <a:t>Trainer | Member | Admin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331AAECF-3DAB-4FBF-9D1C-081D59899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366300"/>
              </p:ext>
            </p:extLst>
          </p:nvPr>
        </p:nvGraphicFramePr>
        <p:xfrm>
          <a:off x="6326373" y="2485798"/>
          <a:ext cx="50712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36041318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204793833"/>
                    </a:ext>
                  </a:extLst>
                </a:gridCol>
                <a:gridCol w="2338732">
                  <a:extLst>
                    <a:ext uri="{9D8B030D-6E8A-4147-A177-3AD203B41FA5}">
                      <a16:colId xmlns:a16="http://schemas.microsoft.com/office/drawing/2014/main" val="63800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Trainer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615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3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Trainer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3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88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Trainer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247551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20DF7375-F89E-4DEC-9FB8-0B91BBFEBC95}"/>
              </a:ext>
            </a:extLst>
          </p:cNvPr>
          <p:cNvSpPr/>
          <p:nvPr/>
        </p:nvSpPr>
        <p:spPr>
          <a:xfrm>
            <a:off x="6326372" y="1767951"/>
            <a:ext cx="5071300" cy="382772"/>
          </a:xfrm>
          <a:prstGeom prst="rect">
            <a:avLst/>
          </a:prstGeom>
          <a:solidFill>
            <a:srgbClr val="FEF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>
                <a:solidFill>
                  <a:sysClr val="windowText" lastClr="000000"/>
                </a:solidFill>
              </a:rPr>
              <a:t>Trainer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F7D102-D286-4B77-941A-CA6297FB2C35}"/>
              </a:ext>
            </a:extLst>
          </p:cNvPr>
          <p:cNvSpPr/>
          <p:nvPr/>
        </p:nvSpPr>
        <p:spPr>
          <a:xfrm>
            <a:off x="6316098" y="2241768"/>
            <a:ext cx="5081574" cy="182880"/>
          </a:xfrm>
          <a:prstGeom prst="rect">
            <a:avLst/>
          </a:prstGeom>
          <a:solidFill>
            <a:srgbClr val="FC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A8AEFAD-FE63-4E10-AD57-9D4A81B499AD}"/>
              </a:ext>
            </a:extLst>
          </p:cNvPr>
          <p:cNvGrpSpPr/>
          <p:nvPr/>
        </p:nvGrpSpPr>
        <p:grpSpPr>
          <a:xfrm>
            <a:off x="6837730" y="2252402"/>
            <a:ext cx="872093" cy="182880"/>
            <a:chOff x="6858637" y="2149662"/>
            <a:chExt cx="872093" cy="182880"/>
          </a:xfrm>
        </p:grpSpPr>
        <p:pic>
          <p:nvPicPr>
            <p:cNvPr id="25" name="Graphic 24" descr="Add">
              <a:extLst>
                <a:ext uri="{FF2B5EF4-FFF2-40B4-BE49-F238E27FC236}">
                  <a16:creationId xmlns:a16="http://schemas.microsoft.com/office/drawing/2014/main" id="{E0DC841D-1535-4556-803A-C2D408A7F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58637" y="2149662"/>
              <a:ext cx="182880" cy="182880"/>
            </a:xfrm>
            <a:prstGeom prst="rect">
              <a:avLst/>
            </a:prstGeom>
          </p:spPr>
        </p:pic>
        <p:pic>
          <p:nvPicPr>
            <p:cNvPr id="27" name="Graphic 26" descr="Close">
              <a:extLst>
                <a:ext uri="{FF2B5EF4-FFF2-40B4-BE49-F238E27FC236}">
                  <a16:creationId xmlns:a16="http://schemas.microsoft.com/office/drawing/2014/main" id="{9C70BA07-7F7B-45D6-B016-39E471E57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18113" y="2149662"/>
              <a:ext cx="182880" cy="182880"/>
            </a:xfrm>
            <a:prstGeom prst="rect">
              <a:avLst/>
            </a:prstGeom>
          </p:spPr>
        </p:pic>
        <p:pic>
          <p:nvPicPr>
            <p:cNvPr id="29" name="Graphic 28" descr="Pencil">
              <a:extLst>
                <a:ext uri="{FF2B5EF4-FFF2-40B4-BE49-F238E27FC236}">
                  <a16:creationId xmlns:a16="http://schemas.microsoft.com/office/drawing/2014/main" id="{13607238-1BCA-4517-9AAF-316F5D469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88375" y="2149662"/>
              <a:ext cx="182880" cy="182880"/>
            </a:xfrm>
            <a:prstGeom prst="rect">
              <a:avLst/>
            </a:prstGeom>
          </p:spPr>
        </p:pic>
        <p:pic>
          <p:nvPicPr>
            <p:cNvPr id="31" name="Graphic 30" descr="Eye">
              <a:extLst>
                <a:ext uri="{FF2B5EF4-FFF2-40B4-BE49-F238E27FC236}">
                  <a16:creationId xmlns:a16="http://schemas.microsoft.com/office/drawing/2014/main" id="{97299F42-CAA5-4568-A8AE-23AA632AB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47850" y="2149662"/>
              <a:ext cx="182880" cy="182880"/>
            </a:xfrm>
            <a:prstGeom prst="rect">
              <a:avLst/>
            </a:prstGeom>
          </p:spPr>
        </p:pic>
      </p:grpSp>
      <p:graphicFrame>
        <p:nvGraphicFramePr>
          <p:cNvPr id="38" name="Table 20">
            <a:extLst>
              <a:ext uri="{FF2B5EF4-FFF2-40B4-BE49-F238E27FC236}">
                <a16:creationId xmlns:a16="http://schemas.microsoft.com/office/drawing/2014/main" id="{90192F58-AAE2-43BE-B9FB-0D331EDB2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67827"/>
              </p:ext>
            </p:extLst>
          </p:nvPr>
        </p:nvGraphicFramePr>
        <p:xfrm>
          <a:off x="6326373" y="4524758"/>
          <a:ext cx="50712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836041318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204793833"/>
                    </a:ext>
                  </a:extLst>
                </a:gridCol>
                <a:gridCol w="2338732">
                  <a:extLst>
                    <a:ext uri="{9D8B030D-6E8A-4147-A177-3AD203B41FA5}">
                      <a16:colId xmlns:a16="http://schemas.microsoft.com/office/drawing/2014/main" val="638005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Member 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615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3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Member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3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88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</a:rPr>
                        <a:t>Member 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247551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D98E8571-4F9A-46F8-AB04-38BB23BA2876}"/>
              </a:ext>
            </a:extLst>
          </p:cNvPr>
          <p:cNvSpPr/>
          <p:nvPr/>
        </p:nvSpPr>
        <p:spPr>
          <a:xfrm>
            <a:off x="6326372" y="3745267"/>
            <a:ext cx="5071300" cy="382772"/>
          </a:xfrm>
          <a:prstGeom prst="rect">
            <a:avLst/>
          </a:prstGeom>
          <a:solidFill>
            <a:srgbClr val="FEF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>
                <a:solidFill>
                  <a:sysClr val="windowText" lastClr="000000"/>
                </a:solidFill>
              </a:rPr>
              <a:t>Member</a:t>
            </a:r>
            <a:r>
              <a:rPr lang="en-US" b="1" dirty="0">
                <a:solidFill>
                  <a:sysClr val="windowText" lastClr="000000"/>
                </a:solidFill>
              </a:rPr>
              <a:t>	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8E3F02-1397-4626-947E-DC2CF8179917}"/>
              </a:ext>
            </a:extLst>
          </p:cNvPr>
          <p:cNvSpPr/>
          <p:nvPr/>
        </p:nvSpPr>
        <p:spPr>
          <a:xfrm>
            <a:off x="6326372" y="4280729"/>
            <a:ext cx="5071298" cy="182880"/>
          </a:xfrm>
          <a:prstGeom prst="rect">
            <a:avLst/>
          </a:prstGeom>
          <a:solidFill>
            <a:srgbClr val="FCF3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D1BA98-F24D-4F28-9328-500FA6372711}"/>
              </a:ext>
            </a:extLst>
          </p:cNvPr>
          <p:cNvGrpSpPr/>
          <p:nvPr/>
        </p:nvGrpSpPr>
        <p:grpSpPr>
          <a:xfrm>
            <a:off x="6848004" y="4301636"/>
            <a:ext cx="872093" cy="182880"/>
            <a:chOff x="6858637" y="2149662"/>
            <a:chExt cx="872093" cy="182880"/>
          </a:xfrm>
        </p:grpSpPr>
        <p:pic>
          <p:nvPicPr>
            <p:cNvPr id="45" name="Graphic 44" descr="Add">
              <a:extLst>
                <a:ext uri="{FF2B5EF4-FFF2-40B4-BE49-F238E27FC236}">
                  <a16:creationId xmlns:a16="http://schemas.microsoft.com/office/drawing/2014/main" id="{D1FA549B-BC95-4028-AEC4-41B0FE760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58637" y="2149662"/>
              <a:ext cx="182880" cy="182880"/>
            </a:xfrm>
            <a:prstGeom prst="rect">
              <a:avLst/>
            </a:prstGeom>
          </p:spPr>
        </p:pic>
        <p:pic>
          <p:nvPicPr>
            <p:cNvPr id="46" name="Graphic 45" descr="Close">
              <a:extLst>
                <a:ext uri="{FF2B5EF4-FFF2-40B4-BE49-F238E27FC236}">
                  <a16:creationId xmlns:a16="http://schemas.microsoft.com/office/drawing/2014/main" id="{79B3B7D9-AA5B-4A67-990A-281ACAC11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18113" y="2149662"/>
              <a:ext cx="182880" cy="182880"/>
            </a:xfrm>
            <a:prstGeom prst="rect">
              <a:avLst/>
            </a:prstGeom>
          </p:spPr>
        </p:pic>
        <p:pic>
          <p:nvPicPr>
            <p:cNvPr id="47" name="Graphic 46" descr="Pencil">
              <a:extLst>
                <a:ext uri="{FF2B5EF4-FFF2-40B4-BE49-F238E27FC236}">
                  <a16:creationId xmlns:a16="http://schemas.microsoft.com/office/drawing/2014/main" id="{3FFE191A-1B34-42DA-8241-BB1730745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88375" y="2149662"/>
              <a:ext cx="182880" cy="182880"/>
            </a:xfrm>
            <a:prstGeom prst="rect">
              <a:avLst/>
            </a:prstGeom>
          </p:spPr>
        </p:pic>
        <p:pic>
          <p:nvPicPr>
            <p:cNvPr id="48" name="Graphic 47" descr="Eye">
              <a:extLst>
                <a:ext uri="{FF2B5EF4-FFF2-40B4-BE49-F238E27FC236}">
                  <a16:creationId xmlns:a16="http://schemas.microsoft.com/office/drawing/2014/main" id="{143744D4-7F57-4CE1-9807-597B7E425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47850" y="2149662"/>
              <a:ext cx="182880" cy="182880"/>
            </a:xfrm>
            <a:prstGeom prst="rect">
              <a:avLst/>
            </a:prstGeom>
          </p:spPr>
        </p:pic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72B86457-52B8-44A9-9808-1AE901E4C82B}"/>
              </a:ext>
            </a:extLst>
          </p:cNvPr>
          <p:cNvSpPr/>
          <p:nvPr/>
        </p:nvSpPr>
        <p:spPr>
          <a:xfrm>
            <a:off x="10530129" y="2220761"/>
            <a:ext cx="867543" cy="182880"/>
          </a:xfrm>
          <a:prstGeom prst="rect">
            <a:avLst/>
          </a:prstGeom>
          <a:solidFill>
            <a:srgbClr val="FEF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ysClr val="windowText" lastClr="000000"/>
                </a:solidFill>
              </a:rPr>
              <a:t>&lt; 1 of 5 &gt;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81F34F-C659-4582-BEC8-0F32337EE4C7}"/>
              </a:ext>
            </a:extLst>
          </p:cNvPr>
          <p:cNvSpPr/>
          <p:nvPr/>
        </p:nvSpPr>
        <p:spPr>
          <a:xfrm>
            <a:off x="10530129" y="4287458"/>
            <a:ext cx="867543" cy="182880"/>
          </a:xfrm>
          <a:prstGeom prst="rect">
            <a:avLst/>
          </a:prstGeom>
          <a:solidFill>
            <a:srgbClr val="FEFB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ysClr val="windowText" lastClr="000000"/>
                </a:solidFill>
              </a:rPr>
              <a:t>&lt; 1 of 5 &gt;</a:t>
            </a:r>
          </a:p>
        </p:txBody>
      </p:sp>
    </p:spTree>
    <p:extLst>
      <p:ext uri="{BB962C8B-B14F-4D97-AF65-F5344CB8AC3E}">
        <p14:creationId xmlns:p14="http://schemas.microsoft.com/office/powerpoint/2010/main" val="139600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12EA03-6F1B-48B6-82D8-FF7433AAAABA}"/>
              </a:ext>
            </a:extLst>
          </p:cNvPr>
          <p:cNvSpPr/>
          <p:nvPr/>
        </p:nvSpPr>
        <p:spPr>
          <a:xfrm>
            <a:off x="6304908" y="228600"/>
            <a:ext cx="5486400" cy="263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add / delete / alter a trainer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add / delete / alter member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upgrade a trainer account to 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downgrade an admin account to trainer account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Trainer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only view member details which they have visibility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E663940-528C-4690-828C-982561C42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605535"/>
              </p:ext>
            </p:extLst>
          </p:nvPr>
        </p:nvGraphicFramePr>
        <p:xfrm>
          <a:off x="488023" y="3095090"/>
          <a:ext cx="800014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6715">
                  <a:extLst>
                    <a:ext uri="{9D8B030D-6E8A-4147-A177-3AD203B41FA5}">
                      <a16:colId xmlns:a16="http://schemas.microsoft.com/office/drawing/2014/main" val="2370365056"/>
                    </a:ext>
                  </a:extLst>
                </a:gridCol>
                <a:gridCol w="2666715">
                  <a:extLst>
                    <a:ext uri="{9D8B030D-6E8A-4147-A177-3AD203B41FA5}">
                      <a16:colId xmlns:a16="http://schemas.microsoft.com/office/drawing/2014/main" val="455221608"/>
                    </a:ext>
                  </a:extLst>
                </a:gridCol>
                <a:gridCol w="2666715">
                  <a:extLst>
                    <a:ext uri="{9D8B030D-6E8A-4147-A177-3AD203B41FA5}">
                      <a16:colId xmlns:a16="http://schemas.microsoft.com/office/drawing/2014/main" val="316957535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Data with their accessibility levels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Data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79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Both Admin &amp; Trainer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29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Date of 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Only Admin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83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Contact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Only Admin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37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Date of joining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Both Admin &amp; Trainer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95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Expiry 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Both Admin &amp; Trainer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616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Package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Both Admin &amp; Trainer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18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Mode of payment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Only Admin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150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Active or 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Both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081638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A7CC34B-3F9E-489A-8EEF-CE1757E60313}"/>
              </a:ext>
            </a:extLst>
          </p:cNvPr>
          <p:cNvSpPr/>
          <p:nvPr/>
        </p:nvSpPr>
        <p:spPr>
          <a:xfrm>
            <a:off x="488023" y="228599"/>
            <a:ext cx="5486400" cy="263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Change active or not field for members</a:t>
            </a:r>
          </a:p>
        </p:txBody>
      </p:sp>
    </p:spTree>
    <p:extLst>
      <p:ext uri="{BB962C8B-B14F-4D97-AF65-F5344CB8AC3E}">
        <p14:creationId xmlns:p14="http://schemas.microsoft.com/office/powerpoint/2010/main" val="82743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145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Arulprakash, HephzibahPonCellat</dc:creator>
  <cp:lastModifiedBy>Arulprakash, HephzibahPonCellat</cp:lastModifiedBy>
  <cp:revision>13</cp:revision>
  <dcterms:created xsi:type="dcterms:W3CDTF">2021-01-06T13:45:18Z</dcterms:created>
  <dcterms:modified xsi:type="dcterms:W3CDTF">2021-01-06T15:05:08Z</dcterms:modified>
</cp:coreProperties>
</file>