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4" r:id="rId6"/>
    <p:sldId id="265" r:id="rId7"/>
    <p:sldId id="266" r:id="rId8"/>
    <p:sldId id="270" r:id="rId9"/>
    <p:sldId id="267" r:id="rId10"/>
    <p:sldId id="269" r:id="rId11"/>
    <p:sldId id="263" r:id="rId12"/>
    <p:sldId id="262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EFDF8"/>
    <a:srgbClr val="FB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0D9-B480-44EA-A8AD-080ED4A9C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3731-3A9E-48E4-A533-CAB399F8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1F8F-0732-4AE6-8CC6-47AB5C90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0FE4-F177-4CA3-89AB-AD90496C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FCBC-AFC8-4082-828E-64DB5C4D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56AD-3A2A-471D-9AB0-F4DA1935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641F-5E78-4735-B18D-6BFABEBE0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CAE-D9A5-483E-B32F-FF0F48DF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E727-F7B0-43A8-8069-55E1A28A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6C5E-0C11-46B5-87B8-D81AE469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A0224-5240-4CC2-B68D-2E8BB3FE2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5DEF-3CEC-46C7-805D-7AD81C020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3F00-5DB1-4DBB-8225-89351B5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BC3E-6D52-440A-A497-9C02F0F4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465F-E3B0-4D75-94F0-D74D9BBB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231C-5CAE-4553-A595-98F4322F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A5AD-8DCC-4DF4-9C9B-6CB190BF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997B-E358-4B4E-B5B1-6919D711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CEFB-5FA9-4D83-9513-4A0812EC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870B-8BF7-4F24-8B39-14F5F903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50BE-5574-4E7B-9397-8BA5555B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55FC-40A3-4B12-B96F-E3210F39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6C0-F516-4326-8147-F3F8DC6B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3739-76C6-4E50-AC35-2603F927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AB28-496B-4AFE-A023-A6B37635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CDD1-361A-471E-BB0B-E12A63D7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815B-4C53-455F-BA0E-DACB1DC64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E904-26FD-4837-9CF1-BF487F6FA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23992-D5DD-4CD9-9A23-47C734FE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950B-C033-4A21-B117-05A65C3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9258-2049-415C-8308-53F4AB09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8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51B0-F5E4-407D-8904-60893690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DEA9-5000-4E44-8921-E267FD834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EC5DB-9CC2-4ADE-AD0E-62BBECB4B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FFD9A-494D-4C1F-9325-5DA47AA9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46BA0-07EB-4D2F-871A-9902AD1A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4AF3D-3443-476E-9FF3-9CFAC0DA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8FE39-B914-4263-A415-6FFC1FE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42E8F-A307-466C-9654-F02CB641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5877-5F56-4CAE-AEA5-B101000B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BBDE-94BC-4202-8B6E-546AA2F8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6083-B7E1-4443-845E-6291FFB8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CE7BE-DC01-4DAE-9385-390F6BAD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9D53C-5E3C-491B-B5B1-5D5BDAD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4D81-138D-4016-BB81-3F049BC7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96390-B561-4158-977C-16CA719C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FB81-47DF-4B71-8D85-98A715A1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BA03-1C15-411C-9A97-EA226E03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31C5-CF6B-4EF4-9BD9-405D75EE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01265-8D6C-47DD-954B-34DE7E0C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5202-9C4A-4F7E-9DB3-927690A7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D423-2F43-40E9-AAA3-47986B85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C3EE-919B-49BB-AD63-420D6055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9C3A-EAE0-42F5-BCBF-E48AB46A6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D978-3505-4EC2-A727-5AA2D254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2376-6E2F-48DA-94F1-3A76ECA5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6627-350D-4974-8F6D-5DA58CF5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0D169-E958-44F8-8B10-81FF4D9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AC06B-3BA5-4AF7-B440-613A1831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2B68-56F9-4193-AAF4-92F0439B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F17C-67CD-4EB3-AB98-366C5AB1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5FB4-2115-4B56-9A81-48967C59654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7518D-029D-4AD7-B998-0D213168D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8624-2CCA-42D8-923C-73E984D2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0378CF-AD70-4C41-A922-3015137907A3}"/>
              </a:ext>
            </a:extLst>
          </p:cNvPr>
          <p:cNvSpPr txBox="1"/>
          <p:nvPr/>
        </p:nvSpPr>
        <p:spPr>
          <a:xfrm>
            <a:off x="4979444" y="2767280"/>
            <a:ext cx="2233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Installation</a:t>
            </a:r>
          </a:p>
          <a:p>
            <a:pPr algn="ctr"/>
            <a:endParaRPr lang="en-US" sz="2000" b="1" dirty="0"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Python Installation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Django Installation</a:t>
            </a:r>
          </a:p>
        </p:txBody>
      </p:sp>
    </p:spTree>
    <p:extLst>
      <p:ext uri="{BB962C8B-B14F-4D97-AF65-F5344CB8AC3E}">
        <p14:creationId xmlns:p14="http://schemas.microsoft.com/office/powerpoint/2010/main" val="198546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914F9-F97E-41DA-B633-D6F6BDC0C85D}"/>
              </a:ext>
            </a:extLst>
          </p:cNvPr>
          <p:cNvGrpSpPr/>
          <p:nvPr/>
        </p:nvGrpSpPr>
        <p:grpSpPr>
          <a:xfrm>
            <a:off x="223520" y="2477022"/>
            <a:ext cx="11744959" cy="4167618"/>
            <a:chOff x="223520" y="28462"/>
            <a:chExt cx="11744959" cy="41676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CB935B-E8C7-4D25-90D6-6548BFB302D2}"/>
                </a:ext>
              </a:extLst>
            </p:cNvPr>
            <p:cNvGrpSpPr/>
            <p:nvPr/>
          </p:nvGrpSpPr>
          <p:grpSpPr>
            <a:xfrm>
              <a:off x="223520" y="28462"/>
              <a:ext cx="5603122" cy="4167618"/>
              <a:chOff x="223520" y="28462"/>
              <a:chExt cx="5603122" cy="416761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139626-FCCF-4C68-8C03-E528BDBE066B}"/>
                  </a:ext>
                </a:extLst>
              </p:cNvPr>
              <p:cNvSpPr/>
              <p:nvPr/>
            </p:nvSpPr>
            <p:spPr>
              <a:xfrm>
                <a:off x="223521" y="397794"/>
                <a:ext cx="5603121" cy="3798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&lt;body&gt;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&lt;table&gt;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&lt;tr&gt;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&gt; Name &lt;/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&gt;&lt;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&gt; Active &lt;/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&lt;/tr&gt;</a:t>
                </a:r>
              </a:p>
              <a:p>
                <a:endParaRPr lang="en-US" sz="1600" i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{% for member in members %}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&lt;tr&gt;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&lt;td&gt; {{ member.name }} &lt;/td&gt;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&lt;td&gt; {{ 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member.active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}} &lt;/td&gt;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&lt;/tr&gt;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{% 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endfor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%}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&lt;/table&gt;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&lt;/body&gt;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8DEB9A-8721-4EFA-BBA7-8F6D77288245}"/>
                  </a:ext>
                </a:extLst>
              </p:cNvPr>
              <p:cNvSpPr txBox="1"/>
              <p:nvPr/>
            </p:nvSpPr>
            <p:spPr>
              <a:xfrm>
                <a:off x="223520" y="28462"/>
                <a:ext cx="215450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0F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index.html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9DC33E-07FC-46FB-B70F-6C9452C51E65}"/>
                </a:ext>
              </a:extLst>
            </p:cNvPr>
            <p:cNvGrpSpPr/>
            <p:nvPr/>
          </p:nvGrpSpPr>
          <p:grpSpPr>
            <a:xfrm>
              <a:off x="6008550" y="28462"/>
              <a:ext cx="5959929" cy="4167618"/>
              <a:chOff x="6008550" y="28462"/>
              <a:chExt cx="5959929" cy="416761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6C48F8-14CE-400C-8603-1BCC4540BD1C}"/>
                  </a:ext>
                </a:extLst>
              </p:cNvPr>
              <p:cNvSpPr/>
              <p:nvPr/>
            </p:nvSpPr>
            <p:spPr>
              <a:xfrm>
                <a:off x="6008550" y="397794"/>
                <a:ext cx="5959929" cy="3798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from 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django.shortcuts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import render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# Create your views here.</a:t>
                </a:r>
              </a:p>
              <a:p>
                <a:endParaRPr lang="en-US" sz="1600" i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context = {'members': [</a:t>
                </a:r>
              </a:p>
              <a:p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{'name': 'jessie', 'active': True},</a:t>
                </a:r>
              </a:p>
              <a:p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{'name': '</a:t>
                </a:r>
                <a:r>
                  <a:rPr lang="en-US" sz="1600" b="1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malini</a:t>
                </a:r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', 'active': False}</a:t>
                </a:r>
              </a:p>
              <a:p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]}</a:t>
                </a:r>
              </a:p>
              <a:p>
                <a:endParaRPr lang="en-US" sz="1600" i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def url1(request):</a:t>
                </a:r>
              </a:p>
              <a:p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return render(</a:t>
                </a:r>
                <a:r>
                  <a:rPr lang="en-US" sz="1600" i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request,'backend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/index.html', </a:t>
                </a:r>
                <a:r>
                  <a:rPr lang="en-US" sz="1600" b="1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context</a:t>
                </a:r>
                <a:r>
                  <a:rPr lang="en-US" sz="1600" i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endParaRPr lang="en-US" sz="1600" i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28FB2-32DA-414B-BE92-E8750B076745}"/>
                  </a:ext>
                </a:extLst>
              </p:cNvPr>
              <p:cNvSpPr txBox="1"/>
              <p:nvPr/>
            </p:nvSpPr>
            <p:spPr>
              <a:xfrm>
                <a:off x="6008550" y="28462"/>
                <a:ext cx="13024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0F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views.py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048CC-9F75-47EB-A073-D22B3DAF0A3D}"/>
              </a:ext>
            </a:extLst>
          </p:cNvPr>
          <p:cNvSpPr txBox="1"/>
          <p:nvPr/>
        </p:nvSpPr>
        <p:spPr>
          <a:xfrm>
            <a:off x="475406" y="-20226"/>
            <a:ext cx="11493073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Template- Overview</a:t>
            </a:r>
          </a:p>
          <a:p>
            <a:endParaRPr lang="en-US" sz="2000" b="1" dirty="0"/>
          </a:p>
          <a:p>
            <a:r>
              <a:rPr lang="en-US" sz="2000" b="1" dirty="0"/>
              <a:t>Template files with little complicated context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the app directory, edit views.py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the app directory, edit templates </a:t>
            </a:r>
            <a:r>
              <a:rPr lang="en-US" dirty="0">
                <a:sym typeface="Wingdings" panose="05000000000000000000" pitchFamily="2" charset="2"/>
              </a:rPr>
              <a:t> backend  index</a:t>
            </a:r>
            <a:r>
              <a:rPr lang="en-US">
                <a:sym typeface="Wingdings" panose="05000000000000000000" pitchFamily="2" charset="2"/>
              </a:rPr>
              <a:t>.html</a:t>
            </a:r>
            <a:endParaRPr lang="en-US" dirty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Run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9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7D0DA-D7A4-4F9A-8780-2354106BC039}"/>
              </a:ext>
            </a:extLst>
          </p:cNvPr>
          <p:cNvSpPr/>
          <p:nvPr/>
        </p:nvSpPr>
        <p:spPr>
          <a:xfrm>
            <a:off x="4336617" y="300416"/>
            <a:ext cx="28903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</a:rPr>
              <a:t>Models – Introduction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A way to interact with DB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294B-8230-4504-8682-52FBBA937624}"/>
              </a:ext>
            </a:extLst>
          </p:cNvPr>
          <p:cNvGrpSpPr/>
          <p:nvPr/>
        </p:nvGrpSpPr>
        <p:grpSpPr>
          <a:xfrm>
            <a:off x="577701" y="1441996"/>
            <a:ext cx="11036595" cy="946835"/>
            <a:chOff x="733647" y="541693"/>
            <a:chExt cx="11036595" cy="9468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D619F5-FBF8-4117-B758-DBD4026929E8}"/>
                </a:ext>
              </a:extLst>
            </p:cNvPr>
            <p:cNvSpPr/>
            <p:nvPr/>
          </p:nvSpPr>
          <p:spPr>
            <a:xfrm>
              <a:off x="3312938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1F62A-566F-4116-B547-11B8AAEE9082}"/>
                </a:ext>
              </a:extLst>
            </p:cNvPr>
            <p:cNvSpPr/>
            <p:nvPr/>
          </p:nvSpPr>
          <p:spPr>
            <a:xfrm>
              <a:off x="7483111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247987-2F3C-4AEC-8DCA-371279C25CE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33647" y="998893"/>
              <a:ext cx="257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954275-4F58-45EB-81C3-17F865838E01}"/>
                </a:ext>
              </a:extLst>
            </p:cNvPr>
            <p:cNvSpPr txBox="1"/>
            <p:nvPr/>
          </p:nvSpPr>
          <p:spPr>
            <a:xfrm>
              <a:off x="1369539" y="565198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0CDAF6-6DEC-4478-A38C-2A2D47FE50CD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141738" y="998893"/>
              <a:ext cx="2341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0C3FAB-E1F0-4AC2-BB07-5AFCF1D2412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9311911" y="998893"/>
              <a:ext cx="2458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0B68BE-00A9-4DCB-9972-8A748B29FFC4}"/>
                </a:ext>
              </a:extLst>
            </p:cNvPr>
            <p:cNvSpPr txBox="1"/>
            <p:nvPr/>
          </p:nvSpPr>
          <p:spPr>
            <a:xfrm>
              <a:off x="5353696" y="565198"/>
              <a:ext cx="20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request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to appropriate 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D3F928-10F4-4D96-856A-1132E22D3586}"/>
                </a:ext>
              </a:extLst>
            </p:cNvPr>
            <p:cNvSpPr txBox="1"/>
            <p:nvPr/>
          </p:nvSpPr>
          <p:spPr>
            <a:xfrm>
              <a:off x="9400616" y="541693"/>
              <a:ext cx="225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 (HTML)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45C60F-2E2C-4731-8F96-D476451F2E8C}"/>
              </a:ext>
            </a:extLst>
          </p:cNvPr>
          <p:cNvSpPr/>
          <p:nvPr/>
        </p:nvSpPr>
        <p:spPr>
          <a:xfrm>
            <a:off x="7327165" y="3359463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(models.py)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644E6-8286-4076-85CE-5B6EB3F1DAFA}"/>
              </a:ext>
            </a:extLst>
          </p:cNvPr>
          <p:cNvSpPr txBox="1"/>
          <p:nvPr/>
        </p:nvSpPr>
        <p:spPr>
          <a:xfrm>
            <a:off x="8241565" y="2938006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 / write data to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3E37F6-DE69-4CC3-BBD1-BC656152AC49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V="1">
            <a:off x="8241565" y="2356396"/>
            <a:ext cx="0" cy="100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19E9C-6CFF-4B10-948F-A2A90B2AB462}"/>
              </a:ext>
            </a:extLst>
          </p:cNvPr>
          <p:cNvSpPr/>
          <p:nvPr/>
        </p:nvSpPr>
        <p:spPr>
          <a:xfrm>
            <a:off x="577701" y="5062061"/>
            <a:ext cx="3715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Sqlite3 download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View all the tables in sqlite3 </a:t>
            </a:r>
            <a:r>
              <a:rPr lang="en-US" sz="2000" dirty="0" err="1">
                <a:solidFill>
                  <a:prstClr val="black"/>
                </a:solidFill>
              </a:rPr>
              <a:t>db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4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FFE2D4-D037-4D82-9F8C-26D099072A26}"/>
              </a:ext>
            </a:extLst>
          </p:cNvPr>
          <p:cNvSpPr txBox="1"/>
          <p:nvPr/>
        </p:nvSpPr>
        <p:spPr>
          <a:xfrm>
            <a:off x="680869" y="140314"/>
            <a:ext cx="42313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Models – Introduction</a:t>
            </a:r>
          </a:p>
          <a:p>
            <a:r>
              <a:rPr lang="en-US" sz="2000" b="1" dirty="0"/>
              <a:t>A way to interact with DB</a:t>
            </a:r>
          </a:p>
          <a:p>
            <a:r>
              <a:rPr lang="en-US" sz="2000" b="1" dirty="0"/>
              <a:t>Creating a empty table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an app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&gt;python manage.py 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startapp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members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members/models.py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gymsite/settings.py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Makemigrations</a:t>
            </a:r>
            <a:endParaRPr lang="en-US" sz="1600" dirty="0"/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highlight>
                  <a:srgbClr val="FFFF00"/>
                </a:highlight>
                <a:latin typeface="Consolas" panose="020B0609020204030204" pitchFamily="49" charset="0"/>
              </a:rPr>
              <a:t>python manage.py </a:t>
            </a:r>
            <a:r>
              <a:rPr lang="en-US" sz="1600" b="1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makemigrations</a:t>
            </a:r>
            <a:endParaRPr lang="en-US" sz="1600" b="1" i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Migrate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highlight>
                  <a:srgbClr val="FFFF00"/>
                </a:highlight>
                <a:latin typeface="Consolas" panose="020B0609020204030204" pitchFamily="49" charset="0"/>
              </a:rPr>
              <a:t>python manage.py migrate</a:t>
            </a:r>
          </a:p>
          <a:p>
            <a:endParaRPr lang="en-US" sz="1600" i="1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26A01D-43B1-4A95-A4EA-4FA0BE78E13B}"/>
              </a:ext>
            </a:extLst>
          </p:cNvPr>
          <p:cNvGrpSpPr/>
          <p:nvPr/>
        </p:nvGrpSpPr>
        <p:grpSpPr>
          <a:xfrm>
            <a:off x="5211346" y="633469"/>
            <a:ext cx="6490919" cy="2921146"/>
            <a:chOff x="577701" y="2462272"/>
            <a:chExt cx="6490919" cy="29211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DBBB8D-3CE0-4886-941C-BBEEF2C6D859}"/>
                </a:ext>
              </a:extLst>
            </p:cNvPr>
            <p:cNvSpPr/>
            <p:nvPr/>
          </p:nvSpPr>
          <p:spPr>
            <a:xfrm>
              <a:off x="577702" y="2831604"/>
              <a:ext cx="6490918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django.db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models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# members records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class members(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models.Model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name = 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models.CharField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max_length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=30)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5708B0-4C18-4181-B20F-19C6143E8095}"/>
                </a:ext>
              </a:extLst>
            </p:cNvPr>
            <p:cNvSpPr txBox="1"/>
            <p:nvPr/>
          </p:nvSpPr>
          <p:spPr>
            <a:xfrm>
              <a:off x="577701" y="2462272"/>
              <a:ext cx="13332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models.py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590B1D-A3D9-4708-BB07-7F8C0BBA1970}"/>
              </a:ext>
            </a:extLst>
          </p:cNvPr>
          <p:cNvGrpSpPr/>
          <p:nvPr/>
        </p:nvGrpSpPr>
        <p:grpSpPr>
          <a:xfrm>
            <a:off x="5211346" y="3601331"/>
            <a:ext cx="6490919" cy="2921146"/>
            <a:chOff x="577701" y="2462272"/>
            <a:chExt cx="6490919" cy="29211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F6C80D-7A25-4058-9658-E363C4630F0A}"/>
                </a:ext>
              </a:extLst>
            </p:cNvPr>
            <p:cNvSpPr/>
            <p:nvPr/>
          </p:nvSpPr>
          <p:spPr>
            <a:xfrm>
              <a:off x="577702" y="2831604"/>
              <a:ext cx="6490918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INSTALLED_APPS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django.contrib.admin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django.contrib.auth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django.contrib.contenttypes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django.contrib.sessions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django.contrib.messages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django.contrib.staticfiles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'members'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43280-F42C-4065-B8E2-4489F727C88F}"/>
                </a:ext>
              </a:extLst>
            </p:cNvPr>
            <p:cNvSpPr txBox="1"/>
            <p:nvPr/>
          </p:nvSpPr>
          <p:spPr>
            <a:xfrm>
              <a:off x="577701" y="2462272"/>
              <a:ext cx="13332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settings.py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26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6E6F4-7FC8-49E9-A9B7-325EA31FA6A1}"/>
              </a:ext>
            </a:extLst>
          </p:cNvPr>
          <p:cNvSpPr/>
          <p:nvPr/>
        </p:nvSpPr>
        <p:spPr>
          <a:xfrm>
            <a:off x="5003515" y="585627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URLs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(urls.py)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421AA-1A29-4261-B77D-B842D149C7C8}"/>
              </a:ext>
            </a:extLst>
          </p:cNvPr>
          <p:cNvSpPr/>
          <p:nvPr/>
        </p:nvSpPr>
        <p:spPr>
          <a:xfrm>
            <a:off x="5003515" y="2762036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(views.py)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544CD-4966-4D98-83F7-234E7A38AEFD}"/>
              </a:ext>
            </a:extLst>
          </p:cNvPr>
          <p:cNvSpPr/>
          <p:nvPr/>
        </p:nvSpPr>
        <p:spPr>
          <a:xfrm>
            <a:off x="1468209" y="2762036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(models.py)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DD870-EA90-4318-9AAF-098030CD4C5B}"/>
              </a:ext>
            </a:extLst>
          </p:cNvPr>
          <p:cNvSpPr/>
          <p:nvPr/>
        </p:nvSpPr>
        <p:spPr>
          <a:xfrm>
            <a:off x="5003515" y="4938445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(html files)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B8DBEB-7E02-4B28-A280-BE45CAD0ED71}"/>
              </a:ext>
            </a:extLst>
          </p:cNvPr>
          <p:cNvGrpSpPr/>
          <p:nvPr/>
        </p:nvGrpSpPr>
        <p:grpSpPr>
          <a:xfrm>
            <a:off x="2568539" y="673495"/>
            <a:ext cx="2434976" cy="369332"/>
            <a:chOff x="2568539" y="673495"/>
            <a:chExt cx="2434976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42C7F4-2E7F-4461-81EE-C6577B13A9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2568539" y="1042827"/>
              <a:ext cx="24349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3AA7B-AD3A-4FC8-96F5-D5B474691303}"/>
                </a:ext>
              </a:extLst>
            </p:cNvPr>
            <p:cNvSpPr txBox="1"/>
            <p:nvPr/>
          </p:nvSpPr>
          <p:spPr>
            <a:xfrm>
              <a:off x="3113278" y="673495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4CD683-6AA5-4E6F-910F-86F70C57993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917915" y="1500027"/>
            <a:ext cx="0" cy="126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1ACCB-F493-4162-98B0-D729A6E4888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297009" y="3219236"/>
            <a:ext cx="17065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5A6138-1094-435A-BCC2-D9AE77BB67CE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5917915" y="3676436"/>
            <a:ext cx="0" cy="126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3ED576-937E-400F-AB42-F830EB1126A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832315" y="3219236"/>
            <a:ext cx="2903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8F7E9B-F143-41EE-A7E0-0C3DC62C454F}"/>
              </a:ext>
            </a:extLst>
          </p:cNvPr>
          <p:cNvSpPr txBox="1"/>
          <p:nvPr/>
        </p:nvSpPr>
        <p:spPr>
          <a:xfrm>
            <a:off x="5917915" y="1929391"/>
            <a:ext cx="36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request to appropriate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E528A-472B-414D-A43B-1AF8A6146EB4}"/>
              </a:ext>
            </a:extLst>
          </p:cNvPr>
          <p:cNvSpPr txBox="1"/>
          <p:nvPr/>
        </p:nvSpPr>
        <p:spPr>
          <a:xfrm>
            <a:off x="3488256" y="2785005"/>
            <a:ext cx="1389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 / write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2494D-5ABB-4562-8727-B0DB256DC2A4}"/>
              </a:ext>
            </a:extLst>
          </p:cNvPr>
          <p:cNvSpPr txBox="1"/>
          <p:nvPr/>
        </p:nvSpPr>
        <p:spPr>
          <a:xfrm>
            <a:off x="7483111" y="2803841"/>
            <a:ext cx="22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68102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6ED72B-B289-49D8-BBC5-85C8CE258CDC}"/>
              </a:ext>
            </a:extLst>
          </p:cNvPr>
          <p:cNvSpPr/>
          <p:nvPr/>
        </p:nvSpPr>
        <p:spPr>
          <a:xfrm>
            <a:off x="3789631" y="1951672"/>
            <a:ext cx="4612738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Django admin site introduction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Apply / enable the default app(s) by migrate</a:t>
            </a:r>
          </a:p>
          <a:p>
            <a:r>
              <a:rPr lang="en-US" b="1" i="1" dirty="0">
                <a:solidFill>
                  <a:prstClr val="black"/>
                </a:solidFill>
                <a:latin typeface="Consolas" panose="020B0609020204030204" pitchFamily="49" charset="0"/>
              </a:rPr>
              <a:t>  python manage.py migrate</a:t>
            </a:r>
          </a:p>
          <a:p>
            <a:endParaRPr lang="en-US" b="1" i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Create a super user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python manage.py </a:t>
            </a:r>
            <a:r>
              <a:rPr lang="en-US" b="1" i="1" dirty="0" err="1">
                <a:latin typeface="Consolas" panose="020B0609020204030204" pitchFamily="49" charset="0"/>
              </a:rPr>
              <a:t>createsuperuser</a:t>
            </a:r>
            <a:endParaRPr lang="en-US" b="1" i="1" dirty="0">
              <a:latin typeface="Consolas" panose="020B0609020204030204" pitchFamily="49" charset="0"/>
            </a:endParaRPr>
          </a:p>
          <a:p>
            <a:endParaRPr lang="en-US" b="1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server and play around admit site</a:t>
            </a:r>
          </a:p>
          <a:p>
            <a:r>
              <a:rPr lang="en-US" altLang="en-US" b="1" i="1" dirty="0">
                <a:latin typeface="Consolas" panose="020B0609020204030204" pitchFamily="49" charset="0"/>
              </a:rPr>
              <a:t>  python manage.py </a:t>
            </a:r>
            <a:r>
              <a:rPr lang="en-US" altLang="en-US" b="1" i="1" dirty="0" err="1">
                <a:latin typeface="Consolas" panose="020B0609020204030204" pitchFamily="49" charset="0"/>
              </a:rPr>
              <a:t>runserver</a:t>
            </a:r>
            <a:endParaRPr lang="en-US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4C923-020D-4A94-9EA3-D78D2FF95329}"/>
              </a:ext>
            </a:extLst>
          </p:cNvPr>
          <p:cNvSpPr txBox="1"/>
          <p:nvPr/>
        </p:nvSpPr>
        <p:spPr>
          <a:xfrm>
            <a:off x="2336284" y="1012954"/>
            <a:ext cx="75194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Settings Module</a:t>
            </a:r>
          </a:p>
          <a:p>
            <a:pPr algn="ctr"/>
            <a:endParaRPr lang="en-US" sz="2400" b="1" dirty="0"/>
          </a:p>
          <a:p>
            <a:r>
              <a:rPr lang="en-US" sz="2000" b="1" dirty="0"/>
              <a:t>Separating dev, prod, test environments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folder called settings or 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Move the settings.py to that </a:t>
            </a:r>
            <a:r>
              <a:rPr lang="en-US" sz="2000" dirty="0" err="1"/>
              <a:t>dir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__init__.py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dev.py, import settings to it, overwrite the values in dev.py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Repeat the same for prod.py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settings.py, point the base </a:t>
            </a:r>
            <a:r>
              <a:rPr lang="en-US" sz="2000" dirty="0" err="1"/>
              <a:t>dir</a:t>
            </a:r>
            <a:r>
              <a:rPr lang="en-US" sz="2000" dirty="0"/>
              <a:t> one step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wsgi.py and manage.py, point the settings to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 the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28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EDE1FE4-0D21-4DD2-9538-F734239C69B7}"/>
              </a:ext>
            </a:extLst>
          </p:cNvPr>
          <p:cNvGrpSpPr/>
          <p:nvPr/>
        </p:nvGrpSpPr>
        <p:grpSpPr>
          <a:xfrm>
            <a:off x="577702" y="1383319"/>
            <a:ext cx="11036595" cy="946835"/>
            <a:chOff x="733647" y="541693"/>
            <a:chExt cx="11036595" cy="9468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F6E6F4-7FC8-49E9-A9B7-325EA31FA6A1}"/>
                </a:ext>
              </a:extLst>
            </p:cNvPr>
            <p:cNvSpPr/>
            <p:nvPr/>
          </p:nvSpPr>
          <p:spPr>
            <a:xfrm>
              <a:off x="3312938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7421AA-1A29-4261-B77D-B842D149C7C8}"/>
                </a:ext>
              </a:extLst>
            </p:cNvPr>
            <p:cNvSpPr/>
            <p:nvPr/>
          </p:nvSpPr>
          <p:spPr>
            <a:xfrm>
              <a:off x="7483111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42C7F4-2E7F-4461-81EE-C6577B13A9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733647" y="998893"/>
              <a:ext cx="257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3AA7B-AD3A-4FC8-96F5-D5B474691303}"/>
                </a:ext>
              </a:extLst>
            </p:cNvPr>
            <p:cNvSpPr txBox="1"/>
            <p:nvPr/>
          </p:nvSpPr>
          <p:spPr>
            <a:xfrm>
              <a:off x="1369539" y="565198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CD683-6AA5-4E6F-910F-86F70C57993C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5141738" y="998893"/>
              <a:ext cx="2341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3ED576-937E-400F-AB42-F830EB1126A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9311911" y="998893"/>
              <a:ext cx="2458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8F7E9B-F143-41EE-A7E0-0C3DC62C454F}"/>
                </a:ext>
              </a:extLst>
            </p:cNvPr>
            <p:cNvSpPr txBox="1"/>
            <p:nvPr/>
          </p:nvSpPr>
          <p:spPr>
            <a:xfrm>
              <a:off x="5353696" y="565198"/>
              <a:ext cx="20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request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to appropriate view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12494D-5ABB-4562-8727-B0DB256DC2A4}"/>
                </a:ext>
              </a:extLst>
            </p:cNvPr>
            <p:cNvSpPr txBox="1"/>
            <p:nvPr/>
          </p:nvSpPr>
          <p:spPr>
            <a:xfrm>
              <a:off x="9400616" y="541693"/>
              <a:ext cx="225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 (HTML)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203BA3-A904-4196-9F93-1E26784F3E39}"/>
              </a:ext>
            </a:extLst>
          </p:cNvPr>
          <p:cNvGrpSpPr/>
          <p:nvPr/>
        </p:nvGrpSpPr>
        <p:grpSpPr>
          <a:xfrm>
            <a:off x="577702" y="2462272"/>
            <a:ext cx="3912781" cy="2921146"/>
            <a:chOff x="577702" y="2462272"/>
            <a:chExt cx="3912781" cy="292114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59DE54-E649-4162-A342-C4AA9FA2F57B}"/>
                </a:ext>
              </a:extLst>
            </p:cNvPr>
            <p:cNvSpPr/>
            <p:nvPr/>
          </p:nvSpPr>
          <p:spPr>
            <a:xfrm>
              <a:off x="577702" y="2831604"/>
              <a:ext cx="3912781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.views import index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urlpatterns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path('admin/',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admin.site.urls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path('', index),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75B422-0320-444C-9677-B271A776EA67}"/>
                </a:ext>
              </a:extLst>
            </p:cNvPr>
            <p:cNvSpPr txBox="1"/>
            <p:nvPr/>
          </p:nvSpPr>
          <p:spPr>
            <a:xfrm>
              <a:off x="577702" y="2462272"/>
              <a:ext cx="914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urls.py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C97BC1E-D4C6-4566-BECC-CC373EEB9C47}"/>
              </a:ext>
            </a:extLst>
          </p:cNvPr>
          <p:cNvSpPr/>
          <p:nvPr/>
        </p:nvSpPr>
        <p:spPr>
          <a:xfrm>
            <a:off x="5844362" y="2827123"/>
            <a:ext cx="5769935" cy="2551814"/>
          </a:xfrm>
          <a:prstGeom prst="rect">
            <a:avLst/>
          </a:prstGeom>
          <a:solidFill>
            <a:schemeClr val="bg1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from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django.http</a:t>
            </a:r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import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HttpResponse</a:t>
            </a:r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def index(request):</a:t>
            </a: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HttpResponse</a:t>
            </a:r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('&lt;b&gt;Hello world&lt;b&gt;')</a:t>
            </a:r>
          </a:p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E472DF-F8F6-4DF9-A248-2C38A3AE049E}"/>
              </a:ext>
            </a:extLst>
          </p:cNvPr>
          <p:cNvSpPr txBox="1"/>
          <p:nvPr/>
        </p:nvSpPr>
        <p:spPr>
          <a:xfrm>
            <a:off x="5844361" y="2457791"/>
            <a:ext cx="1077433" cy="369332"/>
          </a:xfrm>
          <a:prstGeom prst="rect">
            <a:avLst/>
          </a:prstGeom>
          <a:solidFill>
            <a:schemeClr val="bg1"/>
          </a:solidFill>
          <a:ln>
            <a:solidFill>
              <a:srgbClr val="F0F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views.py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680922-720E-4729-8C63-C8ADF8F19AA9}"/>
              </a:ext>
            </a:extLst>
          </p:cNvPr>
          <p:cNvSpPr txBox="1"/>
          <p:nvPr/>
        </p:nvSpPr>
        <p:spPr>
          <a:xfrm>
            <a:off x="4860657" y="185488"/>
            <a:ext cx="2466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Requests &amp; Response</a:t>
            </a:r>
          </a:p>
        </p:txBody>
      </p:sp>
    </p:spTree>
    <p:extLst>
      <p:ext uri="{BB962C8B-B14F-4D97-AF65-F5344CB8AC3E}">
        <p14:creationId xmlns:p14="http://schemas.microsoft.com/office/powerpoint/2010/main" val="13450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61799-8B0A-479F-A648-51079FA2ACAC}"/>
              </a:ext>
            </a:extLst>
          </p:cNvPr>
          <p:cNvSpPr txBox="1"/>
          <p:nvPr/>
        </p:nvSpPr>
        <p:spPr>
          <a:xfrm>
            <a:off x="3787515" y="1089898"/>
            <a:ext cx="461697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sz="2000" b="1" dirty="0"/>
              <a:t>Run a development server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 new project directory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the project</a:t>
            </a:r>
          </a:p>
          <a:p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django</a:t>
            </a:r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-admin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startproject</a:t>
            </a:r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mysite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Run the server</a:t>
            </a:r>
          </a:p>
          <a:p>
            <a:r>
              <a:rPr lang="en-US" alt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1" i="1" dirty="0">
                <a:latin typeface="Consolas" panose="020B0609020204030204" pitchFamily="49" charset="0"/>
              </a:rPr>
              <a:t>python manage.py </a:t>
            </a:r>
            <a:r>
              <a:rPr lang="en-US" altLang="en-US" b="1" i="1" dirty="0" err="1">
                <a:latin typeface="Consolas" panose="020B0609020204030204" pitchFamily="49" charset="0"/>
              </a:rPr>
              <a:t>runserver</a:t>
            </a:r>
            <a:endParaRPr lang="en-US" altLang="en-US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2784EE-BEBA-4BD2-8EC0-D5A435A8A2B4}"/>
              </a:ext>
            </a:extLst>
          </p:cNvPr>
          <p:cNvGrpSpPr/>
          <p:nvPr/>
        </p:nvGrpSpPr>
        <p:grpSpPr>
          <a:xfrm>
            <a:off x="700992" y="2305024"/>
            <a:ext cx="11036595" cy="946835"/>
            <a:chOff x="733647" y="541693"/>
            <a:chExt cx="11036595" cy="9468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CF7596-4F02-48BA-AA9E-CE61FBD0001A}"/>
                </a:ext>
              </a:extLst>
            </p:cNvPr>
            <p:cNvSpPr/>
            <p:nvPr/>
          </p:nvSpPr>
          <p:spPr>
            <a:xfrm>
              <a:off x="3312938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B9517C-A157-40A7-B4E9-8A1992C6B8F4}"/>
                </a:ext>
              </a:extLst>
            </p:cNvPr>
            <p:cNvSpPr/>
            <p:nvPr/>
          </p:nvSpPr>
          <p:spPr>
            <a:xfrm>
              <a:off x="7483111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BDC7FF-A1D2-4F9F-8121-C1DD8475EAB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733647" y="998893"/>
              <a:ext cx="257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EF54F-559B-4D03-B546-170E8E8FB55F}"/>
                </a:ext>
              </a:extLst>
            </p:cNvPr>
            <p:cNvSpPr txBox="1"/>
            <p:nvPr/>
          </p:nvSpPr>
          <p:spPr>
            <a:xfrm>
              <a:off x="1369539" y="565198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FAF12B-3D65-47D4-BAAD-46C6B7998860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5141738" y="998893"/>
              <a:ext cx="2341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2FE918-62D8-4B71-92F1-09244BA552B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9311911" y="998893"/>
              <a:ext cx="2458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148299-5A87-4445-94C1-4D69BBA36EF8}"/>
                </a:ext>
              </a:extLst>
            </p:cNvPr>
            <p:cNvSpPr txBox="1"/>
            <p:nvPr/>
          </p:nvSpPr>
          <p:spPr>
            <a:xfrm>
              <a:off x="5353696" y="565198"/>
              <a:ext cx="20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request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to appropriate view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0E1BDB-0C60-4539-80C9-E9B18DCD53D5}"/>
                </a:ext>
              </a:extLst>
            </p:cNvPr>
            <p:cNvSpPr txBox="1"/>
            <p:nvPr/>
          </p:nvSpPr>
          <p:spPr>
            <a:xfrm>
              <a:off x="9400616" y="541693"/>
              <a:ext cx="225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 (HTML)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6C95F-D340-483B-AA97-5522DF561A42}"/>
              </a:ext>
            </a:extLst>
          </p:cNvPr>
          <p:cNvSpPr/>
          <p:nvPr/>
        </p:nvSpPr>
        <p:spPr>
          <a:xfrm>
            <a:off x="7456969" y="3655030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(html files)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97B9B-4233-4DFF-87DB-B277064CFF5C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8364856" y="3219424"/>
            <a:ext cx="6513" cy="43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1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9769D-6EA9-433A-88A0-88F2720B1AA3}"/>
              </a:ext>
            </a:extLst>
          </p:cNvPr>
          <p:cNvSpPr txBox="1"/>
          <p:nvPr/>
        </p:nvSpPr>
        <p:spPr>
          <a:xfrm>
            <a:off x="703819" y="406351"/>
            <a:ext cx="423135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Template - Overview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an app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&gt;python manage.py 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startapp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members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app to Installed Apps</a:t>
            </a:r>
          </a:p>
          <a:p>
            <a:r>
              <a:rPr lang="en-US" sz="1600" dirty="0"/>
              <a:t>In project directory, in </a:t>
            </a:r>
            <a:r>
              <a:rPr lang="en-US" sz="1600" i="1" dirty="0"/>
              <a:t>settings.py, </a:t>
            </a:r>
            <a:r>
              <a:rPr lang="en-US" sz="1600" dirty="0"/>
              <a:t>add the newly created members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INSTALLED_APPS = [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django.contrib.admin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django.contrib.auth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django.contrib.contenttypes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django.contrib.sessions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django.contrib.messages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'</a:t>
            </a:r>
            <a:r>
              <a:rPr lang="en-US" sz="1600" i="1" dirty="0" err="1">
                <a:highlight>
                  <a:srgbClr val="FFFF00"/>
                </a:highlight>
              </a:rPr>
              <a:t>django.contrib.staticfiles</a:t>
            </a:r>
            <a:r>
              <a:rPr lang="en-US" sz="1600" i="1" dirty="0">
                <a:highlight>
                  <a:srgbClr val="FFFF00"/>
                </a:highlight>
              </a:rPr>
              <a:t>',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    </a:t>
            </a:r>
            <a:r>
              <a:rPr lang="en-US" sz="1600" b="1" i="1" dirty="0">
                <a:highlight>
                  <a:srgbClr val="FFFF00"/>
                </a:highlight>
              </a:rPr>
              <a:t>'members</a:t>
            </a:r>
            <a:r>
              <a:rPr lang="en-US" sz="1600" i="1" dirty="0">
                <a:highlight>
                  <a:srgbClr val="FFFF00"/>
                </a:highlight>
              </a:rPr>
              <a:t>'</a:t>
            </a:r>
          </a:p>
          <a:p>
            <a:pPr lvl="1"/>
            <a:r>
              <a:rPr lang="en-US" sz="1600" i="1" dirty="0">
                <a:highlight>
                  <a:srgbClr val="FFFF00"/>
                </a:highlight>
              </a:rPr>
              <a:t>]</a:t>
            </a:r>
          </a:p>
          <a:p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app directory, create a folder called </a:t>
            </a:r>
            <a:r>
              <a:rPr lang="en-US" sz="1600" b="1" dirty="0"/>
              <a:t>templates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backend  index.html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Edit index.html</a:t>
            </a:r>
            <a:endParaRPr lang="en-US" sz="1600" i="1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E7EC7A-6666-410F-870C-017CADCB1003}"/>
              </a:ext>
            </a:extLst>
          </p:cNvPr>
          <p:cNvGrpSpPr/>
          <p:nvPr/>
        </p:nvGrpSpPr>
        <p:grpSpPr>
          <a:xfrm>
            <a:off x="5489824" y="406351"/>
            <a:ext cx="3912781" cy="3517378"/>
            <a:chOff x="5653136" y="3340623"/>
            <a:chExt cx="3912781" cy="3517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C452F9-1905-4FC8-A8D0-1E4FE6510218}"/>
                </a:ext>
              </a:extLst>
            </p:cNvPr>
            <p:cNvSpPr/>
            <p:nvPr/>
          </p:nvSpPr>
          <p:spPr>
            <a:xfrm>
              <a:off x="5653136" y="3709955"/>
              <a:ext cx="3912781" cy="3148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&lt;html &gt;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&lt;style&gt;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body {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background-color: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lightblue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&lt;/style&gt;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&lt;body&gt;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hey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&lt;/body&gt;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975737-BB94-440E-97FF-2E9718A6DD1D}"/>
                </a:ext>
              </a:extLst>
            </p:cNvPr>
            <p:cNvSpPr txBox="1"/>
            <p:nvPr/>
          </p:nvSpPr>
          <p:spPr>
            <a:xfrm>
              <a:off x="5653136" y="3340623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47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9769D-6EA9-433A-88A0-88F2720B1AA3}"/>
              </a:ext>
            </a:extLst>
          </p:cNvPr>
          <p:cNvSpPr txBox="1"/>
          <p:nvPr/>
        </p:nvSpPr>
        <p:spPr>
          <a:xfrm>
            <a:off x="703819" y="406351"/>
            <a:ext cx="4231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Template - Overview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Edit members/views.py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Add path to </a:t>
            </a:r>
            <a:r>
              <a:rPr lang="en-US" sz="1600" dirty="0" err="1">
                <a:solidFill>
                  <a:prstClr val="black"/>
                </a:solidFill>
              </a:rPr>
              <a:t>to</a:t>
            </a:r>
            <a:r>
              <a:rPr lang="en-US" sz="1600" dirty="0">
                <a:solidFill>
                  <a:prstClr val="black"/>
                </a:solidFill>
              </a:rPr>
              <a:t> project’s urls.py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Makemigrations</a:t>
            </a:r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python manage.py </a:t>
            </a:r>
            <a:r>
              <a:rPr lang="en-US" sz="1600" b="1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makemigrations</a:t>
            </a:r>
            <a:endParaRPr lang="en-US" sz="1600" b="1" i="1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Migrate</a:t>
            </a:r>
          </a:p>
          <a:p>
            <a:pPr lvl="0"/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python manage.py migrate</a:t>
            </a:r>
          </a:p>
          <a:p>
            <a:pPr lvl="0"/>
            <a:endParaRPr lang="en-US" sz="1600" b="1" i="1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Runserver</a:t>
            </a:r>
            <a:endParaRPr lang="en-US" sz="1600" dirty="0"/>
          </a:p>
          <a:p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python manage.py </a:t>
            </a:r>
            <a:r>
              <a:rPr lang="en-US" sz="1600" b="1" i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runserver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EEA84-8D18-4094-B87D-363171BFF7AF}"/>
              </a:ext>
            </a:extLst>
          </p:cNvPr>
          <p:cNvGrpSpPr/>
          <p:nvPr/>
        </p:nvGrpSpPr>
        <p:grpSpPr>
          <a:xfrm>
            <a:off x="4935168" y="742830"/>
            <a:ext cx="6880261" cy="1556013"/>
            <a:chOff x="4935170" y="1872987"/>
            <a:chExt cx="6880261" cy="15560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C452F9-1905-4FC8-A8D0-1E4FE6510218}"/>
                </a:ext>
              </a:extLst>
            </p:cNvPr>
            <p:cNvSpPr/>
            <p:nvPr/>
          </p:nvSpPr>
          <p:spPr>
            <a:xfrm>
              <a:off x="4935170" y="2242319"/>
              <a:ext cx="6880261" cy="11866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def url1(request):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return render(request, 'backends/blog.html')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975737-BB94-440E-97FF-2E9718A6DD1D}"/>
                </a:ext>
              </a:extLst>
            </p:cNvPr>
            <p:cNvSpPr txBox="1"/>
            <p:nvPr/>
          </p:nvSpPr>
          <p:spPr>
            <a:xfrm>
              <a:off x="4935170" y="1872987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views.py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01361-A59A-4FB0-8EC1-347CE451FFDE}"/>
              </a:ext>
            </a:extLst>
          </p:cNvPr>
          <p:cNvGrpSpPr/>
          <p:nvPr/>
        </p:nvGrpSpPr>
        <p:grpSpPr>
          <a:xfrm>
            <a:off x="4935167" y="3556236"/>
            <a:ext cx="6880261" cy="2361678"/>
            <a:chOff x="4935169" y="3967203"/>
            <a:chExt cx="6880261" cy="23616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5532EC-0B5B-4084-B8AE-B8C32CF1860F}"/>
                </a:ext>
              </a:extLst>
            </p:cNvPr>
            <p:cNvSpPr/>
            <p:nvPr/>
          </p:nvSpPr>
          <p:spPr>
            <a:xfrm>
              <a:off x="4935169" y="4336535"/>
              <a:ext cx="6880261" cy="19923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members.views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page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urlpatterns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path('admin/',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admin.site.urls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path('members/', page)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CD5BB8-03A1-4F33-A08D-B1C02DA71260}"/>
                </a:ext>
              </a:extLst>
            </p:cNvPr>
            <p:cNvSpPr txBox="1"/>
            <p:nvPr/>
          </p:nvSpPr>
          <p:spPr>
            <a:xfrm>
              <a:off x="4935169" y="3967203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urls.py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68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33431-532B-4FCD-8A40-3E82888E6361}"/>
              </a:ext>
            </a:extLst>
          </p:cNvPr>
          <p:cNvSpPr txBox="1"/>
          <p:nvPr/>
        </p:nvSpPr>
        <p:spPr>
          <a:xfrm>
            <a:off x="2752162" y="2397948"/>
            <a:ext cx="6687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400" b="1" dirty="0"/>
              <a:t>Recap</a:t>
            </a:r>
            <a:endParaRPr lang="en-US" sz="2000" b="1" dirty="0"/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Settings module – separating dev &amp; prod environments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Requests &amp; Response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Running a development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Template overview</a:t>
            </a:r>
          </a:p>
        </p:txBody>
      </p:sp>
    </p:spTree>
    <p:extLst>
      <p:ext uri="{BB962C8B-B14F-4D97-AF65-F5344CB8AC3E}">
        <p14:creationId xmlns:p14="http://schemas.microsoft.com/office/powerpoint/2010/main" val="107275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9769D-6EA9-433A-88A0-88F2720B1AA3}"/>
              </a:ext>
            </a:extLst>
          </p:cNvPr>
          <p:cNvSpPr txBox="1"/>
          <p:nvPr/>
        </p:nvSpPr>
        <p:spPr>
          <a:xfrm>
            <a:off x="462280" y="-92333"/>
            <a:ext cx="112674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Template- </a:t>
            </a:r>
            <a:r>
              <a:rPr lang="en-US" b="1" dirty="0"/>
              <a:t>Overview</a:t>
            </a:r>
          </a:p>
          <a:p>
            <a:r>
              <a:rPr lang="en-US" b="1" dirty="0"/>
              <a:t>Context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app directory, edit views.py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app directory, edit templates </a:t>
            </a:r>
            <a:r>
              <a:rPr lang="en-US" sz="1600" dirty="0">
                <a:sym typeface="Wingdings" panose="05000000000000000000" pitchFamily="2" charset="2"/>
              </a:rPr>
              <a:t> backend  index.html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Run the server</a:t>
            </a:r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FEB8F2-E019-4C6E-B470-CB75CB9D2EF8}"/>
              </a:ext>
            </a:extLst>
          </p:cNvPr>
          <p:cNvGrpSpPr/>
          <p:nvPr/>
        </p:nvGrpSpPr>
        <p:grpSpPr>
          <a:xfrm>
            <a:off x="25400" y="2492990"/>
            <a:ext cx="12095480" cy="3517378"/>
            <a:chOff x="462280" y="2492990"/>
            <a:chExt cx="12095480" cy="35173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975737-BB94-440E-97FF-2E9718A6DD1D}"/>
                </a:ext>
              </a:extLst>
            </p:cNvPr>
            <p:cNvSpPr txBox="1"/>
            <p:nvPr/>
          </p:nvSpPr>
          <p:spPr>
            <a:xfrm>
              <a:off x="4734560" y="2492990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views.py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C452F9-1905-4FC8-A8D0-1E4FE6510218}"/>
                </a:ext>
              </a:extLst>
            </p:cNvPr>
            <p:cNvSpPr/>
            <p:nvPr/>
          </p:nvSpPr>
          <p:spPr>
            <a:xfrm>
              <a:off x="4734560" y="2862322"/>
              <a:ext cx="7823200" cy="3148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django.shortcuts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render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# Create your views here.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context = {'name': '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hephzi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'}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def url1(request):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return render(request, 'backend/index.html', 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context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FEEF5B-D9AC-42C3-8242-3B8CF6BDC2F0}"/>
                </a:ext>
              </a:extLst>
            </p:cNvPr>
            <p:cNvSpPr/>
            <p:nvPr/>
          </p:nvSpPr>
          <p:spPr>
            <a:xfrm>
              <a:off x="462281" y="2862322"/>
              <a:ext cx="4201159" cy="3148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&lt;html &gt;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&lt;style&gt;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body {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background-color: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lightblue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&lt;/style&gt;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&lt;body&gt;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hey 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{{name}}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&lt;/body&gt;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8B59F7-57AA-4150-A7F7-2CEC01759370}"/>
                </a:ext>
              </a:extLst>
            </p:cNvPr>
            <p:cNvSpPr txBox="1"/>
            <p:nvPr/>
          </p:nvSpPr>
          <p:spPr>
            <a:xfrm>
              <a:off x="462280" y="2492990"/>
              <a:ext cx="13024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4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1037</Words>
  <Application>Microsoft Office PowerPoint</Application>
  <PresentationFormat>Widescreen</PresentationFormat>
  <Paragraphs>271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Arulprakash, HephzibahPonCellat</dc:creator>
  <cp:lastModifiedBy>Arulprakash, HephzibahPonCellat</cp:lastModifiedBy>
  <cp:revision>96</cp:revision>
  <dcterms:created xsi:type="dcterms:W3CDTF">2021-01-06T15:09:50Z</dcterms:created>
  <dcterms:modified xsi:type="dcterms:W3CDTF">2021-01-20T18:22:29Z</dcterms:modified>
</cp:coreProperties>
</file>