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8F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4556" autoAdjust="0"/>
  </p:normalViewPr>
  <p:slideViewPr>
    <p:cSldViewPr snapToGrid="0">
      <p:cViewPr varScale="1">
        <p:scale>
          <a:sx n="69" d="100"/>
          <a:sy n="69" d="100"/>
        </p:scale>
        <p:origin x="-234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BEEE-3D44-4EF6-9996-1AD5906BBFA0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DC8A5-EC1B-4702-B6D1-FB5F4E89C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854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DC8A5-EC1B-4702-B6D1-FB5F4E89CB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355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DC8A5-EC1B-4702-B6D1-FB5F4E89CB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66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98B47-0968-40D7-BB92-E30FA7C95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A9ECC97-6EE1-42FE-BE37-5D9C5ADD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DBBB8B-71C7-455C-9306-3A5BD17D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D11AA0-857F-4752-8C99-4364941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A54486-FD79-44A3-B953-8B08F693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56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4C5B2B-E27B-4941-8317-8BCD614D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20C9851-159D-47A8-8166-6FD3A919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7908B7-0A12-4BE5-93E3-9A37F06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F93D9E-9A4C-4DC4-AA32-317A9FDB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D0FBE9-793E-4010-A3B2-624EB189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8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F3D9F81-2C58-4DBF-9D71-686524146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526D26B-BB9A-417B-B1AE-CF982B1D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B22721-D55A-4E9E-86E2-BC79163E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6A52FF-959B-4A27-B020-70F3F785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686003-45EC-4F46-97C9-F75A2E10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131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5DE57D-387E-48D1-AEDB-F1612538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5E7BFA-B1B6-4E06-9029-5EC15435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D1AB6D-AD52-4332-8454-5DB3507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872DBC-3A2D-4F93-ACB9-E12AA50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0156C1-B1B3-4BD9-B04B-EF52122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7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1E0B6-9B70-4CC5-A18F-586ABE28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40063E-0CD9-4B0F-AE4E-A0498D71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8BFCB-E8B4-45A3-8259-11302C25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D906E8-6948-42A7-8B37-0BD19CEF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CE7D1-1BA8-417B-AF75-977B814C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255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342BE-3C63-413A-8350-5B225115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0B6C88-9C48-4F52-A306-62BFEB4F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363A11-4DF2-484E-8299-11646D0F2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AB249E-B09F-4D62-AE57-8E64A458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FAE7C2-8401-4C08-9FFD-60A15456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AF5A8D-C50F-412C-BE53-300953CC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684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2EB457-B90D-48D8-A61B-D6F28AE2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C75AB1-B08C-4952-A6B2-105E52AC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212F8D-DD39-4419-86E0-F1493E39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9EE4B89-7B86-4E9E-904B-3D2884DA9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47B3516-5616-4C0D-AB6B-2D986BA42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62C8374-66AA-4CF9-96D7-9E6712D8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7147EF-78A9-4E74-91F7-4A25401A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D9C9053-F0B9-458D-95A5-2944F865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66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2C667A-C56A-4C01-B11F-F3753F82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F7EB01-380A-4530-8C34-CD7EB1A5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0192F1-60D9-4D34-BE89-33C0DD1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12B383-3128-4338-BBC2-F6CE24C2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02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53E99C-271B-4626-B6E0-97E2D7DD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308C9AE-30B9-4280-8977-6643729D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A44448-CA31-470F-9993-9D552DB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510ED-0898-4586-A1A8-7714803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E378D2-78BE-4D6E-9D2C-15071D63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827E3D-20D9-418E-882B-7E9AD9C4A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98421B-B29B-4BE0-9026-81696764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BD166A-F465-40F4-B5B4-B7468F28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49CF62-8846-4E0D-88CA-626DDE9A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694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557E19-378A-4D06-B7D9-91A507DE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8EA583A-8579-47A0-BA2E-7018C69F4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F11648-292F-4D28-894E-2A30D02D4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D47ECF-8568-4272-8979-EF971123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3B2E0A-BE17-4DDC-8983-01B1507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9686E1-7887-4FFD-BEBA-019CE0A9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6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4E40579-DCEC-4279-88E8-85E1B7F1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61994A-2EFA-410B-9A49-0BD37C97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2EAC249-E7F4-4289-9E70-FDDEF0FF4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5DE1-AB31-412F-B3C0-4C7783632502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B3715C-2CD1-499E-89CE-6F87B94A7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F6F8F4-B923-44A8-A66E-B8953591D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D3C5-7417-4C87-89A4-F2E9EB1ED3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22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C75E37-9BF8-4E1E-9775-C620B0A82E74}"/>
              </a:ext>
            </a:extLst>
          </p:cNvPr>
          <p:cNvSpPr/>
          <p:nvPr/>
        </p:nvSpPr>
        <p:spPr>
          <a:xfrm>
            <a:off x="394283" y="922789"/>
            <a:ext cx="11442583" cy="4420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 Stop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2CF1C99-08DB-480F-9D82-7E07DC98BDC9}"/>
              </a:ext>
            </a:extLst>
          </p:cNvPr>
          <p:cNvSpPr/>
          <p:nvPr/>
        </p:nvSpPr>
        <p:spPr>
          <a:xfrm>
            <a:off x="671119" y="1868648"/>
            <a:ext cx="4728594" cy="3120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E912CA-B1F9-403A-BB2B-FA05BF0C5932}"/>
              </a:ext>
            </a:extLst>
          </p:cNvPr>
          <p:cNvSpPr/>
          <p:nvPr/>
        </p:nvSpPr>
        <p:spPr>
          <a:xfrm>
            <a:off x="6792289" y="1868647"/>
            <a:ext cx="4728594" cy="3120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xmlns="" val="70429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C75E37-9BF8-4E1E-9775-C620B0A82E74}"/>
              </a:ext>
            </a:extLst>
          </p:cNvPr>
          <p:cNvSpPr/>
          <p:nvPr/>
        </p:nvSpPr>
        <p:spPr>
          <a:xfrm>
            <a:off x="394283" y="922789"/>
            <a:ext cx="11442583" cy="4420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498A5D-2EE9-42A0-A3FC-F4108B7D9D61}"/>
              </a:ext>
            </a:extLst>
          </p:cNvPr>
          <p:cNvSpPr/>
          <p:nvPr/>
        </p:nvSpPr>
        <p:spPr>
          <a:xfrm>
            <a:off x="780176" y="1669409"/>
            <a:ext cx="3657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Add/Modify/Delete 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F07070-F41E-4365-9691-29EA8F2718AE}"/>
              </a:ext>
            </a:extLst>
          </p:cNvPr>
          <p:cNvSpPr/>
          <p:nvPr/>
        </p:nvSpPr>
        <p:spPr>
          <a:xfrm>
            <a:off x="780176" y="3506598"/>
            <a:ext cx="3657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Add/Modify/Delete Member</a:t>
            </a:r>
          </a:p>
        </p:txBody>
      </p:sp>
    </p:spTree>
    <p:extLst>
      <p:ext uri="{BB962C8B-B14F-4D97-AF65-F5344CB8AC3E}">
        <p14:creationId xmlns:p14="http://schemas.microsoft.com/office/powerpoint/2010/main" xmlns="" val="42947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C75E37-9BF8-4E1E-9775-C620B0A82E74}"/>
              </a:ext>
            </a:extLst>
          </p:cNvPr>
          <p:cNvSpPr/>
          <p:nvPr/>
        </p:nvSpPr>
        <p:spPr>
          <a:xfrm>
            <a:off x="394283" y="922789"/>
            <a:ext cx="11442583" cy="4420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C498A5D-2EE9-42A0-A3FC-F4108B7D9D61}"/>
              </a:ext>
            </a:extLst>
          </p:cNvPr>
          <p:cNvSpPr/>
          <p:nvPr/>
        </p:nvSpPr>
        <p:spPr>
          <a:xfrm>
            <a:off x="780176" y="1669409"/>
            <a:ext cx="3657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member of his team</a:t>
            </a:r>
          </a:p>
        </p:txBody>
      </p:sp>
    </p:spTree>
    <p:extLst>
      <p:ext uri="{BB962C8B-B14F-4D97-AF65-F5344CB8AC3E}">
        <p14:creationId xmlns:p14="http://schemas.microsoft.com/office/powerpoint/2010/main" xmlns="" val="35873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xmlns="" id="{5186294C-9049-4172-8B93-31A17DA0A259}"/>
              </a:ext>
            </a:extLst>
          </p:cNvPr>
          <p:cNvSpPr/>
          <p:nvPr/>
        </p:nvSpPr>
        <p:spPr>
          <a:xfrm>
            <a:off x="5343785" y="548078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Management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Account?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128E083-710E-468D-8CE7-536911172A36}"/>
              </a:ext>
            </a:extLst>
          </p:cNvPr>
          <p:cNvSpPr/>
          <p:nvPr/>
        </p:nvSpPr>
        <p:spPr>
          <a:xfrm>
            <a:off x="864066" y="1561748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username, password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xmlns="" id="{7816E72C-EBEE-40A2-AA4A-D3997B480E02}"/>
              </a:ext>
            </a:extLst>
          </p:cNvPr>
          <p:cNvSpPr/>
          <p:nvPr/>
        </p:nvSpPr>
        <p:spPr>
          <a:xfrm>
            <a:off x="1778466" y="3024229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Valid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Username &amp;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DA4D4B-7C53-4F17-85CD-248EA3AB525F}"/>
              </a:ext>
            </a:extLst>
          </p:cNvPr>
          <p:cNvSpPr/>
          <p:nvPr/>
        </p:nvSpPr>
        <p:spPr>
          <a:xfrm>
            <a:off x="864066" y="454259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12350D2-C09C-4BB2-8851-1C5BBB7EA6FE}"/>
              </a:ext>
            </a:extLst>
          </p:cNvPr>
          <p:cNvSpPr/>
          <p:nvPr/>
        </p:nvSpPr>
        <p:spPr>
          <a:xfrm>
            <a:off x="8197443" y="1142438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A0E4EA9-DC1B-4964-B9A2-0B1DFDECF0C2}"/>
              </a:ext>
            </a:extLst>
          </p:cNvPr>
          <p:cNvSpPr/>
          <p:nvPr/>
        </p:nvSpPr>
        <p:spPr>
          <a:xfrm>
            <a:off x="8197443" y="3618589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 Page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xmlns="" id="{F1CB84B2-256D-4B5C-88D5-64277F7C2DE4}"/>
              </a:ext>
            </a:extLst>
          </p:cNvPr>
          <p:cNvSpPr/>
          <p:nvPr/>
        </p:nvSpPr>
        <p:spPr>
          <a:xfrm>
            <a:off x="5343785" y="3024229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Trainer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Account?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5146C2C-B6AC-4A01-87D1-B0B63F0A3E93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692866" y="1094339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57C339FE-E456-4753-ADA3-6D9A7BDFB99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692866" y="2201828"/>
            <a:ext cx="0" cy="82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xmlns="" id="{6F87DAEF-AE97-43D1-8A02-522C28D8C29D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3607266" y="1462478"/>
            <a:ext cx="1736519" cy="2476151"/>
          </a:xfrm>
          <a:prstGeom prst="bentConnector3">
            <a:avLst>
              <a:gd name="adj1" fmla="val 7270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xmlns="" id="{51BCEE86-6206-4280-9316-E4BCBF60D21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5400000" flipH="1">
            <a:off x="-260899" y="1899264"/>
            <a:ext cx="4078730" cy="1828800"/>
          </a:xfrm>
          <a:prstGeom prst="bentConnector4">
            <a:avLst>
              <a:gd name="adj1" fmla="val -18768"/>
              <a:gd name="adj2" fmla="val 1258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F4B8956B-CD82-46E7-B530-7B233D99DE8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6258185" y="2376878"/>
            <a:ext cx="0" cy="647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B96FE1B-1414-4693-B001-4E1DE0934593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7172585" y="1462478"/>
            <a:ext cx="102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9F05D253-D9CF-4AA7-839D-E1996FFEBF1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7172585" y="3938629"/>
            <a:ext cx="102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598CA97F-9360-4A75-B877-6FE02631CE47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5400000" flipH="1">
            <a:off x="1521761" y="116605"/>
            <a:ext cx="4078730" cy="5394119"/>
          </a:xfrm>
          <a:prstGeom prst="bentConnector4">
            <a:avLst>
              <a:gd name="adj1" fmla="val -40776"/>
              <a:gd name="adj2" fmla="val 1124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BDF6F02-5089-4D76-8DAF-11D8AE481E66}"/>
              </a:ext>
            </a:extLst>
          </p:cNvPr>
          <p:cNvGrpSpPr/>
          <p:nvPr/>
        </p:nvGrpSpPr>
        <p:grpSpPr>
          <a:xfrm>
            <a:off x="3650612" y="4824128"/>
            <a:ext cx="1371600" cy="1371600"/>
            <a:chOff x="3650612" y="4824128"/>
            <a:chExt cx="1371600" cy="13716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B2E5F94-4C43-45B6-A543-8457E5E7DDF9}"/>
                </a:ext>
              </a:extLst>
            </p:cNvPr>
            <p:cNvSpPr txBox="1"/>
            <p:nvPr/>
          </p:nvSpPr>
          <p:spPr>
            <a:xfrm>
              <a:off x="3650612" y="4824128"/>
              <a:ext cx="1371600" cy="137160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dirty="0"/>
                <a:t>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Yes 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No Flow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AF3B6067-253B-4360-A028-A96DC493EF76}"/>
                </a:ext>
              </a:extLst>
            </p:cNvPr>
            <p:cNvCxnSpPr/>
            <p:nvPr/>
          </p:nvCxnSpPr>
          <p:spPr>
            <a:xfrm>
              <a:off x="3748486" y="5323045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BF16423B-DAD5-4814-B03A-7C778673435E}"/>
                </a:ext>
              </a:extLst>
            </p:cNvPr>
            <p:cNvCxnSpPr/>
            <p:nvPr/>
          </p:nvCxnSpPr>
          <p:spPr>
            <a:xfrm>
              <a:off x="3755479" y="5671466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5E08244F-EC87-49CA-AC64-0A0E51716C51}"/>
                </a:ext>
              </a:extLst>
            </p:cNvPr>
            <p:cNvCxnSpPr/>
            <p:nvPr/>
          </p:nvCxnSpPr>
          <p:spPr>
            <a:xfrm>
              <a:off x="3755479" y="6066869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931DAA-C55E-427C-891A-2118214E416B}"/>
              </a:ext>
            </a:extLst>
          </p:cNvPr>
          <p:cNvSpPr txBox="1"/>
          <p:nvPr/>
        </p:nvSpPr>
        <p:spPr>
          <a:xfrm>
            <a:off x="4722921" y="-74564"/>
            <a:ext cx="31613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Login Page Flow</a:t>
            </a:r>
          </a:p>
        </p:txBody>
      </p:sp>
    </p:spTree>
    <p:extLst>
      <p:ext uri="{BB962C8B-B14F-4D97-AF65-F5344CB8AC3E}">
        <p14:creationId xmlns:p14="http://schemas.microsoft.com/office/powerpoint/2010/main" xmlns="" val="253811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3D6714F-76C6-4D61-931B-94CEE2DE814B}"/>
              </a:ext>
            </a:extLst>
          </p:cNvPr>
          <p:cNvSpPr/>
          <p:nvPr/>
        </p:nvSpPr>
        <p:spPr>
          <a:xfrm>
            <a:off x="332340" y="495500"/>
            <a:ext cx="11277769" cy="63624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77F9EAB-0D5E-4408-A917-EF8A3AA7C11A}"/>
              </a:ext>
            </a:extLst>
          </p:cNvPr>
          <p:cNvSpPr/>
          <p:nvPr/>
        </p:nvSpPr>
        <p:spPr>
          <a:xfrm>
            <a:off x="332340" y="487887"/>
            <a:ext cx="11291624" cy="12578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2CC4530-35BA-4B89-A466-D3BF9E1B7F32}"/>
              </a:ext>
            </a:extLst>
          </p:cNvPr>
          <p:cNvSpPr/>
          <p:nvPr/>
        </p:nvSpPr>
        <p:spPr>
          <a:xfrm>
            <a:off x="678873" y="637309"/>
            <a:ext cx="1108363" cy="789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40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pic>
        <p:nvPicPr>
          <p:cNvPr id="14" name="Graphic 13" descr="Dumbbell">
            <a:extLst>
              <a:ext uri="{FF2B5EF4-FFF2-40B4-BE49-F238E27FC236}">
                <a16:creationId xmlns:a16="http://schemas.microsoft.com/office/drawing/2014/main" xmlns="" id="{2C5ECF4D-F4DF-410F-91AF-1E83EF2C5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1164" y="493797"/>
            <a:ext cx="1177637" cy="11776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43669D-1A6A-4946-8121-5B8B407E0611}"/>
              </a:ext>
            </a:extLst>
          </p:cNvPr>
          <p:cNvSpPr txBox="1"/>
          <p:nvPr/>
        </p:nvSpPr>
        <p:spPr>
          <a:xfrm>
            <a:off x="4722921" y="-74564"/>
            <a:ext cx="49956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/>
              <a:t>Management Page (Draft)</a:t>
            </a:r>
            <a:endParaRPr lang="en-US" sz="3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50399" y="775855"/>
            <a:ext cx="119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Home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41882" y="775853"/>
            <a:ext cx="1634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About us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1292" y="775855"/>
            <a:ext cx="142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Trainers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351" y="789706"/>
            <a:ext cx="1385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Classes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0687" y="803564"/>
            <a:ext cx="203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Contact Us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476510" y="484909"/>
            <a:ext cx="1939636" cy="1260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504218" y="568035"/>
            <a:ext cx="195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Our Timings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7.00 am – 10.00 pm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8" name="Picture 17" descr="sweat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745672"/>
            <a:ext cx="11263745" cy="5112328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71598" y="2230582"/>
            <a:ext cx="6262257" cy="7204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537857" y="2216730"/>
            <a:ext cx="6483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FITSTOP </a:t>
            </a:r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FITNESS</a:t>
            </a:r>
            <a:r>
              <a:rPr lang="en-US" sz="4400" b="1" dirty="0" smtClean="0"/>
              <a:t> CENTER</a:t>
            </a:r>
            <a:r>
              <a:rPr lang="en-US" sz="2800" b="1" dirty="0" smtClean="0"/>
              <a:t> </a:t>
            </a:r>
            <a:endParaRPr lang="en-IN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62545" y="3089564"/>
            <a:ext cx="459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Loose Fat, Get Fit ! Have Fun</a:t>
            </a:r>
            <a:endParaRPr lang="en-IN" sz="24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5" name="Picture 24" descr="facebook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009" y="4071072"/>
            <a:ext cx="559809" cy="431655"/>
          </a:xfrm>
          <a:prstGeom prst="rect">
            <a:avLst/>
          </a:prstGeom>
        </p:spPr>
      </p:pic>
      <p:pic>
        <p:nvPicPr>
          <p:cNvPr id="26" name="Picture 25" descr="instagram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438" y="4740420"/>
            <a:ext cx="496598" cy="496598"/>
          </a:xfrm>
          <a:prstGeom prst="rect">
            <a:avLst/>
          </a:prstGeom>
        </p:spPr>
      </p:pic>
      <p:pic>
        <p:nvPicPr>
          <p:cNvPr id="27" name="Picture 26" descr="youtub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904" y="5482937"/>
            <a:ext cx="528205" cy="46066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981200" y="3782291"/>
            <a:ext cx="2175164" cy="48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2161309" y="38377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 Started Now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4691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3D6714F-76C6-4D61-931B-94CEE2DE814B}"/>
              </a:ext>
            </a:extLst>
          </p:cNvPr>
          <p:cNvSpPr/>
          <p:nvPr/>
        </p:nvSpPr>
        <p:spPr>
          <a:xfrm>
            <a:off x="304630" y="509355"/>
            <a:ext cx="11316748" cy="6031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77F9EAB-0D5E-4408-A917-EF8A3AA7C11A}"/>
              </a:ext>
            </a:extLst>
          </p:cNvPr>
          <p:cNvSpPr/>
          <p:nvPr/>
        </p:nvSpPr>
        <p:spPr>
          <a:xfrm>
            <a:off x="304630" y="487887"/>
            <a:ext cx="11316748" cy="12578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ADBC070-7DB1-4914-A265-CAE286F14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777584"/>
              </p:ext>
            </p:extLst>
          </p:nvPr>
        </p:nvGraphicFramePr>
        <p:xfrm>
          <a:off x="656966" y="2014199"/>
          <a:ext cx="10586904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4484">
                  <a:extLst>
                    <a:ext uri="{9D8B030D-6E8A-4147-A177-3AD203B41FA5}">
                      <a16:colId xmlns:a16="http://schemas.microsoft.com/office/drawing/2014/main" xmlns="" val="2294412560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xmlns="" val="1634307556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xmlns="" val="1502578613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xmlns="" val="1184070839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xmlns="" val="3725168365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xmlns="" val="182684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9212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78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060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5171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120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16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108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5797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601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46140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B83D00E-44F2-4B22-8A8F-003AD98BC53B}"/>
              </a:ext>
            </a:extLst>
          </p:cNvPr>
          <p:cNvSpPr/>
          <p:nvPr/>
        </p:nvSpPr>
        <p:spPr>
          <a:xfrm>
            <a:off x="9910020" y="5838202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FDEEC5-89D2-48B4-B730-A0523A525F84}"/>
              </a:ext>
            </a:extLst>
          </p:cNvPr>
          <p:cNvSpPr/>
          <p:nvPr/>
        </p:nvSpPr>
        <p:spPr>
          <a:xfrm>
            <a:off x="8384622" y="5838203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72" y="616685"/>
            <a:ext cx="914400" cy="934630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BEFCE8B-B2AB-4568-B18F-1467BCDBA0CA}"/>
              </a:ext>
            </a:extLst>
          </p:cNvPr>
          <p:cNvSpPr/>
          <p:nvPr/>
        </p:nvSpPr>
        <p:spPr>
          <a:xfrm>
            <a:off x="656966" y="5838202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No.of</a:t>
            </a:r>
            <a:r>
              <a:rPr lang="en-US" sz="1200" dirty="0">
                <a:solidFill>
                  <a:schemeClr val="bg1"/>
                </a:solidFill>
              </a:rPr>
              <a:t> Items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Per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D607D78-1565-48E0-950C-DF3F52183687}"/>
              </a:ext>
            </a:extLst>
          </p:cNvPr>
          <p:cNvSpPr/>
          <p:nvPr/>
        </p:nvSpPr>
        <p:spPr>
          <a:xfrm>
            <a:off x="2049538" y="5838201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6CB5645-F1DB-43E5-B6FB-6FF5E355B2DF}"/>
              </a:ext>
            </a:extLst>
          </p:cNvPr>
          <p:cNvSpPr/>
          <p:nvPr/>
        </p:nvSpPr>
        <p:spPr>
          <a:xfrm>
            <a:off x="2049538" y="5838200"/>
            <a:ext cx="1333850" cy="9712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20</a:t>
            </a:r>
          </a:p>
          <a:p>
            <a:r>
              <a:rPr lang="en-US" sz="1200" dirty="0">
                <a:solidFill>
                  <a:schemeClr val="bg1"/>
                </a:solidFill>
              </a:rPr>
              <a:t>40</a:t>
            </a:r>
          </a:p>
          <a:p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r>
              <a:rPr lang="en-US" sz="1200" dirty="0">
                <a:solidFill>
                  <a:schemeClr val="bg1"/>
                </a:solidFill>
              </a:rPr>
              <a:t>80</a:t>
            </a:r>
          </a:p>
          <a:p>
            <a:r>
              <a:rPr lang="en-US" sz="12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xmlns="" id="{EACCAB3A-3163-42BF-B782-7F6823FE5492}"/>
              </a:ext>
            </a:extLst>
          </p:cNvPr>
          <p:cNvSpPr/>
          <p:nvPr/>
        </p:nvSpPr>
        <p:spPr>
          <a:xfrm flipV="1">
            <a:off x="3106552" y="5893568"/>
            <a:ext cx="182880" cy="1828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2CC4530-35BA-4B89-A466-D3BF9E1B7F32}"/>
              </a:ext>
            </a:extLst>
          </p:cNvPr>
          <p:cNvSpPr/>
          <p:nvPr/>
        </p:nvSpPr>
        <p:spPr>
          <a:xfrm>
            <a:off x="656966" y="776077"/>
            <a:ext cx="2910981" cy="6543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  <a:latin typeface="Goudy Stout" panose="0202090407030B020401" pitchFamily="18" charset="0"/>
              </a:rPr>
              <a:t>FitStop</a:t>
            </a:r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pic>
        <p:nvPicPr>
          <p:cNvPr id="14" name="Graphic 13" descr="Dumbbell">
            <a:extLst>
              <a:ext uri="{FF2B5EF4-FFF2-40B4-BE49-F238E27FC236}">
                <a16:creationId xmlns:a16="http://schemas.microsoft.com/office/drawing/2014/main" xmlns="" id="{2C5ECF4D-F4DF-410F-91AF-1E83EF2C5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6966" y="63814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243669D-1A6A-4946-8121-5B8B407E0611}"/>
              </a:ext>
            </a:extLst>
          </p:cNvPr>
          <p:cNvSpPr txBox="1"/>
          <p:nvPr/>
        </p:nvSpPr>
        <p:spPr>
          <a:xfrm>
            <a:off x="4722921" y="-74564"/>
            <a:ext cx="24801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Trainer Page</a:t>
            </a:r>
          </a:p>
        </p:txBody>
      </p:sp>
    </p:spTree>
    <p:extLst>
      <p:ext uri="{BB962C8B-B14F-4D97-AF65-F5344CB8AC3E}">
        <p14:creationId xmlns:p14="http://schemas.microsoft.com/office/powerpoint/2010/main" xmlns="" val="392564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xmlns="" id="{5186294C-9049-4172-8B93-31A17DA0A259}"/>
              </a:ext>
            </a:extLst>
          </p:cNvPr>
          <p:cNvSpPr/>
          <p:nvPr/>
        </p:nvSpPr>
        <p:spPr>
          <a:xfrm>
            <a:off x="5343785" y="548078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Management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Account?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6DA4D4B-7C53-4F17-85CD-248EA3AB525F}"/>
              </a:ext>
            </a:extLst>
          </p:cNvPr>
          <p:cNvSpPr/>
          <p:nvPr/>
        </p:nvSpPr>
        <p:spPr>
          <a:xfrm>
            <a:off x="864066" y="454259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 Page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F5146C2C-B6AC-4A01-87D1-B0B63F0A3E93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2692866" y="1094339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CBDF6F02-5089-4D76-8DAF-11D8AE481E66}"/>
              </a:ext>
            </a:extLst>
          </p:cNvPr>
          <p:cNvGrpSpPr/>
          <p:nvPr/>
        </p:nvGrpSpPr>
        <p:grpSpPr>
          <a:xfrm>
            <a:off x="3650612" y="4824128"/>
            <a:ext cx="1371600" cy="1371600"/>
            <a:chOff x="3650612" y="4824128"/>
            <a:chExt cx="1371600" cy="13716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1B2E5F94-4C43-45B6-A543-8457E5E7DDF9}"/>
                </a:ext>
              </a:extLst>
            </p:cNvPr>
            <p:cNvSpPr txBox="1"/>
            <p:nvPr/>
          </p:nvSpPr>
          <p:spPr>
            <a:xfrm>
              <a:off x="3650612" y="4824128"/>
              <a:ext cx="1371600" cy="137160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dirty="0"/>
                <a:t>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Yes 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No Flow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AF3B6067-253B-4360-A028-A96DC493EF76}"/>
                </a:ext>
              </a:extLst>
            </p:cNvPr>
            <p:cNvCxnSpPr/>
            <p:nvPr/>
          </p:nvCxnSpPr>
          <p:spPr>
            <a:xfrm>
              <a:off x="3748486" y="5323045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xmlns="" id="{BF16423B-DAD5-4814-B03A-7C778673435E}"/>
                </a:ext>
              </a:extLst>
            </p:cNvPr>
            <p:cNvCxnSpPr/>
            <p:nvPr/>
          </p:nvCxnSpPr>
          <p:spPr>
            <a:xfrm>
              <a:off x="3755479" y="5671466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xmlns="" id="{5E08244F-EC87-49CA-AC64-0A0E51716C51}"/>
                </a:ext>
              </a:extLst>
            </p:cNvPr>
            <p:cNvCxnSpPr/>
            <p:nvPr/>
          </p:nvCxnSpPr>
          <p:spPr>
            <a:xfrm>
              <a:off x="3755479" y="6066869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E931DAA-C55E-427C-891A-2118214E416B}"/>
              </a:ext>
            </a:extLst>
          </p:cNvPr>
          <p:cNvSpPr txBox="1"/>
          <p:nvPr/>
        </p:nvSpPr>
        <p:spPr>
          <a:xfrm>
            <a:off x="4722921" y="-74564"/>
            <a:ext cx="48057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Trainer Page Flow (Draft)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2F34699-D286-465D-B23E-1F6452D8ECD0}"/>
              </a:ext>
            </a:extLst>
          </p:cNvPr>
          <p:cNvSpPr/>
          <p:nvPr/>
        </p:nvSpPr>
        <p:spPr>
          <a:xfrm>
            <a:off x="864066" y="1561748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members associated with that trainer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97F9C57-C11C-45E4-8D11-E4A884A52021}"/>
              </a:ext>
            </a:extLst>
          </p:cNvPr>
          <p:cNvSpPr/>
          <p:nvPr/>
        </p:nvSpPr>
        <p:spPr>
          <a:xfrm>
            <a:off x="864066" y="2669237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 the associated members to the table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0CC7D7A9-AED8-4979-9596-ED0D1922B4B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92866" y="2201828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665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Dumbbell">
            <a:extLst>
              <a:ext uri="{FF2B5EF4-FFF2-40B4-BE49-F238E27FC236}">
                <a16:creationId xmlns:a16="http://schemas.microsoft.com/office/drawing/2014/main" xmlns="" id="{8A081582-650E-438B-B925-CF22714D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10000" y="2450506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E3E1678-BFAD-498B-928E-D145AECC2BAD}"/>
              </a:ext>
            </a:extLst>
          </p:cNvPr>
          <p:cNvSpPr txBox="1"/>
          <p:nvPr/>
        </p:nvSpPr>
        <p:spPr>
          <a:xfrm>
            <a:off x="5562616" y="280543"/>
            <a:ext cx="10667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xmlns="" val="304409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141</Words>
  <Application>Microsoft Office PowerPoint</Application>
  <PresentationFormat>Custom</PresentationFormat>
  <Paragraphs>67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Arulprakash, HephzibahPonCellat</dc:creator>
  <cp:lastModifiedBy>admin</cp:lastModifiedBy>
  <cp:revision>52</cp:revision>
  <dcterms:created xsi:type="dcterms:W3CDTF">2021-03-13T07:08:11Z</dcterms:created>
  <dcterms:modified xsi:type="dcterms:W3CDTF">2021-03-26T07:10:52Z</dcterms:modified>
</cp:coreProperties>
</file>