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104870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Slide Image Placeholder 1"/>
          <p:cNvSpPr>
            <a:spLocks noGrp="1" noRot="1" noChangeAspect="1"/>
          </p:cNvSpPr>
          <p:nvPr>
            <p:ph type="sldImg"/>
          </p:nvPr>
        </p:nvSpPr>
        <p:spPr/>
      </p:sp>
      <p:sp>
        <p:nvSpPr>
          <p:cNvPr id="1048629" name="Notes Placeholder 2"/>
          <p:cNvSpPr>
            <a:spLocks noGrp="1"/>
          </p:cNvSpPr>
          <p:nvPr>
            <p:ph type="body" idx="1"/>
          </p:nvPr>
        </p:nvSpPr>
        <p:spPr/>
        <p:txBody>
          <a:bodyPr/>
          <a:lstStyle/>
          <a:p>
            <a:endParaRPr lang="en-IN" dirty="0"/>
          </a:p>
        </p:txBody>
      </p:sp>
      <p:sp>
        <p:nvSpPr>
          <p:cNvPr id="1048630"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11"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1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61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type="body" idx="1"/>
          </p:nvPr>
        </p:nvSpPr>
        <p:spPr/>
        <p:txBody>
          <a:bodyPr lIns="0" tIns="0" rIns="0" bIns="0"/>
          <a:lstStyle/>
          <a:p>
            <a:endParaRPr/>
          </a:p>
        </p:txBody>
      </p:sp>
      <p:sp>
        <p:nvSpPr>
          <p:cNvPr id="104869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69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69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70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2"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3"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5"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6"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7" name="TextBox 13"/>
          <p:cNvSpPr txBox="1"/>
          <p:nvPr/>
        </p:nvSpPr>
        <p:spPr>
          <a:xfrm>
            <a:off x="148415" y="3225604"/>
            <a:ext cx="11392708" cy="1938992"/>
          </a:xfrm>
          <a:prstGeom prst="rect">
            <a:avLst/>
          </a:prstGeom>
          <a:noFill/>
        </p:spPr>
        <p:txBody>
          <a:bodyPr wrap="square" lIns="91440" tIns="45720" rIns="91440" bIns="45720" rtlCol="0" anchor="t">
            <a:spAutoFit/>
          </a:bodyPr>
          <a:lstStyle/>
          <a:p>
            <a:r>
              <a:rPr lang="en-US" sz="2400" b="1" dirty="0"/>
              <a:t>STUDENT NAME: DHARANI.D</a:t>
            </a:r>
          </a:p>
          <a:p>
            <a:r>
              <a:rPr lang="en-US" sz="2400" b="1" dirty="0"/>
              <a:t>REGISTER NO AND NMID: 21024u09015&amp;9BA25BE8202282DAAD3427D9BC005B55</a:t>
            </a:r>
          </a:p>
          <a:p>
            <a:r>
              <a:rPr lang="en-US" sz="2400" b="1" dirty="0"/>
              <a:t>DEPARTMENT:  DEPARTMENT OF COMPUTER APPLICATION-(BCA)</a:t>
            </a:r>
          </a:p>
          <a:p>
            <a:r>
              <a:rPr lang="en-US" sz="2400" b="1" dirty="0"/>
              <a:t>COLLEGE: SRI AKILANDESWARI WOMEN'S COLLEGE,VANDAVASI/THIRUVALLUVAR UNIVERSITY.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object 2"/>
          <p:cNvSpPr txBox="1"/>
          <p:nvPr/>
        </p:nvSpPr>
        <p:spPr>
          <a:xfrm>
            <a:off x="752475" y="6486037"/>
            <a:ext cx="1773555" cy="323849"/>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66675" y="3381373"/>
            <a:ext cx="2466975" cy="3419475"/>
          </a:xfrm>
          <a:prstGeom prst="rect">
            <a:avLst/>
          </a:prstGeom>
        </p:spPr>
      </p:pic>
      <p:sp>
        <p:nvSpPr>
          <p:cNvPr id="104860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0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2FC656D-011E-778C-F2C8-B23D9DD38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357319"/>
            <a:ext cx="8746998" cy="5156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00" name="TextBox 1048599"/>
          <p:cNvSpPr txBox="1"/>
          <p:nvPr/>
        </p:nvSpPr>
        <p:spPr>
          <a:xfrm>
            <a:off x="434836" y="1451753"/>
            <a:ext cx="9798329" cy="4701539"/>
          </a:xfrm>
          <a:prstGeom prst="rect">
            <a:avLst/>
          </a:prstGeom>
        </p:spPr>
        <p:txBody>
          <a:bodyPr wrap="square" rtlCol="0">
            <a:spAutoFit/>
          </a:bodyPr>
          <a:lstStyle/>
          <a:p>
            <a:r>
              <a:rPr lang="en-US" sz="2800">
                <a:solidFill>
                  <a:srgbClr val="000000"/>
                </a:solidFill>
              </a:rPr>
              <a:t>The project is part of the Naan Mudhalvan
scheme.It focuses on building a student digital portfolio.The portfolio is designed using Front End Development.Technologies like HTML, CSS, and JavaScript are used.Students can showcase their skills and achievements.It helps in creating a professional online identity. The project improves technical and creative skills. It also enhances presentation and communication.Employers can easily view student talents and profiles.Thus, the project makes students confident and job-ready.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b="1" dirty="0">
                <a:latin typeface="Times New Roman" panose="02020603050405020304" pitchFamily="18" charset="0"/>
                <a:cs typeface="Times New Roman" panose="02020603050405020304" pitchFamily="18" charset="0"/>
              </a:rPr>
              <a:t>   </a:t>
            </a:r>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Student Digital Portfolio Using</a:t>
            </a:r>
            <a:endParaRPr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                   Front End Development </a:t>
            </a:r>
            <a:endParaRPr b="1"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5" name="object 17"/>
          <p:cNvSpPr txBox="1">
            <a:spLocks noGrp="1"/>
          </p:cNvSpPr>
          <p:nvPr>
            <p:ph type="title"/>
          </p:nvPr>
        </p:nvSpPr>
        <p:spPr>
          <a:xfrm>
            <a:off x="739775" y="829627"/>
            <a:ext cx="3909695" cy="12611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1"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3"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323849"/>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4"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1533"/>
            <a:ext cx="5029200" cy="51206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0" y="2311717"/>
            <a:ext cx="8797793" cy="3863340"/>
          </a:xfrm>
          <a:prstGeom prst="rect">
            <a:avLst/>
          </a:prstGeom>
        </p:spPr>
        <p:txBody>
          <a:bodyPr wrap="square" rtlCol="0">
            <a:spAutoFit/>
          </a:bodyPr>
          <a:lstStyle/>
          <a:p>
            <a:r>
              <a:rPr lang="en-US" sz="2800">
                <a:solidFill>
                  <a:srgbClr val="000000"/>
                </a:solidFill>
              </a:rPr>
              <a:t>Needs:
     Students become skilled and job-ready.
     It improves employment and contributes to national growth.
Impact:
    To prepare students for the job market.
    To guide youth in career and skill development.
     To raise the standard of living and support future dreams.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12611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48674"/>
          <p:cNvSpPr txBox="1"/>
          <p:nvPr/>
        </p:nvSpPr>
        <p:spPr>
          <a:xfrm>
            <a:off x="375385" y="2647949"/>
            <a:ext cx="8978165" cy="3444241"/>
          </a:xfrm>
          <a:prstGeom prst="rect">
            <a:avLst/>
          </a:prstGeom>
        </p:spPr>
        <p:txBody>
          <a:bodyPr wrap="square" rtlCol="0">
            <a:spAutoFit/>
          </a:bodyPr>
          <a:lstStyle/>
          <a:p>
            <a:r>
              <a:rPr lang="en-US" sz="2800">
                <a:solidFill>
                  <a:srgbClr val="000000"/>
                </a:solidFill>
              </a:rPr>
              <a:t>1. Launched by the Government of Tamil Nadu for students’ skill development.
2. Provides training in technical, communication, and soft skills.
3. Offers career guidance and opportunities in emerging fields like IT, AI, healthcare.
4. Helps students become job-ready, confident, and contribute to national growth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9" name="object 5"/>
          <p:cNvSpPr txBox="1">
            <a:spLocks noGrp="1"/>
          </p:cNvSpPr>
          <p:nvPr>
            <p:ph type="title"/>
          </p:nvPr>
        </p:nvSpPr>
        <p:spPr>
          <a:xfrm>
            <a:off x="699452" y="891793"/>
            <a:ext cx="5014595" cy="9817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1" name="TextBox 1048680"/>
          <p:cNvSpPr txBox="1"/>
          <p:nvPr/>
        </p:nvSpPr>
        <p:spPr>
          <a:xfrm>
            <a:off x="351772" y="2300731"/>
            <a:ext cx="7947889" cy="3444240"/>
          </a:xfrm>
          <a:prstGeom prst="rect">
            <a:avLst/>
          </a:prstGeom>
        </p:spPr>
        <p:txBody>
          <a:bodyPr wrap="square" rtlCol="0">
            <a:spAutoFit/>
          </a:bodyPr>
          <a:lstStyle/>
          <a:p>
            <a:r>
              <a:rPr lang="en-US" sz="2800">
                <a:solidFill>
                  <a:srgbClr val="000000"/>
                </a:solidFill>
              </a:rPr>
              <a:t>1. School Students – to get career guidance and basic skill training.
2. College / University Students – to improve employability and industry-ready skills.
3. Youth seeking jobs – to gain additional training and job opportunities.
4. Employers / Companies (indirectly) – they get skilled, trained candidates for jobs.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7" name="TextBox 1048686"/>
          <p:cNvSpPr txBox="1"/>
          <p:nvPr/>
        </p:nvSpPr>
        <p:spPr>
          <a:xfrm>
            <a:off x="2819399" y="1620275"/>
            <a:ext cx="7766836" cy="4282439"/>
          </a:xfrm>
          <a:prstGeom prst="rect">
            <a:avLst/>
          </a:prstGeom>
        </p:spPr>
        <p:txBody>
          <a:bodyPr wrap="square" rtlCol="0">
            <a:spAutoFit/>
          </a:bodyPr>
          <a:lstStyle/>
          <a:p>
            <a:r>
              <a:rPr lang="en-US" sz="2800">
                <a:solidFill>
                  <a:srgbClr val="000000"/>
                </a:solidFill>
              </a:rPr>
              <a:t>1. Digital Platforms / Online Portals – For registration and e-learning.
2. Learning Management Systems (LMS) – To provide online courses and lessons.
3. Workshops &amp; Seminars – For practical learning in schools and colleges.
4. Industry Tie-ups &amp; Internships – Real work exposure through companies.
5. Assessments &amp; Certifications – Tests and certificates to validate skills.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1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1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9" name="TextBox 1048618"/>
          <p:cNvSpPr txBox="1"/>
          <p:nvPr/>
        </p:nvSpPr>
        <p:spPr>
          <a:xfrm>
            <a:off x="426546" y="1507018"/>
            <a:ext cx="9631853" cy="3025140"/>
          </a:xfrm>
          <a:prstGeom prst="rect">
            <a:avLst/>
          </a:prstGeom>
        </p:spPr>
        <p:txBody>
          <a:bodyPr wrap="square" rtlCol="0">
            <a:spAutoFit/>
          </a:bodyPr>
          <a:lstStyle/>
          <a:p>
            <a:r>
              <a:rPr lang="en-US" sz="2800">
                <a:solidFill>
                  <a:srgbClr val="000000"/>
                </a:solidFill>
              </a:rPr>
              <a:t>1. Cover Page – Name, title, and basic details.
2. Table of Contents – Easy navigation of sections.
3. Introduction – About yourself or project purpose.
4. Main Content – Skills, achievements, and project details.
5. Design &amp; Consistency – Neat layout, clear fonts, and uniform style.</a:t>
            </a:r>
          </a:p>
        </p:txBody>
      </p:sp>
      <p:sp>
        <p:nvSpPr>
          <p:cNvPr id="1048620" name="TextBox 1048619"/>
          <p:cNvSpPr txBox="1"/>
          <p:nvPr/>
        </p:nvSpPr>
        <p:spPr>
          <a:xfrm>
            <a:off x="426546" y="4532157"/>
            <a:ext cx="9856352" cy="1767840"/>
          </a:xfrm>
          <a:prstGeom prst="rect">
            <a:avLst/>
          </a:prstGeom>
        </p:spPr>
        <p:txBody>
          <a:bodyPr wrap="square" rtlCol="0">
            <a:spAutoFit/>
          </a:bodyPr>
          <a:lstStyle/>
          <a:p>
            <a:r>
              <a:rPr lang="en-US" sz="2800">
                <a:solidFill>
                  <a:srgbClr val="000000"/>
                </a:solidFill>
              </a:rPr>
              <a:t>6. Consistency – Maintain the same style, color, font, and formatting throughout the portfolio.
7. Conclusion / References – Add a summary, acknowledgments, or list of sources used.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lstStyle/>
          <a:p>
            <a:r>
              <a:rPr lang="en-IN" dirty="0"/>
              <a:t>FEATURES AND FUNCTIONALITY</a:t>
            </a:r>
          </a:p>
        </p:txBody>
      </p:sp>
      <p:sp>
        <p:nvSpPr>
          <p:cNvPr id="1048609" name="TextBox 1048608"/>
          <p:cNvSpPr txBox="1"/>
          <p:nvPr/>
        </p:nvSpPr>
        <p:spPr>
          <a:xfrm>
            <a:off x="362651" y="1403403"/>
            <a:ext cx="10012091" cy="5120640"/>
          </a:xfrm>
          <a:prstGeom prst="rect">
            <a:avLst/>
          </a:prstGeom>
        </p:spPr>
        <p:txBody>
          <a:bodyPr wrap="square" rtlCol="0">
            <a:spAutoFit/>
          </a:bodyPr>
          <a:lstStyle/>
          <a:p>
            <a:r>
              <a:rPr lang="en-US" sz="2800">
                <a:solidFill>
                  <a:srgbClr val="000000"/>
                </a:solidFill>
              </a:rPr>
              <a:t>1. User-Friendly Design – Easy to use and navigate.
2. Accessibility – Available through web or mobile platforms.
3. Interactive Modules – Videos, quizzes, and practice tasks.
4. Customization – Users can update personal details or choose courses.
5. Data Management – Stores and tracks progress, scores, and certificates.
6. Security – Protects user information and login details.
7. Integration – Connects with industry, companies, and training partners.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661</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Yagesh D</cp:lastModifiedBy>
  <cp:revision>2</cp:revision>
  <dcterms:created xsi:type="dcterms:W3CDTF">2024-03-28T17:07:22Z</dcterms:created>
  <dcterms:modified xsi:type="dcterms:W3CDTF">2025-09-05T09:08:50Z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61b781b4d30343fa8a08e6c406228405</vt:lpwstr>
  </property>
</Properties>
</file>