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4990ba6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4990ba6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4990ba6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4990ba6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4990ba6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4990ba6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4990ba6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4990ba6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4990ba6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4990ba6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4990ba6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4990ba6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3273a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3273a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c21930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c21930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4990ba6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4990ba6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306d3f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306d3f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306d3f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306d3f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4990ba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4990ba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4990ba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4990ba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4990ba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4990ba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0"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on self-driving car Tweets using different NLP methods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Dharani Doppalapudi and Adam Ratzman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method performed badly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Just using the subjectivity lexicon performed worse than Naive Bayes or using the VADER library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Subjectivity lexicon score: 0.549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Naive Bayes: 0.550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VADER: 0.569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others performed fairly well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650" y="2009025"/>
            <a:ext cx="3881650" cy="2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6036400" y="2381075"/>
            <a:ext cx="25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[1,1]: 0.637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[1,2]: 0.620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[1,3]: 0.610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subjectivity lexicon and dependency triple approaches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432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Bag of words with subjectivity lexicon scored 0.648, the highest score of all the approaches we took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Dependency triples approach scored 0.584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pleasantly surprised at our results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1953225"/>
            <a:ext cx="76887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beginning DS students, we were pleasantly surprised that two of our models classified almost ⅔ of tweets correctly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were initially surprised that the subjectivity lexicon performed so poorly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Intro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CrowdFlower self-driving car Tweet sentiment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chose it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Sentiment: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Originally, 1-5, as well as not_relevant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converted this to 1,2,3,-1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Avoided existing sentiment analysis tools like VADER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Subjectivity lexicon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 with subjectivity lexicon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triples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Lemmatized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kept nouns, adjectives, and verbs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three combinations: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 only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 and bigrams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Unigrams, bigrams, and trigrams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TdidfVectorizer and SVC 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MPQA S</a:t>
            </a:r>
            <a:r>
              <a:rPr lang="en"/>
              <a:t>ubjectivity lexicon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University of Pittsburgh’s MPQA subjectivity lexicon, which is a list of words with their polarity (negative, neutral, positive)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‘positivity score’ by mapping Tweets to their numbers of negative, neutral, and positive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DictVectorizer and SVC 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subjectivity lexicon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the bag of words approach as well as features from the subjectivity lexicon (positivity score)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Triples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MaltParser to get dependency triples (head, tail, relation) for each sentence in a tweet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used these dependency triples to construct a feature vector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