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0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0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2024-03-21T09:07:22Z</dcterms:created>
  <dcterms:modified xsi:type="dcterms:W3CDTF">2024-09-12T01:41:05Z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98cbb912d46c40239b4a01a9d499a855</vt:lpwstr>
  </property>
</Properties>
</file>