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1"/>
  </p:sldMasterIdLst>
  <p:sldIdLst>
    <p:sldId id="256" r:id="rId2"/>
    <p:sldId id="264" r:id="rId3"/>
    <p:sldId id="258" r:id="rId4"/>
    <p:sldId id="259" r:id="rId5"/>
    <p:sldId id="265" r:id="rId6"/>
    <p:sldId id="260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7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0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08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71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65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4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18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23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2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7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0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4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0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0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1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0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831E-A6D8-9744-BD15-79234E995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648" y="2818937"/>
            <a:ext cx="6815669" cy="1515533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3">
                    <a:lumMod val="60000"/>
                    <a:lumOff val="40000"/>
                  </a:schemeClr>
                </a:solidFill>
              </a:rPr>
              <a:t>Fundamental</a:t>
            </a:r>
            <a:r>
              <a:rPr lang="en-US"/>
              <a:t> </a:t>
            </a:r>
            <a:r>
              <a:rPr lang="en-US" b="1">
                <a:solidFill>
                  <a:schemeClr val="accent3">
                    <a:lumMod val="60000"/>
                    <a:lumOff val="40000"/>
                  </a:schemeClr>
                </a:solidFill>
              </a:rPr>
              <a:t>computer</a:t>
            </a:r>
            <a:r>
              <a:rPr lang="en-US"/>
              <a:t> </a:t>
            </a:r>
            <a:r>
              <a:rPr lang="en-US" b="1">
                <a:solidFill>
                  <a:schemeClr val="accent3">
                    <a:lumMod val="60000"/>
                    <a:lumOff val="40000"/>
                  </a:schemeClr>
                </a:solidFill>
              </a:rPr>
              <a:t>&amp;</a:t>
            </a:r>
            <a:r>
              <a:rPr lang="en-US"/>
              <a:t> </a:t>
            </a:r>
            <a:r>
              <a:rPr lang="en-US" b="1">
                <a:solidFill>
                  <a:schemeClr val="accent3">
                    <a:lumMod val="60000"/>
                    <a:lumOff val="40000"/>
                  </a:schemeClr>
                </a:solidFill>
              </a:rPr>
              <a:t>emerging</a:t>
            </a:r>
            <a:r>
              <a:rPr lang="en-US"/>
              <a:t> </a:t>
            </a:r>
            <a:r>
              <a:rPr lang="en-US" b="1">
                <a:solidFill>
                  <a:schemeClr val="accent3">
                    <a:lumMod val="60000"/>
                    <a:lumOff val="40000"/>
                  </a:schemeClr>
                </a:solidFill>
              </a:rPr>
              <a:t>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4EC50-BC0A-FB45-A173-35A4120F6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747" y="4571270"/>
            <a:ext cx="8825658" cy="1494465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en-US" sz="4000" b="1"/>
              <a:t>Devloped</a:t>
            </a:r>
            <a:r>
              <a:rPr lang="en-US"/>
              <a:t> </a:t>
            </a:r>
            <a:r>
              <a:rPr lang="en-US" sz="4000" b="1"/>
              <a:t>by</a:t>
            </a:r>
            <a:r>
              <a:rPr lang="en-US"/>
              <a:t> : </a:t>
            </a:r>
          </a:p>
          <a:p>
            <a:pPr algn="r"/>
            <a:r>
              <a:rPr lang="en-US" sz="4900" b="1"/>
              <a:t>Gadhiya yash ( 702 ) </a:t>
            </a:r>
          </a:p>
          <a:p>
            <a:pPr algn="r"/>
            <a:endParaRPr lang="en-US"/>
          </a:p>
          <a:p>
            <a:pPr algn="r"/>
            <a:r>
              <a:rPr lang="en-US" sz="4800" b="1"/>
              <a:t>guide</a:t>
            </a:r>
            <a:r>
              <a:rPr lang="en-US"/>
              <a:t> </a:t>
            </a:r>
            <a:r>
              <a:rPr lang="en-US" sz="4800" b="1"/>
              <a:t>by</a:t>
            </a:r>
            <a:r>
              <a:rPr lang="en-US"/>
              <a:t> : </a:t>
            </a:r>
            <a:r>
              <a:rPr lang="en-US" sz="5600" b="1" i="1"/>
              <a:t>meghna</a:t>
            </a:r>
            <a:r>
              <a:rPr lang="en-US"/>
              <a:t> </a:t>
            </a:r>
            <a:r>
              <a:rPr lang="en-US" sz="5600" b="1" i="1" u="sng"/>
              <a:t>panara</a:t>
            </a:r>
            <a:r>
              <a:rPr lang="en-US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1D4E1-777B-B144-959E-0E2355EF6AA6}"/>
              </a:ext>
            </a:extLst>
          </p:cNvPr>
          <p:cNvSpPr txBox="1"/>
          <p:nvPr/>
        </p:nvSpPr>
        <p:spPr>
          <a:xfrm>
            <a:off x="5184576" y="250567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19098-716D-E743-9ECF-363200C0FD73}"/>
              </a:ext>
            </a:extLst>
          </p:cNvPr>
          <p:cNvSpPr txBox="1"/>
          <p:nvPr/>
        </p:nvSpPr>
        <p:spPr>
          <a:xfrm>
            <a:off x="5814482" y="226887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4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1E0C-F8B5-DF47-B393-D1416DE0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062" y="716316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b="1" u="sng">
                <a:solidFill>
                  <a:srgbClr val="C00000"/>
                </a:solidFill>
              </a:rPr>
              <a:t>Samsung galaxy s21 ultra 5g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F469F-53DF-854B-96C0-CB958AA88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06" y="2428876"/>
            <a:ext cx="8825659" cy="3857624"/>
          </a:xfrm>
        </p:spPr>
        <p:txBody>
          <a:bodyPr>
            <a:normAutofit fontScale="92500" lnSpcReduction="10000"/>
          </a:bodyPr>
          <a:lstStyle/>
          <a:p>
            <a:r>
              <a:rPr lang="en-US" sz="2400"/>
              <a:t> 17.3 cm ( 6.8”) Screen size </a:t>
            </a:r>
          </a:p>
          <a:p>
            <a:r>
              <a:rPr lang="en-US" sz="2400"/>
              <a:t>227G weight</a:t>
            </a:r>
          </a:p>
          <a:p>
            <a:r>
              <a:rPr lang="en-US" sz="2400"/>
              <a:t>2.9 Ghz Max.cpu speed octa – core </a:t>
            </a:r>
          </a:p>
          <a:p>
            <a:r>
              <a:rPr lang="en-US" sz="2400"/>
              <a:t>108 mp wide,12mp wide,10m Felephoto (3x) 10m felephoto (10)</a:t>
            </a:r>
          </a:p>
          <a:p>
            <a:pPr marL="0" indent="0">
              <a:buNone/>
            </a:pPr>
            <a:r>
              <a:rPr lang="en-US" sz="2400"/>
              <a:t>     max.zoom up to 100 X</a:t>
            </a:r>
          </a:p>
          <a:p>
            <a:r>
              <a:rPr lang="en-US" sz="2400"/>
              <a:t> 40 mp front camara</a:t>
            </a:r>
          </a:p>
          <a:p>
            <a:r>
              <a:rPr lang="en-US" sz="2400"/>
              <a:t> 5000 mAH </a:t>
            </a:r>
            <a:r>
              <a:rPr lang="en-US" sz="2400">
                <a:solidFill>
                  <a:schemeClr val="tx1"/>
                </a:solidFill>
              </a:rPr>
              <a:t>battery</a:t>
            </a:r>
          </a:p>
          <a:p>
            <a:r>
              <a:rPr lang="en-US" sz="2400"/>
              <a:t>128gb/256gb/512gb storage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DE5AAA5-2DE4-E74D-9C85-D3B7CC8AF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28" y="4250532"/>
            <a:ext cx="4893469" cy="2285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314D9F-C64B-534D-A2FD-6A05E568DD61}"/>
              </a:ext>
            </a:extLst>
          </p:cNvPr>
          <p:cNvSpPr txBox="1"/>
          <p:nvPr/>
        </p:nvSpPr>
        <p:spPr>
          <a:xfrm>
            <a:off x="5184576" y="250567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3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1A15-AB47-1345-A811-523296E4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Apple 13 Mini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4ECBB-88EF-6C4A-9B26-0DCECADD2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6399562" cy="3647281"/>
          </a:xfrm>
        </p:spPr>
        <p:txBody>
          <a:bodyPr/>
          <a:lstStyle/>
          <a:p>
            <a:r>
              <a:rPr lang="en-US"/>
              <a:t> 5.4” Super retina display </a:t>
            </a:r>
          </a:p>
          <a:p>
            <a:r>
              <a:rPr lang="en-US"/>
              <a:t>A15 Dual Bionic chips etc.</a:t>
            </a:r>
          </a:p>
          <a:p>
            <a:r>
              <a:rPr lang="en-US"/>
              <a:t> 12mp Dual rear camera</a:t>
            </a:r>
          </a:p>
          <a:p>
            <a:r>
              <a:rPr lang="en-US"/>
              <a:t> 128gb/ 156gb &amp; 512gb storage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553DCC3-F3E4-D44A-8146-B80416186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382" y="2452687"/>
            <a:ext cx="4277867" cy="440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282A-537A-354E-9150-63D1C122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Dell Inspiron 24 5400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9B885-0FF8-134D-8038-B43F1462B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02" y="2657078"/>
            <a:ext cx="9641039" cy="3075781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 b="1"/>
              <a:t>Series</a:t>
            </a:r>
            <a:r>
              <a:rPr lang="en-US"/>
              <a:t>                                        :-</a:t>
            </a:r>
            <a:r>
              <a:rPr lang="en-US" b="1"/>
              <a:t>Inspiron</a:t>
            </a:r>
          </a:p>
          <a:p>
            <a:r>
              <a:rPr lang="en-US" b="1"/>
              <a:t> Brand                                        :-Dell</a:t>
            </a:r>
          </a:p>
          <a:p>
            <a:r>
              <a:rPr lang="en-US" b="1"/>
              <a:t> Specific user for product        :- student</a:t>
            </a:r>
          </a:p>
          <a:p>
            <a:r>
              <a:rPr lang="en-US" b="1"/>
              <a:t> Screen size                               :- 23 inches</a:t>
            </a:r>
          </a:p>
          <a:p>
            <a:r>
              <a:rPr lang="en-US" b="1"/>
              <a:t> Processer count                      :- 1 </a:t>
            </a:r>
          </a:p>
          <a:p>
            <a:r>
              <a:rPr lang="en-US" b="1"/>
              <a:t> Hard disk size                            :-256 GB</a:t>
            </a:r>
          </a:p>
          <a:p>
            <a:r>
              <a:rPr lang="en-US" b="1"/>
              <a:t> Connectivity tecnology          :-USB,Ethernet,HDML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985DC8-881E-A64B-AE9F-1C6BB3AB4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198" y="2786063"/>
            <a:ext cx="466292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1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CEE6-622C-F34C-9B20-1255F171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04" y="594811"/>
            <a:ext cx="8761413" cy="1387580"/>
          </a:xfrm>
        </p:spPr>
        <p:txBody>
          <a:bodyPr/>
          <a:lstStyle/>
          <a:p>
            <a:pPr algn="ctr"/>
            <a:r>
              <a:rPr lang="en-US" sz="4800" b="1">
                <a:solidFill>
                  <a:srgbClr val="00B050"/>
                </a:solidFill>
              </a:rPr>
              <a:t>HP 15s 11</a:t>
            </a:r>
            <a:r>
              <a:rPr lang="en-US" sz="4800" b="1" baseline="30000">
                <a:solidFill>
                  <a:srgbClr val="00B050"/>
                </a:solidFill>
              </a:rPr>
              <a:t>th</a:t>
            </a:r>
            <a:r>
              <a:rPr lang="en-US" sz="4800" b="1">
                <a:solidFill>
                  <a:srgbClr val="00B050"/>
                </a:solidFill>
              </a:rPr>
              <a:t> Gen intel core i3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A050-0B61-0A47-8003-7086B3CB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08" y="2500312"/>
            <a:ext cx="10820004" cy="3545086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 b="1"/>
              <a:t>Model name.                 .                    :- 15s-du3564TU</a:t>
            </a:r>
          </a:p>
          <a:p>
            <a:r>
              <a:rPr lang="en-US" b="1"/>
              <a:t>Brand.                                                   :- HP</a:t>
            </a:r>
          </a:p>
          <a:p>
            <a:r>
              <a:rPr lang="en-US" b="1"/>
              <a:t>Specific User For Product.                   :- Multimedia,student, business</a:t>
            </a:r>
            <a:endParaRPr lang="en-US" sz="1400" b="1"/>
          </a:p>
          <a:p>
            <a:r>
              <a:rPr lang="en-US" b="1"/>
              <a:t> Screen size                                          :- 39.6 centimetres</a:t>
            </a:r>
          </a:p>
          <a:p>
            <a:r>
              <a:rPr lang="en-US" b="1"/>
              <a:t> Operating system.                              :- windows 11 Home </a:t>
            </a:r>
          </a:p>
          <a:p>
            <a:r>
              <a:rPr lang="en-US" b="1"/>
              <a:t> CPU manufacturer.                             :- Intel</a:t>
            </a:r>
          </a:p>
          <a:p>
            <a:r>
              <a:rPr lang="en-US" b="1"/>
              <a:t> Connecter Type.                                 :- Bluetooth,WIFI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688DFBE-A80B-1347-966B-18CB2DC8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3946922"/>
            <a:ext cx="3446859" cy="27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8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00D1-A9B2-B84A-A193-F211734D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82204"/>
            <a:ext cx="9601196" cy="1196578"/>
          </a:xfrm>
        </p:spPr>
        <p:txBody>
          <a:bodyPr/>
          <a:lstStyle/>
          <a:p>
            <a:pPr algn="ctr"/>
            <a:r>
              <a:rPr lang="en-US" sz="4000"/>
              <a:t> </a:t>
            </a:r>
            <a:r>
              <a:rPr lang="en-US" sz="4000" b="1">
                <a:solidFill>
                  <a:srgbClr val="92D050"/>
                </a:solidFill>
              </a:rPr>
              <a:t>Best gaming experience in laptop</a:t>
            </a:r>
            <a:r>
              <a:rPr lang="en-US"/>
              <a:t>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F8DA764-340A-9D42-B3DA-26DB1C9DF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591" y="2066026"/>
            <a:ext cx="6828542" cy="272594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1F3539-C5A2-044F-A36A-44BF95A80E4A}"/>
              </a:ext>
            </a:extLst>
          </p:cNvPr>
          <p:cNvSpPr txBox="1"/>
          <p:nvPr/>
        </p:nvSpPr>
        <p:spPr>
          <a:xfrm flipV="1">
            <a:off x="2357438" y="5304234"/>
            <a:ext cx="4054078" cy="928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9DF99-6335-1340-8307-46764E49F742}"/>
              </a:ext>
            </a:extLst>
          </p:cNvPr>
          <p:cNvSpPr txBox="1"/>
          <p:nvPr/>
        </p:nvSpPr>
        <p:spPr>
          <a:xfrm>
            <a:off x="2647173" y="4860205"/>
            <a:ext cx="6508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b="1"/>
              <a:t>Gaming Aspire 7 5800h &amp; predator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1"/>
              <a:t>Acer nitro 5 gaming laptop ( AMD recently 7 5800h/16gb/256gb ssd / 1 fb HHD / NVIDIA.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/>
              <a:t> Geforce RTX 3050TI Graphics / windows 10 home )|ANS 15 45 with 39.6cm ( 15.6 inch ) IPS FHD display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AC49-EBCC-7749-9CB0-19B36234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>
                <a:solidFill>
                  <a:srgbClr val="FF0000"/>
                </a:solidFill>
              </a:rPr>
              <a:t>Second gaming laptop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234D3-D447-354D-A7EF-3D1EA26F4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 b="1"/>
              <a:t>Personal computer design type – ALL IN ONE </a:t>
            </a:r>
          </a:p>
          <a:p>
            <a:r>
              <a:rPr lang="en-US" b="1"/>
              <a:t> Specific user for product – MULTIMEDIA</a:t>
            </a:r>
          </a:p>
          <a:p>
            <a:r>
              <a:rPr lang="en-US" b="1"/>
              <a:t> Model name – Imac</a:t>
            </a:r>
          </a:p>
          <a:p>
            <a:r>
              <a:rPr lang="en-US" b="1"/>
              <a:t> RAM – 8 GB</a:t>
            </a:r>
          </a:p>
          <a:p>
            <a:r>
              <a:rPr lang="en-US" b="1"/>
              <a:t> Operating system – Mas OS</a:t>
            </a:r>
          </a:p>
          <a:p>
            <a:r>
              <a:rPr lang="en-US" b="1"/>
              <a:t>CPU model – APPLE M1 </a:t>
            </a:r>
          </a:p>
          <a:p>
            <a:r>
              <a:rPr lang="en-US" b="1"/>
              <a:t>Screen size -  24 inches</a:t>
            </a:r>
          </a:p>
          <a:p>
            <a:r>
              <a:rPr lang="en-US" b="1"/>
              <a:t> Brand – APPLE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51FFC9F-7D6D-4347-8FE0-E1E428E1F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797" y="3429000"/>
            <a:ext cx="5262563" cy="394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41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Fundamental computer &amp; emerging technologies</vt:lpstr>
      <vt:lpstr>Samsung galaxy s21 ultra 5g </vt:lpstr>
      <vt:lpstr>Apple 13 Mini </vt:lpstr>
      <vt:lpstr>Dell Inspiron 24 5400</vt:lpstr>
      <vt:lpstr>HP 15s 11th Gen intel core i3</vt:lpstr>
      <vt:lpstr> Best gaming experience in laptop </vt:lpstr>
      <vt:lpstr>Second gaming laptop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computer &amp; emerging technologies</dc:title>
  <dc:creator>dharanishah2010@gmail.com</dc:creator>
  <cp:lastModifiedBy>dharanishah2010@gmail.com</cp:lastModifiedBy>
  <cp:revision>6</cp:revision>
  <dcterms:created xsi:type="dcterms:W3CDTF">2021-11-29T12:32:34Z</dcterms:created>
  <dcterms:modified xsi:type="dcterms:W3CDTF">2021-11-30T04:46:10Z</dcterms:modified>
</cp:coreProperties>
</file>