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58" r:id="rId4"/>
    <p:sldId id="273" r:id="rId5"/>
    <p:sldId id="260" r:id="rId6"/>
    <p:sldId id="259" r:id="rId7"/>
    <p:sldId id="262" r:id="rId8"/>
    <p:sldId id="263" r:id="rId9"/>
    <p:sldId id="267" r:id="rId10"/>
    <p:sldId id="268" r:id="rId11"/>
    <p:sldId id="269" r:id="rId12"/>
    <p:sldId id="270" r:id="rId13"/>
    <p:sldId id="271" r:id="rId14"/>
    <p:sldId id="272" r:id="rId15"/>
    <p:sldId id="27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86" d="100"/>
          <a:sy n="86" d="100"/>
        </p:scale>
        <p:origin x="562" y="67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3B725B-653D-4166-A8E9-72A38A1847CF}" type="datetimeFigureOut">
              <a:rPr lang="en-US"/>
              <a:t>3/17/2021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861E8E-D392-497B-BB21-122DD7C27CF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08353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3F64CD-0576-4A9A-BD06-7889D6E60BDC}" type="datetimeFigureOut">
              <a:rPr lang="en-US"/>
              <a:t>3/17/2021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55D449-B875-4B8D-8E66-224D27E54C9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49979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6225" y="1828800"/>
            <a:ext cx="4098175" cy="317738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6225" y="5181600"/>
            <a:ext cx="4098175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7" name="Picture 6" descr="EKG line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88688" y="-1"/>
            <a:ext cx="7000137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3/17/2021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Rectangle"/>
          <p:cNvSpPr/>
          <p:nvPr/>
        </p:nvSpPr>
        <p:spPr>
          <a:xfrm>
            <a:off x="9982200" y="0"/>
            <a:ext cx="22098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58399" y="457201"/>
            <a:ext cx="2057401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9067800" cy="5943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3/17/2021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3/17/2021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7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Rectangle"/>
          <p:cNvSpPr/>
          <p:nvPr/>
        </p:nvSpPr>
        <p:spPr>
          <a:xfrm>
            <a:off x="265112" y="228600"/>
            <a:ext cx="116586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828800"/>
            <a:ext cx="7772400" cy="317738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5181600"/>
            <a:ext cx="7772400" cy="685800"/>
          </a:xfrm>
        </p:spPr>
        <p:txBody>
          <a:bodyPr>
            <a:normAutofit/>
          </a:bodyPr>
          <a:lstStyle>
            <a:lvl1pPr marL="0" indent="0">
              <a:buNone/>
              <a:defRPr sz="20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825624"/>
            <a:ext cx="4800600" cy="45751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4"/>
            <a:ext cx="4800600" cy="45751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3/17/2021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828799"/>
            <a:ext cx="4800600" cy="762000"/>
          </a:xfrm>
        </p:spPr>
        <p:txBody>
          <a:bodyPr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590799"/>
            <a:ext cx="4800600" cy="381003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28799"/>
            <a:ext cx="4800600" cy="762000"/>
          </a:xfrm>
        </p:spPr>
        <p:txBody>
          <a:bodyPr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90799"/>
            <a:ext cx="4800600" cy="381003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3/17/2021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3/17/2021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3/17/2021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descr="Rectangle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 descr="Rectangle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2700" y="3200400"/>
            <a:ext cx="3932237" cy="1752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457201"/>
            <a:ext cx="5943600" cy="5943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32699" y="5029200"/>
            <a:ext cx="3932237" cy="137160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descr="Rectangle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 descr="Rectangle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5240" y="3200400"/>
            <a:ext cx="3932237" cy="1752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" y="0"/>
            <a:ext cx="7008810" cy="6857999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35240" y="5029200"/>
            <a:ext cx="3932237" cy="137464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d bar" descr="Red bar"/>
          <p:cNvSpPr/>
          <p:nvPr/>
        </p:nvSpPr>
        <p:spPr>
          <a:xfrm>
            <a:off x="1" y="1"/>
            <a:ext cx="12188824" cy="1524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99220"/>
            <a:ext cx="10058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799"/>
            <a:ext cx="9144000" cy="4572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481760"/>
            <a:ext cx="78486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67800" y="6465885"/>
            <a:ext cx="10668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3/17/2021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481760"/>
            <a:ext cx="8382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68680" indent="-182563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05156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23444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41732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60020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8308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29" y="1196752"/>
            <a:ext cx="4677072" cy="2808312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HEART DISEASE PREDICTION USING KNN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29" y="4725144"/>
            <a:ext cx="4677071" cy="1152128"/>
          </a:xfrm>
        </p:spPr>
        <p:txBody>
          <a:bodyPr>
            <a:noAutofit/>
          </a:bodyPr>
          <a:lstStyle/>
          <a:p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M.DHARANI</a:t>
            </a:r>
          </a:p>
          <a:p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19RH1A05E0</a:t>
            </a:r>
          </a:p>
        </p:txBody>
      </p:sp>
    </p:spTree>
    <p:extLst>
      <p:ext uri="{BB962C8B-B14F-4D97-AF65-F5344CB8AC3E}">
        <p14:creationId xmlns:p14="http://schemas.microsoft.com/office/powerpoint/2010/main" val="43514166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87DD4-B48E-4A24-A13C-9CED610AF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Confusion Matrix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9EA2B5-15B8-4290-8839-C0F67E26B5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688" y="2492896"/>
            <a:ext cx="4752528" cy="33789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139746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220F9-AE56-47C6-9C2C-E43138DC2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  <a:endParaRPr lang="en-I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EC8518C-1D9B-46C8-B0C3-E3E21CB7BABD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66800" y="1825624"/>
            <a:ext cx="4800600" cy="426767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A56225C-4933-49D9-96A9-A8E57A02D4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Accurate Prediction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saving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friendly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 from home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Suggestions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aid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22493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C39EA-B7AD-4EBF-BD2E-5F5854E03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D80C7-E9AB-4770-863F-E83A2778E7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352" y="2204864"/>
            <a:ext cx="5688632" cy="4283969"/>
          </a:xfrm>
        </p:spPr>
        <p:txBody>
          <a:bodyPr>
            <a:normAutofit/>
          </a:bodyPr>
          <a:lstStyle/>
          <a:p>
            <a:pPr>
              <a:buFont typeface="Corbel" panose="020B0503020204020204" pitchFamily="34" charset="0"/>
              <a:buChar char="◊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Privacy and Security</a:t>
            </a:r>
          </a:p>
          <a:p>
            <a:pPr>
              <a:buFont typeface="Corbel" panose="020B0503020204020204" pitchFamily="34" charset="0"/>
              <a:buChar char="◊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challenges every day</a:t>
            </a:r>
          </a:p>
          <a:p>
            <a:pPr>
              <a:buFont typeface="Corbel" panose="020B0503020204020204" pitchFamily="34" charset="0"/>
              <a:buChar char="◊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Massive Data Sets</a:t>
            </a:r>
          </a:p>
          <a:p>
            <a:pPr>
              <a:buFont typeface="Corbel" panose="020B0503020204020204" pitchFamily="34" charset="0"/>
              <a:buChar char="◊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 Algorithm</a:t>
            </a:r>
          </a:p>
          <a:p>
            <a:pPr>
              <a:buFont typeface="Corbel" panose="020B0503020204020204" pitchFamily="34" charset="0"/>
              <a:buChar char="◊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body types </a:t>
            </a:r>
          </a:p>
          <a:p>
            <a:pPr>
              <a:buFont typeface="Corbel" panose="020B0503020204020204" pitchFamily="34" charset="0"/>
              <a:buChar char="◊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Financial Problems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 descr="ML.NET: Heart disease prediction - Dvir Segal - Medium">
            <a:extLst>
              <a:ext uri="{FF2B5EF4-FFF2-40B4-BE49-F238E27FC236}">
                <a16:creationId xmlns:a16="http://schemas.microsoft.com/office/drawing/2014/main" id="{23C6C670-B1B8-4DAE-912F-F46E11AF60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3912" y="2708920"/>
            <a:ext cx="3888432" cy="288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26134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88AE1-CC63-49E4-B17B-32BE65E31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  <a:endParaRPr lang="en-IN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386FB-EEF7-4159-BB90-85015F062A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7928" y="2420888"/>
            <a:ext cx="6744072" cy="3979912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algorithms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Predictions are easy!!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Diagnosis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Preliminary heart diseases prediction</a:t>
            </a:r>
          </a:p>
          <a:p>
            <a:endParaRPr lang="en-IN" dirty="0"/>
          </a:p>
        </p:txBody>
      </p:sp>
      <p:pic>
        <p:nvPicPr>
          <p:cNvPr id="2050" name="Picture 2" descr="New insights about inflammation - Harvard Health">
            <a:extLst>
              <a:ext uri="{FF2B5EF4-FFF2-40B4-BE49-F238E27FC236}">
                <a16:creationId xmlns:a16="http://schemas.microsoft.com/office/drawing/2014/main" id="{14438EDF-45F4-4DD8-BEA4-7A6B9E607E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76" y="2420888"/>
            <a:ext cx="4248472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24259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C44E3-3135-4EF5-B053-CA8EC64F9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Development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9EA9A-F10F-47A1-9002-C86FACAEBB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368" y="2492896"/>
            <a:ext cx="5904656" cy="3907904"/>
          </a:xfrm>
        </p:spPr>
        <p:txBody>
          <a:bodyPr/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other diseases can be predicted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 Development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Development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Rapid Diagnosis treatment  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3074" name="Picture 2" descr="Cardiovascular disease and heart disease: What's the difference ...">
            <a:extLst>
              <a:ext uri="{FF2B5EF4-FFF2-40B4-BE49-F238E27FC236}">
                <a16:creationId xmlns:a16="http://schemas.microsoft.com/office/drawing/2014/main" id="{13C46959-325E-44CB-9861-FD4B1C7DBD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6040" y="2312876"/>
            <a:ext cx="4320480" cy="3132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23971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ow To Have A Healthy Heart, Avoid Heart Diseases, Health Tips">
            <a:extLst>
              <a:ext uri="{FF2B5EF4-FFF2-40B4-BE49-F238E27FC236}">
                <a16:creationId xmlns:a16="http://schemas.microsoft.com/office/drawing/2014/main" id="{E9DA3E8C-E0D8-4F15-A343-59AC88CEA3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472" y="944724"/>
            <a:ext cx="9793088" cy="4968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17536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Heart disease prediction using KNN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 chart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layout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 of code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development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96946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6DA6C75-C888-4293-B8E5-18245439CDC2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66800" y="2420888"/>
            <a:ext cx="4800600" cy="367240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9472CC7-235B-4ED2-A745-F8AF1ECE4DA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easy to predict heart diseases now a days using ML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80% of heart disease prediction is done accurately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needs just 10 mins to check your health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Just fill your symptoms and check it out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8620899"/>
      </p:ext>
    </p:extLst>
  </p:cSld>
  <p:clrMapOvr>
    <a:masterClrMapping/>
  </p:clrMapOvr>
  <p:transition spd="slow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87258-A813-45F9-9386-8066934EE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 chart</a:t>
            </a:r>
            <a:endParaRPr lang="en-I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B84B71E-A794-4B1A-8F58-3B71D869D1E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623992"/>
            <a:ext cx="9144000" cy="25862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1410754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825624"/>
            <a:ext cx="10429800" cy="4575175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Collection of 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Cleaning and EDA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Modelling and feature engineering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Confusion matrix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</a:p>
        </p:txBody>
      </p:sp>
    </p:spTree>
    <p:extLst>
      <p:ext uri="{BB962C8B-B14F-4D97-AF65-F5344CB8AC3E}">
        <p14:creationId xmlns:p14="http://schemas.microsoft.com/office/powerpoint/2010/main" val="27386277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3432" y="116632"/>
            <a:ext cx="10058400" cy="1325563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 of code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BD532E8-A175-4187-859A-3A62A24096B3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432" y="2708920"/>
            <a:ext cx="4019872" cy="28331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420E7FF-F19D-40CA-91BF-1F6D7BD49BC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632" y="2780928"/>
            <a:ext cx="4377923" cy="28331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488263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FD4755-9FB6-4087-955C-D30B521DB75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120" y="2636912"/>
            <a:ext cx="4552752" cy="3240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Heart Disease Prediction - Towards Data Science">
            <a:extLst>
              <a:ext uri="{FF2B5EF4-FFF2-40B4-BE49-F238E27FC236}">
                <a16:creationId xmlns:a16="http://schemas.microsoft.com/office/drawing/2014/main" id="{2CA15D4D-1652-466F-90C8-4A0AE20796A6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1944" y="2636912"/>
            <a:ext cx="5731510" cy="32403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376736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B1DA86-ABB2-4E16-A26C-FF287C397D5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512" y="2060848"/>
            <a:ext cx="7848872" cy="40570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4710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85308-89BC-488A-8987-8DF532E4C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</a:t>
            </a:r>
            <a:endParaRPr lang="en-I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Predicting presence of Heart Diseases using Machine Learning">
            <a:extLst>
              <a:ext uri="{FF2B5EF4-FFF2-40B4-BE49-F238E27FC236}">
                <a16:creationId xmlns:a16="http://schemas.microsoft.com/office/drawing/2014/main" id="{C94F272E-010D-4F4C-B85F-5D0CBF1C0C9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472" y="2060848"/>
            <a:ext cx="8496944" cy="42484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902522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Medical Design 16x9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141.potx" id="{D7485564-6666-4DDB-B0D3-55F6E694D6E5}" vid="{6E950D30-6FC6-4411-BCFF-468AD9ECA787}"/>
    </a:ext>
  </a:extLst>
</a:theme>
</file>

<file path=ppt/theme/theme2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Medical design presentation (widescreen)</Template>
  <TotalTime>140</TotalTime>
  <Words>152</Words>
  <Application>Microsoft Office PowerPoint</Application>
  <PresentationFormat>Widescreen</PresentationFormat>
  <Paragraphs>54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Corbel</vt:lpstr>
      <vt:lpstr>Franklin Gothic Medium</vt:lpstr>
      <vt:lpstr>Times New Roman</vt:lpstr>
      <vt:lpstr>Wingdings</vt:lpstr>
      <vt:lpstr>Medical Design 16x9</vt:lpstr>
      <vt:lpstr>HEART DISEASE PREDICTION USING KNN</vt:lpstr>
      <vt:lpstr>Heart disease prediction using KNN</vt:lpstr>
      <vt:lpstr>Introduction</vt:lpstr>
      <vt:lpstr>Flow chart</vt:lpstr>
      <vt:lpstr>Code layout</vt:lpstr>
      <vt:lpstr>Visualization of code</vt:lpstr>
      <vt:lpstr>Visualization</vt:lpstr>
      <vt:lpstr>Visualization</vt:lpstr>
      <vt:lpstr>Visualization</vt:lpstr>
      <vt:lpstr>Confusion Matrix</vt:lpstr>
      <vt:lpstr>Advantages</vt:lpstr>
      <vt:lpstr>Disadvantages</vt:lpstr>
      <vt:lpstr>Applications</vt:lpstr>
      <vt:lpstr>Future Development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HEART DISEASE PREDICTION USING KNN</dc:title>
  <dc:creator>Dharani Reddy</dc:creator>
  <cp:lastModifiedBy>MANDLA DHARANI</cp:lastModifiedBy>
  <cp:revision>12</cp:revision>
  <dcterms:created xsi:type="dcterms:W3CDTF">2020-06-30T13:07:52Z</dcterms:created>
  <dcterms:modified xsi:type="dcterms:W3CDTF">2021-03-17T12:22:42Z</dcterms:modified>
</cp:coreProperties>
</file>