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5" r:id="rId2"/>
    <p:sldId id="310" r:id="rId3"/>
    <p:sldId id="320" r:id="rId4"/>
    <p:sldId id="317" r:id="rId5"/>
    <p:sldId id="318" r:id="rId6"/>
    <p:sldId id="319" r:id="rId7"/>
    <p:sldId id="311" r:id="rId8"/>
    <p:sldId id="313" r:id="rId9"/>
    <p:sldId id="312" r:id="rId10"/>
    <p:sldId id="314" r:id="rId11"/>
    <p:sldId id="315" r:id="rId12"/>
    <p:sldId id="316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>
        <p:scale>
          <a:sx n="96" d="100"/>
          <a:sy n="96" d="100"/>
        </p:scale>
        <p:origin x="-178" y="1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4/30/2020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4/30/2020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4/30/2020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4/30/2020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5964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SKIN DISEASE PREDICTION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92696"/>
          </a:xfrm>
        </p:spPr>
        <p:txBody>
          <a:bodyPr/>
          <a:lstStyle/>
          <a:p>
            <a:r>
              <a:rPr lang="it-IT" dirty="0"/>
              <a:t>USING AI AND ML</a:t>
            </a:r>
          </a:p>
          <a:p>
            <a:r>
              <a:rPr lang="it-IT" dirty="0" smtClean="0"/>
              <a:t>M.DHARANI</a:t>
            </a:r>
          </a:p>
          <a:p>
            <a:r>
              <a:rPr lang="it-IT" dirty="0" smtClean="0"/>
              <a:t>AishwarYA SURESH</a:t>
            </a:r>
          </a:p>
          <a:p>
            <a:r>
              <a:rPr lang="it-IT" dirty="0" smtClean="0"/>
              <a:t>G.LIKHITHA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73038B-F5AB-4351-B2E0-6BF80507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1CC470-204D-4190-9004-06B3D7857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Deep learning algorithms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Predictions are easy!!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Diagnosis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Preliminary skin diseases prediction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3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48C41A-2D2C-402A-A5A8-EA90E6A0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191938-C1C3-4BC4-A01C-696A89BF9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other diseases can be predicted</a:t>
            </a:r>
          </a:p>
          <a:p>
            <a:r>
              <a:rPr lang="en-US" dirty="0"/>
              <a:t>Software  Development</a:t>
            </a:r>
          </a:p>
          <a:p>
            <a:r>
              <a:rPr lang="en-US" dirty="0"/>
              <a:t>Hardware Development</a:t>
            </a:r>
          </a:p>
          <a:p>
            <a:r>
              <a:rPr lang="en-US" dirty="0"/>
              <a:t>Rapid Diagnosis treatment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71408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1E9079C-034B-4383-912B-0D96F0D6A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0" y="0"/>
            <a:ext cx="11927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249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 smtClean="0"/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MODEL OVERVIEW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ARCHITECTURE OF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SKIN DISEASES PREDICTED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RESULT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 ADVANTAGES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DISADVANTAGES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</a:t>
            </a:r>
            <a:r>
              <a:rPr lang="en-US" dirty="0" smtClean="0"/>
              <a:t>APPLICATIONS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Skin </a:t>
            </a:r>
            <a:r>
              <a:rPr lang="en-US" sz="2800" dirty="0"/>
              <a:t>diseases had the fourth leading cause of nonfatal disease 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Skin diseases </a:t>
            </a:r>
            <a:r>
              <a:rPr lang="en-US" sz="2800" dirty="0" smtClean="0"/>
              <a:t> </a:t>
            </a:r>
            <a:r>
              <a:rPr lang="en-US" sz="2800" dirty="0"/>
              <a:t>caused enormous economic </a:t>
            </a:r>
            <a:r>
              <a:rPr lang="en-US" sz="2800" dirty="0" smtClean="0"/>
              <a:t>burdens</a:t>
            </a: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The identification of skin disease from </a:t>
            </a:r>
            <a:r>
              <a:rPr lang="en-US" sz="2800" dirty="0" err="1"/>
              <a:t>dermoscopy</a:t>
            </a:r>
            <a:r>
              <a:rPr lang="en-US" sz="2800" dirty="0"/>
              <a:t> images are treated as an image classification problem.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The convolutional neural network (CNN) binds the feature extraction, feature selection and classification modules into a single unit. </a:t>
            </a:r>
          </a:p>
          <a:p>
            <a:pPr>
              <a:buFont typeface="Wingdings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886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476672"/>
            <a:ext cx="9144001" cy="1059904"/>
          </a:xfrm>
        </p:spPr>
        <p:txBody>
          <a:bodyPr/>
          <a:lstStyle/>
          <a:p>
            <a:r>
              <a:rPr lang="en-US" dirty="0" smtClean="0"/>
              <a:t>MODEL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00809"/>
            <a:ext cx="9134391" cy="453650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  An automated image based </a:t>
            </a:r>
            <a:r>
              <a:rPr lang="en-US" dirty="0" smtClean="0"/>
              <a:t>system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Our approach  requires a </a:t>
            </a:r>
            <a:r>
              <a:rPr lang="en-US" dirty="0"/>
              <a:t>camera and a computer.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Skin images are filtered to remove unwanted noise and also process it for enhancement of the image.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Feature extraction using complex techniques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Soft </a:t>
            </a:r>
            <a:r>
              <a:rPr lang="en-US" dirty="0"/>
              <a:t>max classifier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system will give more accuracy and will generate results faster than the traditional method.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8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ARCHITECTURE OF MODEL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2204864"/>
            <a:ext cx="9217024" cy="3672408"/>
          </a:xfrm>
        </p:spPr>
      </p:pic>
    </p:spTree>
    <p:extLst>
      <p:ext uri="{BB962C8B-B14F-4D97-AF65-F5344CB8AC3E}">
        <p14:creationId xmlns:p14="http://schemas.microsoft.com/office/powerpoint/2010/main" val="4342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SKIN DISEASES PREDICTED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Acne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Psoriasis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Malignant Cancer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Rosacea</a:t>
            </a:r>
          </a:p>
          <a:p>
            <a:pPr>
              <a:buFont typeface="Wingdings" pitchFamily="2" charset="2"/>
              <a:buChar char="q"/>
            </a:pPr>
            <a:r>
              <a:rPr lang="en-US" dirty="0" err="1"/>
              <a:t>Vitiligo</a:t>
            </a: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64601" y="332656"/>
            <a:ext cx="9144001" cy="1224136"/>
          </a:xfrm>
        </p:spPr>
        <p:txBody>
          <a:bodyPr/>
          <a:lstStyle/>
          <a:p>
            <a:r>
              <a:rPr lang="en-US" dirty="0"/>
              <a:t>RESULT: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B977F60-5D74-4F89-9DB9-4D930371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Our CNN model has been applied with two convolution layers and four hidden layers.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model predicts following skin diseases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Acne, Melanoma, psoriasis, Rosacea, Vitiligo.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Accuracy : 75.8 %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Flask application in front 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HTML as bridge to launch the model through local host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414167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Acute prediction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 friendly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Disease Analysis from home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Awareness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Suggestions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First aid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Time Saving 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63245"/>
            <a:ext cx="9144001" cy="1371600"/>
          </a:xfrm>
        </p:spPr>
        <p:txBody>
          <a:bodyPr/>
          <a:lstStyle/>
          <a:p>
            <a:r>
              <a:rPr lang="en-US" dirty="0"/>
              <a:t>DISADVANTAGES 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9AFC5AA-1C58-48F5-8634-D428E09C1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rbel" panose="020B0503020204020204" pitchFamily="34" charset="0"/>
              <a:buChar char="◊"/>
            </a:pPr>
            <a:r>
              <a:rPr lang="en-US" dirty="0"/>
              <a:t>Privacy and Security</a:t>
            </a:r>
          </a:p>
          <a:p>
            <a:pPr>
              <a:buFont typeface="Corbel" panose="020B0503020204020204" pitchFamily="34" charset="0"/>
              <a:buChar char="◊"/>
            </a:pPr>
            <a:r>
              <a:rPr lang="en-US" dirty="0"/>
              <a:t>New challenges every day</a:t>
            </a:r>
          </a:p>
          <a:p>
            <a:pPr>
              <a:buFont typeface="Corbel" panose="020B0503020204020204" pitchFamily="34" charset="0"/>
              <a:buChar char="◊"/>
            </a:pPr>
            <a:r>
              <a:rPr lang="en-US" dirty="0"/>
              <a:t>Massive Data Sets</a:t>
            </a:r>
          </a:p>
          <a:p>
            <a:pPr>
              <a:buFont typeface="Corbel" panose="020B0503020204020204" pitchFamily="34" charset="0"/>
              <a:buChar char="◊"/>
            </a:pPr>
            <a:r>
              <a:rPr lang="en-US" dirty="0"/>
              <a:t>Efficient Algorithm</a:t>
            </a:r>
          </a:p>
          <a:p>
            <a:pPr>
              <a:buFont typeface="Corbel" panose="020B0503020204020204" pitchFamily="34" charset="0"/>
              <a:buChar char="◊"/>
            </a:pPr>
            <a:r>
              <a:rPr lang="en-US" dirty="0"/>
              <a:t>Skin Tone </a:t>
            </a:r>
          </a:p>
          <a:p>
            <a:pPr>
              <a:buFont typeface="Corbel" panose="020B0503020204020204" pitchFamily="34" charset="0"/>
              <a:buChar char="◊"/>
            </a:pPr>
            <a:r>
              <a:rPr lang="en-US" dirty="0"/>
              <a:t>Financial Problems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41</TotalTime>
  <Words>224</Words>
  <Application>Microsoft Office PowerPoint</Application>
  <PresentationFormat>Custom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Digital Blue Tunnel 16x9</vt:lpstr>
      <vt:lpstr>SKIN DISEASE PREDICTION</vt:lpstr>
      <vt:lpstr>AGENDA:</vt:lpstr>
      <vt:lpstr>INTRODUCTION</vt:lpstr>
      <vt:lpstr>MODEL OVERVIEW</vt:lpstr>
      <vt:lpstr>ARCHITECTURE OF MODEL</vt:lpstr>
      <vt:lpstr>SKIN DISEASES PREDICTED</vt:lpstr>
      <vt:lpstr>RESULT:</vt:lpstr>
      <vt:lpstr>ADVANTAGES:</vt:lpstr>
      <vt:lpstr>DISADVANTAGES :</vt:lpstr>
      <vt:lpstr>APPLICATIONS:</vt:lpstr>
      <vt:lpstr>FUTURE WORKS 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DISEASE PREDICTION</dc:title>
  <dc:creator>Dharani Reddy</dc:creator>
  <cp:lastModifiedBy>HOME</cp:lastModifiedBy>
  <cp:revision>6</cp:revision>
  <dcterms:created xsi:type="dcterms:W3CDTF">2020-04-30T04:31:37Z</dcterms:created>
  <dcterms:modified xsi:type="dcterms:W3CDTF">2020-04-30T05:39:16Z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