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1" d="100"/>
          <a:sy n="81" d="100"/>
        </p:scale>
        <p:origin x="-105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0FF47-7FA6-430C-A8BF-73F7284E0AE8}" type="datetimeFigureOut">
              <a:rPr lang="en-US" smtClean="0"/>
              <a:pPr/>
              <a:t>10/16/2023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2DB6B-F759-4074-8296-F6C70069C958}" type="slidenum">
              <a:rPr lang="en-US" smtClean="0"/>
              <a:pPr/>
              <a:t>‹#›</a:t>
            </a:fld>
            <a:endParaRPr lang="en-US"/>
          </a:p>
        </p:txBody>
      </p:sp>
    </p:spTree>
    <p:extLst>
      <p:ext uri="{BB962C8B-B14F-4D97-AF65-F5344CB8AC3E}">
        <p14:creationId xmlns:p14="http://schemas.microsoft.com/office/powerpoint/2010/main" xmlns="" val="65589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02DB6B-F759-4074-8296-F6C70069C958}"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FDFE5833-94E2-43F9-8ED7-22747F4995CB}" type="datetimeFigureOut">
              <a:rPr lang="en-US" smtClean="0"/>
              <a:pPr/>
              <a:t>10/16/2023</a:t>
            </a:fld>
            <a:endParaRPr lang="en-US"/>
          </a:p>
        </p:txBody>
      </p:sp>
      <p:sp>
        <p:nvSpPr>
          <p:cNvPr id="17" name="Slide Number Placeholder 16"/>
          <p:cNvSpPr>
            <a:spLocks noGrp="1"/>
          </p:cNvSpPr>
          <p:nvPr>
            <p:ph type="sldNum" sz="quarter" idx="11"/>
          </p:nvPr>
        </p:nvSpPr>
        <p:spPr/>
        <p:txBody>
          <a:bodyPr/>
          <a:lstStyle/>
          <a:p>
            <a:fld id="{8AA03FB9-52FF-47BD-B4FD-D03E9AB923E6}"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03FB9-52FF-47BD-B4FD-D03E9AB923E6}"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5"/>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14" name="Slide Number Placeholder 13"/>
          <p:cNvSpPr>
            <a:spLocks noGrp="1"/>
          </p:cNvSpPr>
          <p:nvPr>
            <p:ph type="sldNum" sz="quarter" idx="11"/>
          </p:nvPr>
        </p:nvSpPr>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6"/>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FDFE5833-94E2-43F9-8ED7-22747F4995CB}" type="datetimeFigureOut">
              <a:rPr lang="en-US" smtClean="0"/>
              <a:pPr/>
              <a:t>10/16/2023</a:t>
            </a:fld>
            <a:endParaRPr lang="en-US"/>
          </a:p>
        </p:txBody>
      </p:sp>
      <p:sp>
        <p:nvSpPr>
          <p:cNvPr id="12" name="Slide Number Placeholder 11"/>
          <p:cNvSpPr>
            <a:spLocks noGrp="1"/>
          </p:cNvSpPr>
          <p:nvPr>
            <p:ph type="sldNum" sz="quarter" idx="17"/>
          </p:nvPr>
        </p:nvSpPr>
        <p:spPr/>
        <p:txBody>
          <a:bodyPr/>
          <a:lstStyle/>
          <a:p>
            <a:fld id="{8AA03FB9-52FF-47BD-B4FD-D03E9AB923E6}"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16" name="Slide Number Placeholder 15"/>
          <p:cNvSpPr>
            <a:spLocks noGrp="1"/>
          </p:cNvSpPr>
          <p:nvPr>
            <p:ph type="sldNum" sz="quarter" idx="11"/>
          </p:nvPr>
        </p:nvSpPr>
        <p:spPr/>
        <p:txBody>
          <a:bodyPr/>
          <a:lstStyle/>
          <a:p>
            <a:fld id="{8AA03FB9-52FF-47BD-B4FD-D03E9AB923E6}"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FDFE5833-94E2-43F9-8ED7-22747F4995CB}" type="datetimeFigureOut">
              <a:rPr lang="en-US" smtClean="0"/>
              <a:pPr/>
              <a:t>10/16/2023</a:t>
            </a:fld>
            <a:endParaRPr lang="en-US"/>
          </a:p>
        </p:txBody>
      </p:sp>
      <p:sp>
        <p:nvSpPr>
          <p:cNvPr id="8" name="Slide Number Placeholder 7"/>
          <p:cNvSpPr>
            <a:spLocks noGrp="1"/>
          </p:cNvSpPr>
          <p:nvPr>
            <p:ph type="sldNum" sz="quarter" idx="11"/>
          </p:nvPr>
        </p:nvSpPr>
        <p:spPr/>
        <p:txBody>
          <a:bodyPr/>
          <a:lstStyle/>
          <a:p>
            <a:fld id="{8AA03FB9-52FF-47BD-B4FD-D03E9AB923E6}"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FDFE5833-94E2-43F9-8ED7-22747F4995CB}" type="datetimeFigureOut">
              <a:rPr lang="en-US" smtClean="0"/>
              <a:pPr/>
              <a:t>10/16/2023</a:t>
            </a:fld>
            <a:endParaRPr lang="en-US"/>
          </a:p>
        </p:txBody>
      </p:sp>
      <p:sp>
        <p:nvSpPr>
          <p:cNvPr id="19" name="Slide Number Placeholder 18"/>
          <p:cNvSpPr>
            <a:spLocks noGrp="1"/>
          </p:cNvSpPr>
          <p:nvPr>
            <p:ph type="sldNum" sz="quarter" idx="16"/>
          </p:nvPr>
        </p:nvSpPr>
        <p:spPr/>
        <p:txBody>
          <a:bodyPr/>
          <a:lstStyle/>
          <a:p>
            <a:fld id="{8AA03FB9-52FF-47BD-B4FD-D03E9AB923E6}"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FDFE5833-94E2-43F9-8ED7-22747F4995CB}" type="datetimeFigureOut">
              <a:rPr lang="en-US" smtClean="0"/>
              <a:pPr/>
              <a:t>10/16/2023</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8AA03FB9-52FF-47BD-B4FD-D03E9AB923E6}"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FDFE5833-94E2-43F9-8ED7-22747F4995CB}" type="datetimeFigureOut">
              <a:rPr lang="en-US" smtClean="0"/>
              <a:pPr/>
              <a:t>10/16/2023</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8AA03FB9-52FF-47BD-B4FD-D03E9AB923E6}"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43400" y="5410200"/>
            <a:ext cx="4572000" cy="1143000"/>
          </a:xfrm>
        </p:spPr>
        <p:txBody>
          <a:bodyPr>
            <a:normAutofit lnSpcReduction="10000"/>
          </a:bodyPr>
          <a:lstStyle/>
          <a:p>
            <a:r>
              <a:rPr lang="en-US" dirty="0" smtClean="0">
                <a:solidFill>
                  <a:schemeClr val="tx1"/>
                </a:solidFill>
              </a:rPr>
              <a:t>Applied data science</a:t>
            </a:r>
          </a:p>
          <a:p>
            <a:r>
              <a:rPr lang="en-US" smtClean="0">
                <a:solidFill>
                  <a:schemeClr val="tx1"/>
                </a:solidFill>
              </a:rPr>
              <a:t>N.Dharanidharan</a:t>
            </a:r>
            <a:endParaRPr lang="en-US" dirty="0" smtClean="0">
              <a:solidFill>
                <a:schemeClr val="tx1"/>
              </a:solidFill>
            </a:endParaRPr>
          </a:p>
          <a:p>
            <a:r>
              <a:rPr lang="en-US" dirty="0" err="1" smtClean="0">
                <a:solidFill>
                  <a:schemeClr val="tx1"/>
                </a:solidFill>
              </a:rPr>
              <a:t>Vidyaa</a:t>
            </a:r>
            <a:r>
              <a:rPr lang="en-US" dirty="0" smtClean="0">
                <a:solidFill>
                  <a:schemeClr val="tx1"/>
                </a:solidFill>
              </a:rPr>
              <a:t> </a:t>
            </a:r>
            <a:r>
              <a:rPr lang="en-US" dirty="0" err="1" smtClean="0">
                <a:solidFill>
                  <a:schemeClr val="tx1"/>
                </a:solidFill>
              </a:rPr>
              <a:t>vikas</a:t>
            </a:r>
            <a:r>
              <a:rPr lang="en-US" dirty="0" smtClean="0">
                <a:solidFill>
                  <a:schemeClr val="tx1"/>
                </a:solidFill>
              </a:rPr>
              <a:t> college of engineering and technology(7331)</a:t>
            </a:r>
            <a:endParaRPr lang="en-US" dirty="0">
              <a:solidFill>
                <a:schemeClr val="tx1"/>
              </a:solidFill>
            </a:endParaRPr>
          </a:p>
        </p:txBody>
      </p:sp>
      <p:sp>
        <p:nvSpPr>
          <p:cNvPr id="2" name="Title 1"/>
          <p:cNvSpPr>
            <a:spLocks noGrp="1"/>
          </p:cNvSpPr>
          <p:nvPr>
            <p:ph type="title"/>
          </p:nvPr>
        </p:nvSpPr>
        <p:spPr>
          <a:xfrm>
            <a:off x="609600" y="228600"/>
            <a:ext cx="7772400" cy="1470025"/>
          </a:xfrm>
        </p:spPr>
        <p:txBody>
          <a:bodyPr/>
          <a:lstStyle/>
          <a:p>
            <a:r>
              <a:rPr lang="en-US" dirty="0" smtClean="0"/>
              <a:t>Stock Price Prediction Project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Once satisfied with your model's performance, deploy it as a tool for investors. This could be a web application, API, or any other interface that provides forecasts and insights.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a:t>
            </a:r>
          </a:p>
          <a:p>
            <a:pPr>
              <a:buNone/>
            </a:pPr>
            <a:r>
              <a:rPr lang="en-US" dirty="0" smtClean="0"/>
              <a:t> # Calculate the mean squared error</a:t>
            </a:r>
          </a:p>
          <a:p>
            <a:pPr>
              <a:buNone/>
            </a:pP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Deployment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pPr>
              <a:buNone/>
            </a:pPr>
            <a:r>
              <a:rPr lang="en-US" dirty="0" smtClean="0"/>
              <a:t>Continuously update your model with new data to ensure it remains accurate. Markets can change rapidly, and your model should adapt accordingly.</a:t>
            </a:r>
          </a:p>
          <a:p>
            <a:pPr>
              <a:buNone/>
            </a:pPr>
            <a:r>
              <a:rPr lang="en-US" sz="3600" dirty="0" smtClean="0"/>
              <a:t>EXAMPEL:</a:t>
            </a:r>
          </a:p>
          <a:p>
            <a:pPr>
              <a:buNone/>
            </a:pPr>
            <a:r>
              <a:rPr lang="en-US" dirty="0" smtClean="0"/>
              <a:t># Make predictions on unseen </a:t>
            </a:r>
          </a:p>
          <a:p>
            <a:pPr>
              <a:buNone/>
            </a:pPr>
            <a:r>
              <a:rPr lang="en-US" dirty="0" smtClean="0"/>
              <a:t>data </a:t>
            </a:r>
            <a:r>
              <a:rPr lang="en-US" dirty="0" err="1" smtClean="0"/>
              <a:t>new_data</a:t>
            </a:r>
            <a:r>
              <a:rPr lang="en-US" dirty="0" smtClean="0"/>
              <a:t> = </a:t>
            </a:r>
            <a:r>
              <a:rPr lang="en-US" dirty="0" err="1" smtClean="0"/>
              <a:t>pd.read_csv</a:t>
            </a:r>
            <a:r>
              <a:rPr lang="en-US" dirty="0" smtClean="0"/>
              <a:t>('new_data.csv') </a:t>
            </a:r>
          </a:p>
          <a:p>
            <a:pPr>
              <a:buNone/>
            </a:pPr>
            <a:r>
              <a:rPr lang="en-US" dirty="0" err="1" smtClean="0"/>
              <a:t>new_X</a:t>
            </a:r>
            <a:r>
              <a:rPr lang="en-US" dirty="0" smtClean="0"/>
              <a:t> = </a:t>
            </a:r>
            <a:r>
              <a:rPr lang="en-US" dirty="0" err="1" smtClean="0"/>
              <a:t>new_data.drop</a:t>
            </a:r>
            <a:r>
              <a:rPr lang="en-US" dirty="0" smtClean="0"/>
              <a:t>('Close', axis=1</a:t>
            </a:r>
          </a:p>
          <a:p>
            <a:pPr>
              <a:buNone/>
            </a:pPr>
            <a:r>
              <a:rPr lang="en-US" dirty="0" err="1" smtClean="0"/>
              <a:t>new_y</a:t>
            </a:r>
            <a:r>
              <a:rPr lang="en-US" dirty="0" smtClean="0"/>
              <a:t> = </a:t>
            </a:r>
            <a:r>
              <a:rPr lang="en-US" dirty="0" err="1" smtClean="0"/>
              <a:t>new_data</a:t>
            </a:r>
            <a:r>
              <a:rPr lang="en-US" dirty="0" smtClean="0"/>
              <a:t>['Close'] </a:t>
            </a:r>
          </a:p>
          <a:p>
            <a:pPr>
              <a:buNone/>
            </a:pPr>
            <a:r>
              <a:rPr lang="en-US" dirty="0" err="1" smtClean="0"/>
              <a:t>new_predictions</a:t>
            </a:r>
            <a:r>
              <a:rPr lang="en-US" dirty="0" smtClean="0"/>
              <a:t> = </a:t>
            </a:r>
            <a:r>
              <a:rPr lang="en-US" dirty="0" err="1" smtClean="0"/>
              <a:t>model.predict</a:t>
            </a:r>
            <a:r>
              <a:rPr lang="en-US" dirty="0" smtClean="0"/>
              <a:t>(</a:t>
            </a:r>
            <a:r>
              <a:rPr lang="en-US" dirty="0" err="1" smtClean="0"/>
              <a:t>new_X</a:t>
            </a:r>
            <a:r>
              <a:rPr lang="en-US" dirty="0" smtClean="0"/>
              <a:t>) </a:t>
            </a:r>
          </a:p>
          <a:p>
            <a:pPr>
              <a:buNone/>
            </a:pPr>
            <a:r>
              <a:rPr lang="en-US" dirty="0" smtClean="0"/>
              <a:t># Compare predicted values with actual values </a:t>
            </a:r>
          </a:p>
          <a:p>
            <a:pPr>
              <a:buNone/>
            </a:pPr>
            <a:r>
              <a:rPr lang="en-US" dirty="0" smtClean="0"/>
              <a:t>comparison = </a:t>
            </a:r>
            <a:r>
              <a:rPr lang="en-US" dirty="0" err="1" smtClean="0"/>
              <a:t>pd.DataFrame</a:t>
            </a:r>
            <a:r>
              <a:rPr lang="en-US" dirty="0" smtClean="0"/>
              <a:t>({'Actual': </a:t>
            </a:r>
            <a:r>
              <a:rPr lang="en-US" dirty="0" err="1" smtClean="0"/>
              <a:t>new_y</a:t>
            </a:r>
            <a:r>
              <a:rPr lang="en-US" dirty="0" smtClean="0"/>
              <a:t>, 'Predicted': </a:t>
            </a:r>
            <a:r>
              <a:rPr lang="en-US" dirty="0" err="1" smtClean="0"/>
              <a:t>new_predictions</a:t>
            </a:r>
            <a:r>
              <a:rPr lang="en-US" smtClean="0"/>
              <a:t>}) </a:t>
            </a:r>
          </a:p>
          <a:p>
            <a:pPr>
              <a:buNone/>
            </a:pPr>
            <a:endParaRPr lang="en-US" dirty="0" smtClean="0"/>
          </a:p>
          <a:p>
            <a:pPr>
              <a:buNone/>
            </a:pPr>
            <a:r>
              <a:rPr lang="en-US" dirty="0" smtClean="0"/>
              <a:t>print(comparison) </a:t>
            </a:r>
            <a:br>
              <a:rPr lang="en-US" dirty="0" smtClean="0"/>
            </a:br>
            <a:endParaRPr lang="en-US" dirty="0"/>
          </a:p>
        </p:txBody>
      </p:sp>
      <p:sp>
        <p:nvSpPr>
          <p:cNvPr id="2" name="Title 1"/>
          <p:cNvSpPr>
            <a:spLocks noGrp="1"/>
          </p:cNvSpPr>
          <p:nvPr>
            <p:ph type="title"/>
          </p:nvPr>
        </p:nvSpPr>
        <p:spPr/>
        <p:txBody>
          <a:bodyPr/>
          <a:lstStyle/>
          <a:p>
            <a:r>
              <a:rPr lang="en-US" dirty="0" smtClean="0"/>
              <a:t>Continuous Monitoring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lgn="ctr">
              <a:buNone/>
            </a:pPr>
            <a:r>
              <a:rPr lang="en-US" dirty="0" smtClean="0"/>
              <a:t>stock price prediction is a challenging task due to the many factors influencing the markets. It's essential to manage expectations and consider using machine learning as a tool to support investment decisions rather than as a guarantee of success</a:t>
            </a:r>
            <a:endParaRPr lang="en-US" dirty="0"/>
          </a:p>
        </p:txBody>
      </p:sp>
      <p:sp>
        <p:nvSpPr>
          <p:cNvPr id="2" name="Title 1"/>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Evaluation;</a:t>
            </a:r>
          </a:p>
          <a:p>
            <a:r>
              <a:rPr lang="en-US" dirty="0" smtClean="0"/>
              <a:t>Training;</a:t>
            </a:r>
          </a:p>
          <a:p>
            <a:r>
              <a:rPr lang="en-US" dirty="0" smtClean="0"/>
              <a:t>Deployment;</a:t>
            </a:r>
          </a:p>
          <a:p>
            <a:r>
              <a:rPr lang="en-US" dirty="0" smtClean="0"/>
              <a:t>Continuous Monitoring;</a:t>
            </a:r>
          </a:p>
          <a:p>
            <a:r>
              <a:rPr lang="en-US" dirty="0" smtClean="0"/>
              <a:t>Conclusion.</a:t>
            </a:r>
            <a:endParaRPr lang="en-US" dirty="0"/>
          </a:p>
        </p:txBody>
      </p:sp>
      <p:sp>
        <p:nvSpPr>
          <p:cNvPr id="2" name="Title 1"/>
          <p:cNvSpPr>
            <a:spLocks noGrp="1"/>
          </p:cNvSpPr>
          <p:nvPr>
            <p:ph type="title"/>
          </p:nvPr>
        </p:nvSpPr>
        <p:spPr/>
        <p:txBody>
          <a:bodyPr/>
          <a:lstStyle/>
          <a:p>
            <a:r>
              <a:rPr lang="en-US" dirty="0" smtClean="0"/>
              <a:t>Abstract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None/>
            </a:pPr>
            <a:r>
              <a:rPr lang="en-US" dirty="0" smtClean="0"/>
              <a:t>The problem is to build a predictive model that forecasts stock prices based on historical market data. The goal is to create a tool that assists investors in making well-informed decisions and optimizing their investment strategies. This project involves data collection, data preprocessing, feature engineering, model selection, training, and evaluation.</a:t>
            </a:r>
            <a:endParaRPr lang="en-US" dirty="0"/>
          </a:p>
        </p:txBody>
      </p:sp>
      <p:sp>
        <p:nvSpPr>
          <p:cNvPr id="2" name="Title 1"/>
          <p:cNvSpPr>
            <a:spLocks noGrp="1"/>
          </p:cNvSpPr>
          <p:nvPr>
            <p:ph type="title"/>
          </p:nvPr>
        </p:nvSpPr>
        <p:spPr/>
        <p:txBody>
          <a:bodyPr/>
          <a:lstStyle/>
          <a:p>
            <a:r>
              <a:rPr lang="en-US" dirty="0" smtClean="0"/>
              <a:t>Problem Definition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 Gather historical stock market data from reliable sources. This typically includes price and volume data, financial indicators, and any other relevant information.</a:t>
            </a:r>
          </a:p>
          <a:p>
            <a:pPr>
              <a:buNone/>
            </a:pPr>
            <a:r>
              <a:rPr lang="en-US" u="sng" dirty="0" smtClean="0"/>
              <a:t>EXAMPEL:</a:t>
            </a:r>
          </a:p>
          <a:p>
            <a:pPr>
              <a:buNone/>
            </a:pPr>
            <a:r>
              <a:rPr lang="en-US" b="1" dirty="0" smtClean="0"/>
              <a:t>import</a:t>
            </a:r>
            <a:r>
              <a:rPr lang="en-US" dirty="0" smtClean="0"/>
              <a:t> pandas </a:t>
            </a:r>
            <a:r>
              <a:rPr lang="en-US" b="1" dirty="0" smtClean="0"/>
              <a:t>as</a:t>
            </a:r>
            <a:r>
              <a:rPr lang="en-US" dirty="0" smtClean="0"/>
              <a:t> pd</a:t>
            </a:r>
          </a:p>
          <a:p>
            <a:pPr>
              <a:buNone/>
            </a:pPr>
            <a:r>
              <a:rPr lang="en-US" dirty="0" smtClean="0"/>
              <a:t> # Fetch </a:t>
            </a:r>
            <a:r>
              <a:rPr lang="en-US" b="1" dirty="0" smtClean="0"/>
              <a:t>data</a:t>
            </a:r>
            <a:r>
              <a:rPr lang="en-US" dirty="0" smtClean="0"/>
              <a:t> from a CSV file </a:t>
            </a:r>
          </a:p>
          <a:p>
            <a:pPr>
              <a:buNone/>
            </a:pPr>
            <a:r>
              <a:rPr lang="en-US" b="1" dirty="0" smtClean="0"/>
              <a:t>data</a:t>
            </a:r>
            <a:r>
              <a:rPr lang="en-US" dirty="0" smtClean="0"/>
              <a:t> = </a:t>
            </a:r>
            <a:r>
              <a:rPr lang="en-US" dirty="0" err="1" smtClean="0"/>
              <a:t>pd.read_csv</a:t>
            </a:r>
            <a:r>
              <a:rPr lang="en-US" dirty="0" smtClean="0"/>
              <a:t>('stock_data.csv')</a:t>
            </a:r>
            <a:endParaRPr lang="en-US" u="sng" dirty="0"/>
          </a:p>
        </p:txBody>
      </p:sp>
      <p:sp>
        <p:nvSpPr>
          <p:cNvPr id="2" name="Title 1"/>
          <p:cNvSpPr>
            <a:spLocks noGrp="1"/>
          </p:cNvSpPr>
          <p:nvPr>
            <p:ph type="title"/>
          </p:nvPr>
        </p:nvSpPr>
        <p:spPr/>
        <p:txBody>
          <a:bodyPr/>
          <a:lstStyle/>
          <a:p>
            <a:r>
              <a:rPr lang="en-US" dirty="0" smtClean="0"/>
              <a:t>Data Collection;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Clean and prepare the data. Handle missing values, outliers, and ensure data consistency. You may also need to convert time series data to a suitable format.</a:t>
            </a:r>
          </a:p>
          <a:p>
            <a:pPr>
              <a:buNone/>
            </a:pPr>
            <a:r>
              <a:rPr lang="en-US" dirty="0" smtClean="0"/>
              <a:t>EXAMPEL:</a:t>
            </a:r>
          </a:p>
          <a:p>
            <a:pPr>
              <a:buNone/>
            </a:pPr>
            <a:r>
              <a:rPr lang="en-US" dirty="0" smtClean="0"/>
              <a:t>from </a:t>
            </a:r>
            <a:r>
              <a:rPr lang="en-US" dirty="0" err="1" smtClean="0"/>
              <a:t>sklearn</a:t>
            </a:r>
            <a:r>
              <a:rPr lang="en-US" dirty="0" smtClean="0"/>
              <a:t> </a:t>
            </a:r>
            <a:r>
              <a:rPr lang="en-US" b="1" dirty="0" smtClean="0"/>
              <a:t>import</a:t>
            </a:r>
            <a:r>
              <a:rPr lang="en-US" dirty="0" smtClean="0"/>
              <a:t> preprocessing</a:t>
            </a:r>
          </a:p>
          <a:p>
            <a:pPr>
              <a:buNone/>
            </a:pPr>
            <a:r>
              <a:rPr lang="en-US" dirty="0" smtClean="0"/>
              <a:t> # Remove missing values</a:t>
            </a:r>
          </a:p>
          <a:p>
            <a:pPr>
              <a:buNone/>
            </a:pPr>
            <a:r>
              <a:rPr lang="en-US" dirty="0" smtClean="0"/>
              <a:t> </a:t>
            </a:r>
            <a:r>
              <a:rPr lang="en-US" b="1" dirty="0" smtClean="0"/>
              <a:t>data</a:t>
            </a:r>
            <a:r>
              <a:rPr lang="en-US" dirty="0" smtClean="0"/>
              <a:t> = </a:t>
            </a:r>
            <a:r>
              <a:rPr lang="en-US" b="1" dirty="0" err="1" smtClean="0"/>
              <a:t>data</a:t>
            </a:r>
            <a:r>
              <a:rPr lang="en-US" dirty="0" err="1" smtClean="0"/>
              <a:t>.dropna</a:t>
            </a:r>
            <a:r>
              <a:rPr lang="en-US" dirty="0" smtClean="0"/>
              <a:t>() </a:t>
            </a:r>
          </a:p>
          <a:p>
            <a:pPr>
              <a:buNone/>
            </a:pPr>
            <a:r>
              <a:rPr lang="en-US" dirty="0" smtClean="0"/>
              <a:t># Scale the </a:t>
            </a:r>
            <a:r>
              <a:rPr lang="en-US" b="1" dirty="0" smtClean="0"/>
              <a:t>data</a:t>
            </a:r>
          </a:p>
          <a:p>
            <a:pPr>
              <a:buNone/>
            </a:pPr>
            <a:r>
              <a:rPr lang="en-US" dirty="0" smtClean="0"/>
              <a:t> </a:t>
            </a:r>
            <a:r>
              <a:rPr lang="en-US" dirty="0" err="1" smtClean="0"/>
              <a:t>scaler</a:t>
            </a:r>
            <a:r>
              <a:rPr lang="en-US" dirty="0" smtClean="0"/>
              <a:t> = </a:t>
            </a:r>
            <a:r>
              <a:rPr lang="en-US" dirty="0" err="1" smtClean="0"/>
              <a:t>preprocessing.MinMaxScaler</a:t>
            </a:r>
            <a:r>
              <a:rPr lang="en-US" dirty="0" smtClean="0"/>
              <a:t>()</a:t>
            </a:r>
          </a:p>
          <a:p>
            <a:pPr>
              <a:buNone/>
            </a:pPr>
            <a:r>
              <a:rPr lang="en-US" dirty="0" err="1" smtClean="0"/>
              <a:t>scaled_data</a:t>
            </a:r>
            <a:r>
              <a:rPr lang="en-US" dirty="0" smtClean="0"/>
              <a:t> = </a:t>
            </a:r>
            <a:r>
              <a:rPr lang="en-US" dirty="0" err="1" smtClean="0"/>
              <a:t>scaler.fit_transform</a:t>
            </a:r>
            <a:r>
              <a:rPr lang="en-US" dirty="0" smtClean="0"/>
              <a:t>(</a:t>
            </a:r>
            <a:r>
              <a:rPr lang="en-US" b="1" dirty="0" smtClean="0"/>
              <a:t>data</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Data Preprocessing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Create relevant features from the raw data. This could involve calculating technical indicators (e.g., moving averages, RSI), sentiment analysis on news data, or any other information that might impact stock prices.</a:t>
            </a:r>
          </a:p>
          <a:p>
            <a:pPr>
              <a:buNone/>
            </a:pPr>
            <a:r>
              <a:rPr lang="en-US" u="sng" dirty="0" smtClean="0"/>
              <a:t>EXAMPEL:</a:t>
            </a:r>
          </a:p>
          <a:p>
            <a:pPr>
              <a:buNone/>
            </a:pPr>
            <a:r>
              <a:rPr lang="en-US" dirty="0" smtClean="0"/>
              <a:t># Create moving averages </a:t>
            </a:r>
          </a:p>
          <a:p>
            <a:pPr>
              <a:buNone/>
            </a:pPr>
            <a:r>
              <a:rPr lang="en-US" b="1" dirty="0" smtClean="0"/>
              <a:t>data</a:t>
            </a:r>
            <a:r>
              <a:rPr lang="en-US" dirty="0" smtClean="0"/>
              <a:t>['MA_10'] =</a:t>
            </a:r>
            <a:r>
              <a:rPr lang="en-US" b="1" dirty="0" smtClean="0"/>
              <a:t>data</a:t>
            </a:r>
            <a:r>
              <a:rPr lang="en-US" dirty="0" smtClean="0"/>
              <a:t>['Close'].rolling(window=10).mean() </a:t>
            </a:r>
          </a:p>
          <a:p>
            <a:pPr>
              <a:buNone/>
            </a:pPr>
            <a:r>
              <a:rPr lang="en-US" b="1" dirty="0" smtClean="0"/>
              <a:t>data</a:t>
            </a:r>
            <a:r>
              <a:rPr lang="en-US" dirty="0" smtClean="0"/>
              <a:t>['MA_20'] = </a:t>
            </a:r>
            <a:r>
              <a:rPr lang="en-US" b="1" dirty="0" smtClean="0"/>
              <a:t>data</a:t>
            </a:r>
            <a:r>
              <a:rPr lang="en-US" dirty="0" smtClean="0"/>
              <a:t>['Close'].rolling(window=20).mean()</a:t>
            </a:r>
          </a:p>
          <a:p>
            <a:pPr>
              <a:buNone/>
            </a:pPr>
            <a:r>
              <a:rPr lang="en-US" dirty="0" smtClean="0"/>
              <a:t># Create lagged variables </a:t>
            </a:r>
          </a:p>
          <a:p>
            <a:pPr>
              <a:buNone/>
            </a:pPr>
            <a:r>
              <a:rPr lang="en-US" b="1" dirty="0" smtClean="0"/>
              <a:t>data</a:t>
            </a:r>
            <a:r>
              <a:rPr lang="en-US" dirty="0" smtClean="0"/>
              <a:t>['Close_Lag1']</a:t>
            </a:r>
            <a:r>
              <a:rPr lang="en-US" b="1" dirty="0" smtClean="0"/>
              <a:t>data</a:t>
            </a:r>
            <a:r>
              <a:rPr lang="en-US" dirty="0" smtClean="0"/>
              <a:t>['Close'].shift(1)</a:t>
            </a:r>
          </a:p>
          <a:p>
            <a:pPr>
              <a:buNone/>
            </a:pPr>
            <a:r>
              <a:rPr lang="en-US" dirty="0" smtClean="0"/>
              <a:t> </a:t>
            </a:r>
            <a:r>
              <a:rPr lang="en-US" b="1" dirty="0" smtClean="0"/>
              <a:t>data</a:t>
            </a:r>
            <a:r>
              <a:rPr lang="en-US" dirty="0" smtClean="0"/>
              <a:t>['Close_Lag2'] = </a:t>
            </a:r>
            <a:r>
              <a:rPr lang="en-US" b="1" dirty="0" smtClean="0"/>
              <a:t>data</a:t>
            </a:r>
            <a:r>
              <a:rPr lang="en-US" dirty="0" smtClean="0"/>
              <a:t>['Close'].shift(2) </a:t>
            </a:r>
            <a:br>
              <a:rPr lang="en-US" dirty="0" smtClean="0"/>
            </a:br>
            <a:endParaRPr lang="en-US" u="sng" dirty="0"/>
          </a:p>
        </p:txBody>
      </p:sp>
      <p:sp>
        <p:nvSpPr>
          <p:cNvPr id="2" name="Title 1"/>
          <p:cNvSpPr>
            <a:spLocks noGrp="1"/>
          </p:cNvSpPr>
          <p:nvPr>
            <p:ph type="title"/>
          </p:nvPr>
        </p:nvSpPr>
        <p:spPr/>
        <p:txBody>
          <a:bodyPr/>
          <a:lstStyle/>
          <a:p>
            <a:r>
              <a:rPr lang="en-US" dirty="0" smtClean="0"/>
              <a:t>Feature Engineering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Choose appropriate machine learning or deep learning models for prediction. Common choices include linear regression, decision trees, random forests, LSTM, or other time series models.</a:t>
            </a:r>
          </a:p>
          <a:p>
            <a:pPr>
              <a:buNone/>
            </a:pPr>
            <a:r>
              <a:rPr lang="en-US" u="sng" dirty="0" smtClean="0"/>
              <a:t>EXAMPEL:</a:t>
            </a:r>
          </a:p>
          <a:p>
            <a:pPr>
              <a:buNone/>
            </a:pPr>
            <a:r>
              <a:rPr lang="en-US" dirty="0" smtClean="0"/>
              <a:t># Split the data into features and target variable</a:t>
            </a:r>
          </a:p>
          <a:p>
            <a:pPr>
              <a:buNone/>
            </a:pPr>
            <a:r>
              <a:rPr lang="en-US" dirty="0" smtClean="0"/>
              <a:t> X = </a:t>
            </a:r>
            <a:r>
              <a:rPr lang="en-US" dirty="0" err="1" smtClean="0"/>
              <a:t>data.drop</a:t>
            </a:r>
            <a:r>
              <a:rPr lang="en-US" dirty="0" smtClean="0"/>
              <a:t>('Close', axis=1</a:t>
            </a:r>
          </a:p>
          <a:p>
            <a:pPr>
              <a:buNone/>
            </a:pPr>
            <a:r>
              <a:rPr lang="en-US" dirty="0" smtClean="0"/>
              <a:t>y = data['Close']</a:t>
            </a:r>
          </a:p>
          <a:p>
            <a:pPr>
              <a:buNone/>
            </a:pPr>
            <a:r>
              <a:rPr lang="en-US" dirty="0" smtClean="0"/>
              <a:t> # Split the data into training and testing sets</a:t>
            </a:r>
          </a:p>
          <a:p>
            <a:pPr>
              <a:buNone/>
            </a:pPr>
            <a:r>
              <a:rPr lang="en-US" dirty="0" smtClean="0"/>
              <a:t> </a:t>
            </a:r>
            <a:r>
              <a:rPr lang="en-US" dirty="0" err="1" smtClean="0"/>
              <a:t>X_train</a:t>
            </a:r>
            <a:r>
              <a:rPr lang="en-US" dirty="0" smtClean="0"/>
              <a:t>, </a:t>
            </a:r>
            <a:r>
              <a:rPr lang="en-US" dirty="0" err="1" smtClean="0"/>
              <a:t>X_test</a:t>
            </a:r>
            <a:r>
              <a:rPr lang="en-US" dirty="0" smtClean="0"/>
              <a:t>, </a:t>
            </a:r>
            <a:r>
              <a:rPr lang="en-US" dirty="0" err="1" smtClean="0"/>
              <a:t>y_train</a:t>
            </a:r>
            <a:r>
              <a:rPr lang="en-US" dirty="0" smtClean="0"/>
              <a:t>, </a:t>
            </a:r>
            <a:r>
              <a:rPr lang="en-US" dirty="0" err="1" smtClean="0"/>
              <a:t>y_test</a:t>
            </a:r>
            <a:r>
              <a:rPr lang="en-US" dirty="0" smtClean="0"/>
              <a:t> = </a:t>
            </a:r>
            <a:r>
              <a:rPr lang="en-US" dirty="0" err="1" smtClean="0"/>
              <a:t>train_test_split</a:t>
            </a:r>
            <a:r>
              <a:rPr lang="en-US" dirty="0" smtClean="0"/>
              <a:t>(X, y, </a:t>
            </a:r>
          </a:p>
          <a:p>
            <a:pPr>
              <a:buNone/>
            </a:pPr>
            <a:r>
              <a:rPr lang="en-US" dirty="0" err="1" smtClean="0"/>
              <a:t>test_size</a:t>
            </a:r>
            <a:r>
              <a:rPr lang="en-US" dirty="0" smtClean="0"/>
              <a:t>=0.2, </a:t>
            </a:r>
            <a:r>
              <a:rPr lang="en-US" dirty="0" err="1" smtClean="0"/>
              <a:t>random_state</a:t>
            </a:r>
            <a:r>
              <a:rPr lang="en-US" dirty="0" smtClean="0"/>
              <a:t>=42) </a:t>
            </a:r>
            <a:br>
              <a:rPr lang="en-US" dirty="0" smtClean="0"/>
            </a:br>
            <a:endParaRPr lang="en-US" u="sng" dirty="0" smtClean="0"/>
          </a:p>
          <a:p>
            <a:pPr>
              <a:buNone/>
            </a:pPr>
            <a:endParaRPr lang="en-US" u="sng" dirty="0"/>
          </a:p>
        </p:txBody>
      </p:sp>
      <p:sp>
        <p:nvSpPr>
          <p:cNvPr id="2" name="Title 1"/>
          <p:cNvSpPr>
            <a:spLocks noGrp="1"/>
          </p:cNvSpPr>
          <p:nvPr>
            <p:ph type="title"/>
          </p:nvPr>
        </p:nvSpPr>
        <p:spPr/>
        <p:txBody>
          <a:bodyPr/>
          <a:lstStyle/>
          <a:p>
            <a:r>
              <a:rPr lang="en-US" dirty="0" smtClean="0"/>
              <a:t>Model Selection;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dirty="0" smtClean="0"/>
              <a:t>Evaluate your model(s) using appropriate metrics such as Mean Absolute Error (MAE), Mean Squared Error (MSE), or others. Also, consider </a:t>
            </a:r>
            <a:r>
              <a:rPr lang="en-US" dirty="0" err="1" smtClean="0"/>
              <a:t>backtesting</a:t>
            </a:r>
            <a:r>
              <a:rPr lang="en-US" dirty="0" smtClean="0"/>
              <a:t> your strategy on historical data to assess its effectiveness.</a:t>
            </a:r>
          </a:p>
          <a:p>
            <a:pPr>
              <a:buNone/>
            </a:pPr>
            <a:r>
              <a:rPr lang="en-US" dirty="0" smtClean="0"/>
              <a:t>EXAMPEL:</a:t>
            </a:r>
          </a:p>
          <a:p>
            <a:pPr>
              <a:buNone/>
            </a:pPr>
            <a:r>
              <a:rPr lang="en-US" dirty="0" smtClean="0"/>
              <a:t>from </a:t>
            </a:r>
            <a:r>
              <a:rPr lang="en-US" dirty="0" err="1" smtClean="0"/>
              <a:t>sklearn.metrics</a:t>
            </a:r>
            <a:r>
              <a:rPr lang="en-US" dirty="0" smtClean="0"/>
              <a:t> import </a:t>
            </a:r>
            <a:r>
              <a:rPr lang="en-US" dirty="0" err="1" smtClean="0"/>
              <a:t>mean_squared_error</a:t>
            </a:r>
            <a:r>
              <a:rPr lang="en-US" dirty="0" smtClean="0"/>
              <a:t> </a:t>
            </a:r>
          </a:p>
          <a:p>
            <a:pPr>
              <a:buNone/>
            </a:pPr>
            <a:r>
              <a:rPr lang="en-US" dirty="0" smtClean="0"/>
              <a:t># Make predictions on the testing data</a:t>
            </a:r>
          </a:p>
          <a:p>
            <a:pPr>
              <a:buNone/>
            </a:pPr>
            <a:r>
              <a:rPr lang="en-US" dirty="0" smtClean="0"/>
              <a:t> </a:t>
            </a:r>
            <a:r>
              <a:rPr lang="en-US" dirty="0" err="1" smtClean="0"/>
              <a:t>y_pred</a:t>
            </a:r>
            <a:r>
              <a:rPr lang="en-US" dirty="0" smtClean="0"/>
              <a:t> = </a:t>
            </a:r>
            <a:r>
              <a:rPr lang="en-US" dirty="0" err="1" smtClean="0"/>
              <a:t>model.predict</a:t>
            </a:r>
            <a:r>
              <a:rPr lang="en-US" dirty="0" smtClean="0"/>
              <a:t>(</a:t>
            </a:r>
            <a:r>
              <a:rPr lang="en-US" dirty="0" err="1" smtClean="0"/>
              <a:t>X_test</a:t>
            </a:r>
            <a:r>
              <a:rPr lang="en-US" dirty="0" smtClean="0"/>
              <a:t>) </a:t>
            </a:r>
          </a:p>
          <a:p>
            <a:pPr>
              <a:buNone/>
            </a:pPr>
            <a:r>
              <a:rPr lang="en-US" dirty="0" smtClean="0"/>
              <a:t># Calculate the mean squared error</a:t>
            </a:r>
          </a:p>
          <a:p>
            <a:pPr>
              <a:buNone/>
            </a:pPr>
            <a:r>
              <a:rPr lang="en-US" dirty="0" smtClean="0"/>
              <a:t> </a:t>
            </a:r>
            <a:r>
              <a:rPr lang="en-US" dirty="0" err="1" smtClean="0"/>
              <a:t>mse</a:t>
            </a:r>
            <a:r>
              <a:rPr lang="en-US" dirty="0" smtClean="0"/>
              <a:t> = </a:t>
            </a:r>
            <a:r>
              <a:rPr lang="en-US" dirty="0" err="1" smtClean="0"/>
              <a:t>mean_squared_error</a:t>
            </a:r>
            <a:r>
              <a:rPr lang="en-US" dirty="0" smtClean="0"/>
              <a:t>(</a:t>
            </a:r>
            <a:r>
              <a:rPr lang="en-US" dirty="0" err="1" smtClean="0"/>
              <a:t>y_test</a:t>
            </a:r>
            <a:r>
              <a:rPr lang="en-US" dirty="0" smtClean="0"/>
              <a:t>, </a:t>
            </a:r>
            <a:r>
              <a:rPr lang="en-US" dirty="0" err="1" smtClean="0"/>
              <a:t>y_pred</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Evaluation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r>
              <a:rPr lang="en-US" dirty="0" smtClean="0"/>
              <a:t>Split the data into training and testing sets. Train your chosen model(s) on the training data. You may need to experiment with hyper parameters to optimize model performance.</a:t>
            </a:r>
          </a:p>
          <a:p>
            <a:pPr>
              <a:buNone/>
            </a:pPr>
            <a:r>
              <a:rPr lang="en-US" dirty="0" smtClean="0"/>
              <a:t>EXAMPEL:</a:t>
            </a:r>
          </a:p>
          <a:p>
            <a:pPr>
              <a:buNone/>
            </a:pPr>
            <a:r>
              <a:rPr lang="en-US" b="1" dirty="0" smtClean="0"/>
              <a:t>from</a:t>
            </a:r>
            <a:r>
              <a:rPr lang="en-US" dirty="0" smtClean="0"/>
              <a:t> </a:t>
            </a:r>
            <a:r>
              <a:rPr lang="en-US" dirty="0" err="1" smtClean="0"/>
              <a:t>sklearn.linear_model</a:t>
            </a:r>
            <a:r>
              <a:rPr lang="en-US" dirty="0" smtClean="0"/>
              <a:t> </a:t>
            </a:r>
          </a:p>
          <a:p>
            <a:pPr>
              <a:buNone/>
            </a:pPr>
            <a:r>
              <a:rPr lang="en-US" b="1" dirty="0" smtClean="0"/>
              <a:t>import</a:t>
            </a:r>
            <a:r>
              <a:rPr lang="en-US" dirty="0" smtClean="0"/>
              <a:t> </a:t>
            </a:r>
            <a:r>
              <a:rPr lang="en-US" dirty="0" err="1" smtClean="0"/>
              <a:t>LinearRegression</a:t>
            </a:r>
            <a:endParaRPr lang="en-US" dirty="0" smtClean="0"/>
          </a:p>
          <a:p>
            <a:pPr>
              <a:buNone/>
            </a:pPr>
            <a:r>
              <a:rPr lang="en-US" dirty="0" smtClean="0"/>
              <a:t># Create the model </a:t>
            </a:r>
          </a:p>
          <a:p>
            <a:pPr>
              <a:buNone/>
            </a:pPr>
            <a:r>
              <a:rPr lang="en-US" dirty="0" smtClean="0"/>
              <a:t>model = </a:t>
            </a:r>
            <a:r>
              <a:rPr lang="en-US" dirty="0" err="1" smtClean="0"/>
              <a:t>LinearRegression</a:t>
            </a:r>
            <a:r>
              <a:rPr lang="en-US" dirty="0" smtClean="0"/>
              <a:t>()</a:t>
            </a:r>
          </a:p>
          <a:p>
            <a:pPr>
              <a:buNone/>
            </a:pPr>
            <a:r>
              <a:rPr lang="en-US" dirty="0" smtClean="0"/>
              <a:t> # Train the model</a:t>
            </a:r>
          </a:p>
          <a:p>
            <a:pPr>
              <a:buNone/>
            </a:pPr>
            <a:r>
              <a:rPr lang="en-US" dirty="0" smtClean="0"/>
              <a:t> model.fit(</a:t>
            </a:r>
            <a:r>
              <a:rPr lang="en-US" dirty="0" err="1" smtClean="0"/>
              <a:t>X_train</a:t>
            </a:r>
            <a:r>
              <a:rPr lang="en-US" dirty="0" smtClean="0"/>
              <a:t>, </a:t>
            </a:r>
            <a:r>
              <a:rPr lang="en-US" dirty="0" err="1" smtClean="0"/>
              <a:t>y_train</a:t>
            </a:r>
            <a:r>
              <a:rPr lang="en-US" dirty="0" smtClean="0"/>
              <a:t>) </a:t>
            </a:r>
            <a:br>
              <a:rPr lang="en-US" dirty="0" smtClean="0"/>
            </a:br>
            <a:endParaRPr lang="en-US" dirty="0"/>
          </a:p>
        </p:txBody>
      </p:sp>
      <p:sp>
        <p:nvSpPr>
          <p:cNvPr id="2" name="Title 1"/>
          <p:cNvSpPr>
            <a:spLocks noGrp="1"/>
          </p:cNvSpPr>
          <p:nvPr>
            <p:ph type="title"/>
          </p:nvPr>
        </p:nvSpPr>
        <p:spPr/>
        <p:txBody>
          <a:bodyPr/>
          <a:lstStyle/>
          <a:p>
            <a:r>
              <a:rPr lang="en-US" dirty="0" smtClean="0"/>
              <a:t>Training</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103</TotalTime>
  <Words>717</Words>
  <Application>Microsoft Office PowerPoint</Application>
  <PresentationFormat>On-screen Show (4:3)</PresentationFormat>
  <Paragraphs>93</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BlackTie</vt:lpstr>
      <vt:lpstr>Stock Price Prediction Project</vt:lpstr>
      <vt:lpstr>Abstract</vt:lpstr>
      <vt:lpstr>Problem Definition</vt:lpstr>
      <vt:lpstr>Data Collection;</vt:lpstr>
      <vt:lpstr>Data Preprocessing</vt:lpstr>
      <vt:lpstr>Feature Engineering</vt:lpstr>
      <vt:lpstr>Model Selection;</vt:lpstr>
      <vt:lpstr>Evaluation</vt:lpstr>
      <vt:lpstr>Training</vt:lpstr>
      <vt:lpstr>Deployment</vt:lpstr>
      <vt:lpstr>Continuous Monitoring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Project</dc:title>
  <dc:creator>Prabhu</dc:creator>
  <cp:lastModifiedBy>MECH</cp:lastModifiedBy>
  <cp:revision>29</cp:revision>
  <dcterms:created xsi:type="dcterms:W3CDTF">2023-09-28T04:03:31Z</dcterms:created>
  <dcterms:modified xsi:type="dcterms:W3CDTF">2023-10-16T09:27:13Z</dcterms:modified>
</cp:coreProperties>
</file>