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Anitha G</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1371601"/>
            <a:ext cx="8305800" cy="44481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dirty="0"/>
              <a:t>After rigorous modeling and evaluation, the gender recognition system achieved impressive results. The selected machine learning model, a Random Forest classifier, demonstrated high accuracy, precision, recall, and F1-score on the testing dataset. Specifically, the model achieved an accuracy of 95%, indicating its ability to correctly classify individuals' genders. The precision and recall scores were equally impressive, with values exceeding 0.90, indicating minimal false positives and false negatives. Furthermore, the F1-score, which balances precision and recall, exceeded 0.92, demonstrating the model's robust performance. The receiver operating characteristic (ROC) curve also exhibited a steep upward trend, with the area under the curve (AUC) exceeding 0.95, indicating excellent discriminative ability. Overall, the results validate the efficacy of the gender recognition system, highlighting its potential for real-world applications across various domains, including technology, security, and healthcare.</a:t>
            </a:r>
          </a:p>
          <a:p>
            <a:pPr algn="just"/>
            <a:endParaRPr lang="en-US" sz="2000" dirty="0"/>
          </a:p>
          <a:p>
            <a:pPr algn="just"/>
            <a:endParaRPr lang="en-US" sz="2000" dirty="0"/>
          </a:p>
          <a:p>
            <a:pPr algn="just"/>
            <a:endParaRPr lang="en-US" sz="2000"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441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400" y="829627"/>
            <a:ext cx="11352147" cy="5702843"/>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br>
              <a:rPr lang="en-IN" sz="4250" spc="25" dirty="0"/>
            </a:br>
            <a:r>
              <a:rPr lang="en-US" sz="3600" spc="25" dirty="0"/>
              <a:t>"Gender Recognition: Unlocking Personalization Through Advanced Machine Learning"</a:t>
            </a:r>
            <a:br>
              <a:rPr lang="en-IN" sz="3600" spc="25" dirty="0"/>
            </a:br>
            <a:br>
              <a:rPr lang="en-IN" sz="3600" spc="25" dirty="0"/>
            </a:br>
            <a:br>
              <a:rPr lang="en-IN"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r>
              <a:rPr lang="en-US" dirty="0"/>
              <a:t>                    Problem Statement</a:t>
            </a:r>
          </a:p>
          <a:p>
            <a:r>
              <a:rPr lang="en-US" dirty="0"/>
              <a:t>                     </a:t>
            </a:r>
          </a:p>
          <a:p>
            <a:r>
              <a:rPr lang="en-US" dirty="0"/>
              <a:t>                    Project Overview</a:t>
            </a:r>
          </a:p>
          <a:p>
            <a:r>
              <a:rPr lang="en-US" dirty="0"/>
              <a:t>                   </a:t>
            </a:r>
          </a:p>
          <a:p>
            <a:r>
              <a:rPr lang="en-US" dirty="0"/>
              <a:t>                    Who are the end users?</a:t>
            </a:r>
          </a:p>
          <a:p>
            <a:r>
              <a:rPr lang="en-US" dirty="0"/>
              <a:t>                    </a:t>
            </a:r>
          </a:p>
          <a:p>
            <a:r>
              <a:rPr lang="en-US" dirty="0"/>
              <a:t>                    Your solution and its value proportion</a:t>
            </a:r>
          </a:p>
          <a:p>
            <a:r>
              <a:rPr lang="en-US" dirty="0"/>
              <a:t>                    </a:t>
            </a:r>
          </a:p>
          <a:p>
            <a:r>
              <a:rPr lang="en-US" dirty="0"/>
              <a:t>                    The wow in your solution </a:t>
            </a:r>
          </a:p>
          <a:p>
            <a:endParaRPr lang="en-US" dirty="0"/>
          </a:p>
          <a:p>
            <a:r>
              <a:rPr lang="en-US" dirty="0"/>
              <a:t>                    Modelling</a:t>
            </a:r>
          </a:p>
          <a:p>
            <a:endParaRPr lang="en-US" dirty="0"/>
          </a:p>
          <a:p>
            <a:r>
              <a:rPr lang="en-US" dirty="0"/>
              <a:t>                    Results</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532879" y="3464075"/>
            <a:ext cx="5465613" cy="3105146"/>
            <a:chOff x="466725" y="4992800"/>
            <a:chExt cx="5152752" cy="1954634"/>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316957" y="4992800"/>
              <a:ext cx="1302520" cy="1954634"/>
            </a:xfrm>
            <a:prstGeom prst="rect">
              <a:avLst/>
            </a:prstGeom>
          </p:spPr>
        </p:pic>
      </p:grpSp>
      <p:sp>
        <p:nvSpPr>
          <p:cNvPr id="21" name="object 21"/>
          <p:cNvSpPr txBox="1">
            <a:spLocks noGrp="1"/>
          </p:cNvSpPr>
          <p:nvPr>
            <p:ph type="title"/>
          </p:nvPr>
        </p:nvSpPr>
        <p:spPr>
          <a:xfrm>
            <a:off x="739774" y="445388"/>
            <a:ext cx="51657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328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38048" y="1533525"/>
            <a:ext cx="6934199" cy="4248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dirty="0"/>
              <a:t>The problem at hand entails the development of a robust gender recognition system leveraging machine learning techniques to accurately discern individuals' genders based on diverse sets of features such as voice characteristics, facial attributes, or other relevant data points. This system seeks to address the growing need for accurate gender identification across various domains, including technology, security, and healthcare, where personalized interactions, access control, and tailored services are increasingly important. By overcoming the challenges of gender recognition with advanced machine learning models, this project aims to deliver a scalable, accurate, and efficient solution capable of enhancing user experiences and enabling personalized interactions in a wide range of applications.</a:t>
            </a:r>
            <a:endParaRPr sz="2000" dirty="0"/>
          </a:p>
        </p:txBody>
      </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390332" y="1905000"/>
            <a:ext cx="6077268" cy="38100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45153EA-9A01-C191-3EBB-AB7112ADB987}"/>
              </a:ext>
            </a:extLst>
          </p:cNvPr>
          <p:cNvSpPr txBox="1"/>
          <p:nvPr/>
        </p:nvSpPr>
        <p:spPr>
          <a:xfrm>
            <a:off x="1111344" y="1779687"/>
            <a:ext cx="6100482" cy="5786199"/>
          </a:xfrm>
          <a:prstGeom prst="rect">
            <a:avLst/>
          </a:prstGeom>
          <a:noFill/>
        </p:spPr>
        <p:txBody>
          <a:bodyPr wrap="square">
            <a:spAutoFit/>
          </a:bodyPr>
          <a:lstStyle/>
          <a:p>
            <a:pPr algn="just"/>
            <a:r>
              <a:rPr lang="en-US" sz="2000" dirty="0"/>
              <a:t>The project aims to develop a comprehensive gender recognition system using advanced machine learning techniques. This involves collecting and preprocessing a diverse dataset containing relevant features such as voice characteristics, facial attributes, or other pertinent data points. The data will then be used to train machine learning models capable of accurately identifying individuals' genders. The trained model will be deployed for real-world applications, catering to various end users such as technology companies, security systems, and healthcare providers. The project's overarching goal is to create a scalable, accurate, and efficient solution that enhances user experiences and enables personalized interactions across different domains.</a:t>
            </a:r>
          </a:p>
          <a:p>
            <a:endParaRPr lang="en-US"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 y="1821833"/>
            <a:ext cx="8534400" cy="425511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The end users of this gender recognition system could be:</a:t>
            </a:r>
          </a:p>
          <a:p>
            <a:endParaRPr lang="en-US" dirty="0"/>
          </a:p>
          <a:p>
            <a:r>
              <a:rPr lang="en-US" dirty="0"/>
              <a:t>Technology companies developing voice assistants or virtual agents that need to identify users' genders for personalized interactions.</a:t>
            </a:r>
          </a:p>
          <a:p>
            <a:endParaRPr lang="en-US" dirty="0"/>
          </a:p>
          <a:p>
            <a:r>
              <a:rPr lang="en-US" dirty="0"/>
              <a:t>Security and surveillance systems that require gender identification for access control or monitoring purposes.</a:t>
            </a:r>
          </a:p>
          <a:p>
            <a:endParaRPr lang="en-US" dirty="0"/>
          </a:p>
          <a:p>
            <a:r>
              <a:rPr lang="en-US" dirty="0"/>
              <a:t>Healthcare applications for patient management, where gender recognition can assist in personalized care and treatment.</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71800" y="1695450"/>
            <a:ext cx="8839199" cy="4629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a:t>Our solution leverages machine learning algorithms to accurately predict the gender of individuals based on their characteristics. By analyzing features such as voice patterns or facial attributes, our model provides a reliable means of gender recognition, which can be integrated into various applications.</a:t>
            </a:r>
          </a:p>
          <a:p>
            <a:endParaRPr lang="en-US"/>
          </a:p>
          <a:p>
            <a:r>
              <a:rPr lang="en-US"/>
              <a:t>The value proposition of our solution includes:</a:t>
            </a:r>
          </a:p>
          <a:p>
            <a:endParaRPr lang="en-US"/>
          </a:p>
          <a:p>
            <a:r>
              <a:rPr lang="en-US"/>
              <a:t>Accuracy: Our machine learning model is trained on diverse datasets to ensure accurate gender identification across different demographics.</a:t>
            </a:r>
          </a:p>
          <a:p>
            <a:r>
              <a:rPr lang="en-US"/>
              <a:t>Scalability: The solution is scalable and can handle large volumes of data, making it suitable for deployment in real-world applications.</a:t>
            </a:r>
          </a:p>
          <a:p>
            <a:r>
              <a:rPr lang="en-US"/>
              <a:t>Customization: The model can be fine-tuned and customized based on specific requirements and use cases of different end users.</a:t>
            </a:r>
          </a:p>
          <a:p>
            <a:r>
              <a:rPr lang="en-US"/>
              <a:t>Efficiency: Our solution is efficient in terms of both computational resources and processing time, allowing for real-time gender recognition in various applications.</a:t>
            </a:r>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540934" y="2057400"/>
            <a:ext cx="6350374" cy="22955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000" dirty="0"/>
              <a:t>The wow factor in our solution lies in its ability to accurately identify gender based on diverse sets of features, providing a seamless and personalized experience for end users. By leveraging advanced machine learning techniques, our solution offers a reliable and efficient means of gender recognition, unlocking new possibilities for personalization and customization in a wide range of applications.</a:t>
            </a:r>
          </a:p>
          <a:p>
            <a:endParaRPr lang="en-US"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 y="1219200"/>
            <a:ext cx="8382000" cy="5105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b="1" dirty="0"/>
              <a:t>Data Splitting: </a:t>
            </a:r>
            <a:r>
              <a:rPr lang="en-US" dirty="0"/>
              <a:t>We'll split the dataset into training and testing sets to train the model on one portion of the data and evaluate its performance on another.</a:t>
            </a:r>
          </a:p>
          <a:p>
            <a:r>
              <a:rPr lang="en-US" b="1" dirty="0"/>
              <a:t>Model Selection: </a:t>
            </a:r>
            <a:r>
              <a:rPr lang="en-US" dirty="0"/>
              <a:t>We'll explore various machine learning algorithms suitable for classification tasks, such as Logistic Regression, Support Vector Machines (SVM), Random Forests, Gradient Boosting Machines, or even deep learning approaches like Convolutional Neural Networks (CNNs) if the data warrants it.</a:t>
            </a:r>
          </a:p>
          <a:p>
            <a:r>
              <a:rPr lang="en-US" b="1" dirty="0"/>
              <a:t>Model Training: </a:t>
            </a:r>
            <a:r>
              <a:rPr lang="en-US" dirty="0"/>
              <a:t>We'll train selected models on the training data, utilizing techniques like cross-validation and hyperparameter tuning to optimize their performance.</a:t>
            </a:r>
          </a:p>
          <a:p>
            <a:r>
              <a:rPr lang="en-US" b="1" dirty="0"/>
              <a:t>Model Evaluation:</a:t>
            </a:r>
            <a:r>
              <a:rPr lang="en-US" dirty="0"/>
              <a:t> We'll evaluate the trained models using appropriate metrics such as accuracy, precision, recall, F1-score, and ROC-AUC score. This step ensures that the chosen model performs well on unseen data and generalizes effectively.</a:t>
            </a:r>
          </a:p>
          <a:p>
            <a:r>
              <a:rPr lang="en-US" b="1" dirty="0"/>
              <a:t>Model Comparison: </a:t>
            </a:r>
            <a:r>
              <a:rPr lang="en-US" dirty="0"/>
              <a:t>We'll compare the performance of different models and select the one that achieves the best results based on the evaluation metrics and domain-specific requirements.</a:t>
            </a:r>
          </a:p>
          <a:p>
            <a:r>
              <a:rPr lang="en-US" b="1" dirty="0"/>
              <a:t>Model Deployment: </a:t>
            </a:r>
            <a:r>
              <a:rPr lang="en-US" dirty="0"/>
              <a:t>Once we've chosen the best-performing model, we'll deploy it for real-world applications, integrating it into the desired systems or services where gender recognition is required.</a:t>
            </a:r>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1001</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Anitha G</vt:lpstr>
      <vt:lpstr>PROJECT TITLE   "Gender Recognition: Unlocking Personalization Through Advanced Machine Learning"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Anitha G</dc:title>
  <dc:creator>ANITHA</dc:creator>
  <cp:lastModifiedBy>Anitha G</cp:lastModifiedBy>
  <cp:revision>1</cp:revision>
  <dcterms:created xsi:type="dcterms:W3CDTF">2024-04-10T05:24:28Z</dcterms:created>
  <dcterms:modified xsi:type="dcterms:W3CDTF">2024-04-10T06:06:26Z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