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85" r:id="rId4"/>
    <p:sldId id="295" r:id="rId5"/>
    <p:sldId id="296" r:id="rId6"/>
    <p:sldId id="297" r:id="rId7"/>
    <p:sldId id="298" r:id="rId8"/>
    <p:sldId id="287" r:id="rId9"/>
    <p:sldId id="257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E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1" autoAdjust="0"/>
    <p:restoredTop sz="94660"/>
  </p:normalViewPr>
  <p:slideViewPr>
    <p:cSldViewPr snapToGrid="0">
      <p:cViewPr>
        <p:scale>
          <a:sx n="75" d="100"/>
          <a:sy n="75" d="100"/>
        </p:scale>
        <p:origin x="69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charset="0"/>
        <a:cs typeface="Calibri" panose="020F05020202040302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93539" y="381965"/>
            <a:ext cx="11412638" cy="6088283"/>
          </a:xfrm>
          <a:prstGeom prst="rect">
            <a:avLst/>
          </a:prstGeom>
          <a:solidFill>
            <a:srgbClr val="4BAEAB"/>
          </a:solidFill>
          <a:ln>
            <a:solidFill>
              <a:srgbClr val="4BAE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7E0D-3CB3-4A73-BC3D-8557DEE7396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35CF-820F-48B2-9DAF-79077D932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21D77E0D-3CB3-4A73-BC3D-8557DEE73960}" type="datetimeFigureOut">
              <a:rPr lang="zh-CN" altLang="en-US" smtClean="0"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defRPr>
            </a:lvl1pPr>
          </a:lstStyle>
          <a:p>
            <a:fld id="{564A35CF-820F-48B2-9DAF-79077D9322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charset="0"/>
          <a:ea typeface="Calibri" panose="020F0502020204030204" charset="0"/>
          <a:cs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/>
          <p:nvPr/>
        </p:nvSpPr>
        <p:spPr>
          <a:xfrm>
            <a:off x="2851785" y="2802890"/>
            <a:ext cx="70986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sz="4000">
                <a:latin typeface="Algerian" panose="04020705040A02060702" charset="0"/>
                <a:cs typeface="Algerian" panose="04020705040A02060702" charset="0"/>
              </a:rPr>
              <a:t>CALCULATOR &amp; TEXT EDITOR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318760" y="2016760"/>
            <a:ext cx="2075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>
                <a:latin typeface="Algerian" panose="04020705040A02060702" charset="0"/>
                <a:cs typeface="Algerian" panose="04020705040A02060702" charset="0"/>
              </a:rPr>
              <a:t>TASK-3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4129405" y="3650615"/>
            <a:ext cx="4453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>
                <a:latin typeface="Algerian" panose="04020705040A02060702" charset="0"/>
                <a:cs typeface="Algerian" panose="04020705040A02060702" charset="0"/>
              </a:rPr>
              <a:t>FRONT-END 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/>
          <p:nvPr>
            <p:extLst>
              <p:ext uri="{D42A27DB-BD31-4B8C-83A1-F6EECF244321}">
                <p14:modId xmlns:p14="http://schemas.microsoft.com/office/powerpoint/2010/main" val="4257617943"/>
              </p:ext>
            </p:extLst>
          </p:nvPr>
        </p:nvGraphicFramePr>
        <p:xfrm>
          <a:off x="1483360" y="1513205"/>
          <a:ext cx="8580120" cy="3394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>
                          <a:latin typeface="Algerian" panose="04020705040A02060702" charset="0"/>
                          <a:cs typeface="Algerian" panose="04020705040A02060702" charset="0"/>
                        </a:rPr>
                        <a:t>   LMS USER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>
                          <a:latin typeface="Algerian" panose="04020705040A02060702" charset="0"/>
                          <a:cs typeface="Algerian" panose="04020705040A02060702" charset="0"/>
                        </a:rPr>
                        <a:t>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>
                          <a:latin typeface="Algerian" panose="04020705040A02060702" charset="0"/>
                          <a:cs typeface="Algerian" panose="04020705040A02060702" charset="0"/>
                        </a:rPr>
                        <a:t>BATCH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 dirty="0"/>
                        <a:t>2129a41127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Balaji.s</a:t>
                      </a:r>
                      <a:endParaRPr lang="en-I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>
                          <a:latin typeface="Algerian" panose="04020705040A02060702" charset="0"/>
                          <a:cs typeface="Algerian" panose="04020705040A02060702" charset="0"/>
                        </a:rPr>
                        <a:t>A41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 dirty="0"/>
                        <a:t>2129a41128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Chandru.G</a:t>
                      </a:r>
                      <a:endParaRPr lang="en-I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>
                          <a:latin typeface="Algerian" panose="04020705040A02060702" charset="0"/>
                          <a:cs typeface="Algerian" panose="04020705040A02060702" charset="0"/>
                        </a:rPr>
                        <a:t>A41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 dirty="0">
                          <a:latin typeface="+mj-lt"/>
                          <a:cs typeface="+mj-lt"/>
                        </a:rPr>
                        <a:t>2129a41129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N" alt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evanathan.R</a:t>
                      </a:r>
                      <a:endParaRPr lang="en-I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>
                          <a:latin typeface="Algerian" panose="04020705040A02060702" charset="0"/>
                          <a:cs typeface="Algerian" panose="04020705040A02060702" charset="0"/>
                        </a:rPr>
                        <a:t>a41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9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 dirty="0"/>
                        <a:t>2129a41130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2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Dharani.S</a:t>
                      </a:r>
                      <a:endParaRPr lang="en-IN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2800" dirty="0">
                          <a:latin typeface="Algerian" panose="04020705040A02060702" charset="0"/>
                          <a:cs typeface="Algerian" panose="04020705040A02060702" charset="0"/>
                        </a:rPr>
                        <a:t>a41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635" y="1950720"/>
            <a:ext cx="4194810" cy="3260090"/>
          </a:xfrm>
          <a:prstGeom prst="rect">
            <a:avLst/>
          </a:prstGeom>
          <a:noFill/>
          <a:ln w="9525">
            <a:noFill/>
          </a:ln>
          <a:effectLst>
            <a:innerShdw blurRad="63500" dist="50800" dir="18900000">
              <a:schemeClr val="tx2">
                <a:alpha val="50000"/>
              </a:schemeClr>
            </a:innerShdw>
          </a:effectLst>
        </p:spPr>
      </p:pic>
      <p:sp>
        <p:nvSpPr>
          <p:cNvPr id="6" name="Text Box 5"/>
          <p:cNvSpPr txBox="1"/>
          <p:nvPr/>
        </p:nvSpPr>
        <p:spPr>
          <a:xfrm>
            <a:off x="814070" y="-356235"/>
            <a:ext cx="6551930" cy="550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 algn="l">
              <a:buFont typeface="Wingdings" panose="05000000000000000000" charset="0"/>
              <a:buChar char="v"/>
            </a:pPr>
            <a:r>
              <a:rPr lang="en-IN" altLang="en-US" dirty="0">
                <a:latin typeface="Arial Black" panose="020B0A04020102020204" charset="0"/>
                <a:cs typeface="Arial Black" panose="020B0A04020102020204" charset="0"/>
                <a:sym typeface="+mn-ea"/>
              </a:rPr>
              <a:t>     </a:t>
            </a:r>
          </a:p>
          <a:p>
            <a:pPr marL="514350" indent="-514350" algn="l">
              <a:buFont typeface="Wingdings" panose="05000000000000000000" charset="0"/>
              <a:buChar char="v"/>
            </a:pPr>
            <a:endParaRPr lang="en-IN" altLang="en-US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v"/>
            </a:pPr>
            <a:endParaRPr lang="en-IN" altLang="en-US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ctr"/>
            <a:r>
              <a:rPr lang="en-IN" altLang="en-US" sz="2800" dirty="0">
                <a:latin typeface="Arial Black" panose="020B0A04020102020204" charset="0"/>
                <a:cs typeface="Arial Black" panose="020B0A04020102020204" charset="0"/>
                <a:sym typeface="+mn-ea"/>
              </a:rPr>
              <a:t>CALCULATOR</a:t>
            </a:r>
          </a:p>
          <a:p>
            <a:pPr marL="514350" indent="-514350" algn="l">
              <a:buFont typeface="Wingdings" panose="05000000000000000000" charset="0"/>
              <a:buChar char="v"/>
            </a:pPr>
            <a:endParaRPr lang="en-IN" altLang="en-US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algn="l"/>
            <a:endParaRPr lang="en-IN" altLang="en-US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v"/>
            </a:pPr>
            <a:endParaRPr lang="en-IN" altLang="en-US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v"/>
            </a:pPr>
            <a:endParaRPr lang="en-IN" altLang="en-US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v"/>
            </a:pPr>
            <a:endParaRPr lang="en-IN" altLang="en-US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v"/>
            </a:pPr>
            <a:endParaRPr lang="en-IN" altLang="en-US" dirty="0">
              <a:latin typeface="Arial Black" panose="020B0A04020102020204" charset="0"/>
              <a:cs typeface="Arial Black" panose="020B0A04020102020204" charset="0"/>
              <a:sym typeface="+mn-ea"/>
            </a:endParaRPr>
          </a:p>
          <a:p>
            <a:pPr marL="514350" indent="-514350" algn="l">
              <a:buFont typeface="Wingdings" panose="05000000000000000000" charset="0"/>
              <a:buChar char="v"/>
            </a:pPr>
            <a:r>
              <a:rPr lang="en-IN" altLang="en-US" dirty="0">
                <a:latin typeface="Arial Black" panose="020B0A04020102020204" charset="0"/>
                <a:cs typeface="Arial Black" panose="020B0A04020102020204" charset="0"/>
                <a:sym typeface="+mn-ea"/>
              </a:rPr>
              <a:t>A calculator is a machine which allows people to do math operation more easily for </a:t>
            </a:r>
            <a:r>
              <a:rPr lang="en-IN" altLang="en-US" dirty="0" err="1">
                <a:latin typeface="Arial Black" panose="020B0A04020102020204" charset="0"/>
                <a:cs typeface="Arial Black" panose="020B0A04020102020204" charset="0"/>
                <a:sym typeface="+mn-ea"/>
              </a:rPr>
              <a:t>eg</a:t>
            </a:r>
            <a:r>
              <a:rPr lang="en-IN" altLang="en-US" dirty="0" err="1">
                <a:latin typeface="Algerian" panose="04020705040A02060702" charset="0"/>
                <a:cs typeface="Algerian" panose="04020705040A02060702" charset="0"/>
                <a:sym typeface="+mn-ea"/>
              </a:rPr>
              <a:t>,</a:t>
            </a:r>
            <a:r>
              <a:rPr lang="en-IN" altLang="en-US" dirty="0" err="1">
                <a:latin typeface="Arial Black" panose="020B0A04020102020204" charset="0"/>
                <a:cs typeface="Arial Black" panose="020B0A04020102020204" charset="0"/>
                <a:sym typeface="+mn-ea"/>
              </a:rPr>
              <a:t>most</a:t>
            </a:r>
            <a:r>
              <a:rPr lang="en-IN" altLang="en-US" dirty="0">
                <a:latin typeface="Arial Black" panose="020B0A04020102020204" charset="0"/>
                <a:cs typeface="Arial Black" panose="020B0A04020102020204" charset="0"/>
                <a:sym typeface="+mn-ea"/>
              </a:rPr>
              <a:t> calculator will </a:t>
            </a:r>
            <a:r>
              <a:rPr lang="en-IN" altLang="en-US" dirty="0" err="1">
                <a:latin typeface="Arial Black" panose="020B0A04020102020204" charset="0"/>
                <a:cs typeface="Arial Black" panose="020B0A04020102020204" charset="0"/>
                <a:sym typeface="+mn-ea"/>
              </a:rPr>
              <a:t>add</a:t>
            </a:r>
            <a:r>
              <a:rPr lang="en-IN" altLang="en-US" dirty="0" err="1">
                <a:latin typeface="Algerian" panose="04020705040A02060702" charset="0"/>
                <a:cs typeface="Algerian" panose="04020705040A02060702" charset="0"/>
                <a:sym typeface="+mn-ea"/>
              </a:rPr>
              <a:t>,</a:t>
            </a:r>
            <a:r>
              <a:rPr lang="en-IN" altLang="en-US" dirty="0" err="1">
                <a:latin typeface="Arial Black" panose="020B0A04020102020204" charset="0"/>
                <a:cs typeface="Arial Black" panose="020B0A04020102020204" charset="0"/>
                <a:sym typeface="+mn-ea"/>
              </a:rPr>
              <a:t>subtract</a:t>
            </a:r>
            <a:r>
              <a:rPr lang="en-IN" altLang="en-US" dirty="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IN" altLang="en-US" dirty="0">
                <a:latin typeface="Algerian" panose="04020705040A02060702" charset="0"/>
                <a:cs typeface="Algerian" panose="04020705040A02060702" charset="0"/>
                <a:sym typeface="+mn-ea"/>
              </a:rPr>
              <a:t>,</a:t>
            </a:r>
            <a:r>
              <a:rPr lang="en-IN" altLang="en-US" dirty="0">
                <a:latin typeface="Arial Black" panose="020B0A04020102020204" charset="0"/>
                <a:cs typeface="Arial Black" panose="020B0A04020102020204" charset="0"/>
                <a:sym typeface="+mn-ea"/>
              </a:rPr>
              <a:t>multiply  and divide</a:t>
            </a:r>
            <a:endParaRPr lang="en-IN" altLang="en-US" dirty="0">
              <a:latin typeface="Algerian" panose="04020705040A02060702" charset="0"/>
              <a:cs typeface="Algerian" panose="04020705040A02060702" charset="0"/>
            </a:endParaRPr>
          </a:p>
          <a:p>
            <a:pPr marL="514350" indent="-514350" algn="l">
              <a:buFont typeface="Wingdings" panose="05000000000000000000" charset="0"/>
              <a:buChar char="v"/>
            </a:pPr>
            <a:r>
              <a:rPr lang="en-IN" altLang="en-US" dirty="0">
                <a:latin typeface="Algerian" panose="04020705040A02060702" charset="0"/>
                <a:cs typeface="Algerian" panose="04020705040A02060702" charset="0"/>
                <a:sym typeface="+mn-ea"/>
              </a:rPr>
              <a:t> </a:t>
            </a:r>
            <a:r>
              <a:rPr lang="en-IN" altLang="en-US" dirty="0">
                <a:latin typeface="Arial Black" panose="020B0A04020102020204" charset="0"/>
                <a:cs typeface="Arial Black" panose="020B0A04020102020204" charset="0"/>
                <a:sym typeface="+mn-ea"/>
              </a:rPr>
              <a:t>Calculator basis </a:t>
            </a:r>
            <a:r>
              <a:rPr lang="en-IN" altLang="en-US" dirty="0" err="1">
                <a:latin typeface="Arial Black" panose="020B0A04020102020204" charset="0"/>
                <a:cs typeface="Arial Black" panose="020B0A04020102020204" charset="0"/>
                <a:sym typeface="+mn-ea"/>
              </a:rPr>
              <a:t>calcultors</a:t>
            </a:r>
            <a:r>
              <a:rPr lang="en-IN" altLang="en-US" dirty="0">
                <a:latin typeface="Arial Black" panose="020B0A04020102020204" charset="0"/>
                <a:cs typeface="Arial Black" panose="020B0A04020102020204" charset="0"/>
                <a:sym typeface="+mn-ea"/>
              </a:rPr>
              <a:t> are great for solving simple equivalent with one or two variables but scientific calculators allow you to input a problem that has an order of operation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/>
          <p:cNvPicPr/>
          <p:nvPr/>
        </p:nvPicPr>
        <p:blipFill>
          <a:blip r:embed="rId2"/>
          <a:srcRect l="2677" t="8638" r="10686" b="7272"/>
          <a:stretch>
            <a:fillRect/>
          </a:stretch>
        </p:blipFill>
        <p:spPr>
          <a:xfrm>
            <a:off x="7453630" y="1581785"/>
            <a:ext cx="4150360" cy="4344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508635" y="1054100"/>
            <a:ext cx="60058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text editor is a tool      that allows a user to create and revise documents in </a:t>
            </a:r>
            <a:r>
              <a:rPr lang="en-IN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acomputer.though</a:t>
            </a: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this task can be carried out in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other </a:t>
            </a: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modes the word text editor commonly refers to that does this interactively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665720" y="810895"/>
            <a:ext cx="370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dirty="0">
                <a:latin typeface="Algerian" panose="04020705040A02060702" charset="0"/>
                <a:cs typeface="Algerian" panose="04020705040A02060702" charset="0"/>
              </a:rPr>
              <a:t>   text editor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/>
          <p:nvPr/>
        </p:nvSpPr>
        <p:spPr>
          <a:xfrm>
            <a:off x="5552440" y="976630"/>
            <a:ext cx="309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altLang="en-US" sz="4000">
                <a:latin typeface="Algerian" panose="04020705040A02060702" charset="0"/>
                <a:cs typeface="Algerian" panose="04020705040A02060702" charset="0"/>
                <a:sym typeface="+mn-ea"/>
              </a:rPr>
              <a:t> </a:t>
            </a:r>
            <a:endParaRPr lang="en-IN" altLang="en-US" sz="400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11119" y="502107"/>
            <a:ext cx="6969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en-IN" altLang="en-US" sz="4000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en-I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wise description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1423670" y="1443355"/>
            <a:ext cx="10768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IN" altLang="en-US" sz="3600" dirty="0">
                <a:latin typeface="Algerian" panose="04020705040A02060702" charset="0"/>
                <a:cs typeface="Algerian" panose="04020705040A02060702" charset="0"/>
              </a:rPr>
              <a:t> </a:t>
            </a: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structure with html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424305" y="2088515"/>
            <a:ext cx="83140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Style with </a:t>
            </a:r>
            <a:r>
              <a:rPr lang="en-IN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lang="en-I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</a:p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</a:p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</a:p>
          <a:p>
            <a:pPr marL="571500" indent="-571500">
              <a:buFont typeface="Wingdings" panose="05000000000000000000" charset="0"/>
              <a:buChar char="v"/>
            </a:pP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Launch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511040" y="448310"/>
            <a:ext cx="3620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>
                <a:latin typeface="Algerian" panose="04020705040A02060702" charset="0"/>
                <a:cs typeface="Algerian" panose="04020705040A02060702" charset="0"/>
              </a:rPr>
              <a:t>summary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13180" y="1720840"/>
            <a:ext cx="97980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Front-end development is the process of building components that interacts with users. </a:t>
            </a:r>
          </a:p>
          <a:p>
            <a:pPr indent="0">
              <a:buFont typeface="Wingdings" panose="05000000000000000000" charset="0"/>
              <a:buNone/>
            </a:pPr>
            <a:endParaRPr lang="en-IN" altLang="en-US" sz="3600" dirty="0">
              <a:latin typeface="Algerian" panose="04020705040A02060702" charset="0"/>
              <a:cs typeface="Algerian" panose="04020705040A02060702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Front-end develops websites and applications using web </a:t>
            </a:r>
            <a:r>
              <a:rPr lang="en-IN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techonologies</a:t>
            </a: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en-IN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html,css,javascript,and</a:t>
            </a: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dom</a:t>
            </a:r>
            <a:r>
              <a:rPr lang="en-I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67995" y="464820"/>
            <a:ext cx="2422525" cy="8985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000"/>
              <a:t>setup project for calculator project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7995" y="1760855"/>
            <a:ext cx="2589530" cy="1744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400"/>
              <a:t>create a main component with outer structure ofcalculator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9280" y="3903345"/>
            <a:ext cx="3115945" cy="14433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400"/>
              <a:t>create button components with on click handler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12240" y="5624195"/>
            <a:ext cx="3606800" cy="10712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400"/>
              <a:t>create evaluate expression function to evalute value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176135" y="5805805"/>
            <a:ext cx="2857500" cy="889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400"/>
              <a:t>push both code to github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176135" y="4229735"/>
            <a:ext cx="5015865" cy="11169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400"/>
              <a:t>create a json object to store data for text editor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419975" y="720725"/>
            <a:ext cx="3968750" cy="1231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400"/>
              <a:t>setup basic structure of text editorproject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952105" y="2500630"/>
            <a:ext cx="3815715" cy="1005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400"/>
              <a:t>create main component with all feature buttons</a:t>
            </a:r>
          </a:p>
        </p:txBody>
      </p:sp>
      <p:sp>
        <p:nvSpPr>
          <p:cNvPr id="16" name="Oval 15"/>
          <p:cNvSpPr/>
          <p:nvPr/>
        </p:nvSpPr>
        <p:spPr>
          <a:xfrm>
            <a:off x="4585970" y="2501265"/>
            <a:ext cx="2502535" cy="1719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3200"/>
              <a:t>check list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3771900" y="2681605"/>
            <a:ext cx="4882515" cy="1863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altLang="en-US" sz="2800">
                <a:latin typeface="Algerian" panose="04020705040A02060702" charset="0"/>
                <a:cs typeface="Algerian" panose="04020705040A02060702" charset="0"/>
              </a:rPr>
              <a:t>insert your github link here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87980" y="2087245"/>
            <a:ext cx="6584950" cy="200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600" dirty="0">
                <a:solidFill>
                  <a:schemeClr val="bg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</a:rPr>
              <a:t>THANKS!</a:t>
            </a:r>
            <a:endParaRPr lang="zh-CN" altLang="en-US" sz="9600" dirty="0">
              <a:solidFill>
                <a:schemeClr val="bg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000">
        <p:random/>
      </p:transition>
    </mc:Choice>
    <mc:Fallback xmlns="">
      <p:transition spd="slow" advTm="100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251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Algerian</vt:lpstr>
      <vt:lpstr>Arial</vt:lpstr>
      <vt:lpstr>Arial Black</vt:lpstr>
      <vt:lpstr>Calibri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JENI G P</cp:lastModifiedBy>
  <cp:revision>11</cp:revision>
  <dcterms:created xsi:type="dcterms:W3CDTF">2018-04-01T14:11:00Z</dcterms:created>
  <dcterms:modified xsi:type="dcterms:W3CDTF">2023-03-23T15:04:55Z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1033-11.2.0.11513</vt:lpwstr>
  </property>
  <property fmtid="{D5CDD505-2E9C-101B-9397-08002B2CF9AE}" pid="3" name="ICV">
    <vt:lpwstr>F76BFF6DDEE54D94B00287E564B63749</vt:lpwstr>
  </property>
</Properties>
</file>