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1"/>
  </p:notesMasterIdLst>
  <p:sldIdLst>
    <p:sldId id="404" r:id="rId2"/>
    <p:sldId id="459" r:id="rId3"/>
    <p:sldId id="470" r:id="rId4"/>
    <p:sldId id="462" r:id="rId5"/>
    <p:sldId id="464" r:id="rId6"/>
    <p:sldId id="472" r:id="rId7"/>
    <p:sldId id="473" r:id="rId8"/>
    <p:sldId id="441" r:id="rId9"/>
    <p:sldId id="4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D77BA"/>
    <a:srgbClr val="2C2C2D"/>
    <a:srgbClr val="D71D24"/>
    <a:srgbClr val="9F0E2D"/>
    <a:srgbClr val="007373"/>
    <a:srgbClr val="2990EC"/>
    <a:srgbClr val="3C3C3F"/>
    <a:srgbClr val="00ADE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74" autoAdjust="0"/>
    <p:restoredTop sz="75763" autoAdjust="0"/>
  </p:normalViewPr>
  <p:slideViewPr>
    <p:cSldViewPr snapToGrid="0" showGuides="1">
      <p:cViewPr varScale="1">
        <p:scale>
          <a:sx n="54" d="100"/>
          <a:sy n="54" d="100"/>
        </p:scale>
        <p:origin x="-1440" y="-96"/>
      </p:cViewPr>
      <p:guideLst>
        <p:guide orient="horz" pos="2160"/>
        <p:guide pos="381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EDA0B-194F-411E-AC6F-5D7E69023E26}" type="datetimeFigureOut">
              <a:rPr lang="en-IN" smtClean="0"/>
              <a:pPr/>
              <a:t>29-10-2018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CA4DC-94B1-46B7-AC26-49D409D0D4FE}" type="slidenum">
              <a:rPr lang="en-IN" smtClean="0"/>
              <a:pPr/>
              <a:t>‹#›</a:t>
            </a:fld>
            <a:endParaRPr lang="en-IN" dirty="0"/>
          </a:p>
        </p:txBody>
      </p:sp>
    </p:spTree>
    <p:extLst>
      <p:ext uri="{BB962C8B-B14F-4D97-AF65-F5344CB8AC3E}">
        <p14:creationId xmlns:p14="http://schemas.microsoft.com/office/powerpoint/2010/main" xmlns="" val="2813246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xmlns="" val="351954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pPr/>
              <a:t>2</a:t>
            </a:fld>
            <a:endParaRPr lang="en-US" dirty="0"/>
          </a:p>
        </p:txBody>
      </p:sp>
    </p:spTree>
    <p:extLst>
      <p:ext uri="{BB962C8B-B14F-4D97-AF65-F5344CB8AC3E}">
        <p14:creationId xmlns:p14="http://schemas.microsoft.com/office/powerpoint/2010/main" xmlns="" val="103089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pPr/>
              <a:t>3</a:t>
            </a:fld>
            <a:endParaRPr lang="en-US" dirty="0"/>
          </a:p>
        </p:txBody>
      </p:sp>
    </p:spTree>
    <p:extLst>
      <p:ext uri="{BB962C8B-B14F-4D97-AF65-F5344CB8AC3E}">
        <p14:creationId xmlns:p14="http://schemas.microsoft.com/office/powerpoint/2010/main" xmlns="" val="81742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pPr/>
              <a:t>4</a:t>
            </a:fld>
            <a:endParaRPr lang="en-US" dirty="0"/>
          </a:p>
        </p:txBody>
      </p:sp>
    </p:spTree>
    <p:extLst>
      <p:ext uri="{BB962C8B-B14F-4D97-AF65-F5344CB8AC3E}">
        <p14:creationId xmlns:p14="http://schemas.microsoft.com/office/powerpoint/2010/main" xmlns="" val="1820190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pPr/>
              <a:t>5</a:t>
            </a:fld>
            <a:endParaRPr lang="en-US" dirty="0"/>
          </a:p>
        </p:txBody>
      </p:sp>
    </p:spTree>
    <p:extLst>
      <p:ext uri="{BB962C8B-B14F-4D97-AF65-F5344CB8AC3E}">
        <p14:creationId xmlns:p14="http://schemas.microsoft.com/office/powerpoint/2010/main" xmlns="" val="32408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pPr/>
              <a:t>6</a:t>
            </a:fld>
            <a:endParaRPr lang="en-US" dirty="0"/>
          </a:p>
        </p:txBody>
      </p:sp>
    </p:spTree>
    <p:extLst>
      <p:ext uri="{BB962C8B-B14F-4D97-AF65-F5344CB8AC3E}">
        <p14:creationId xmlns:p14="http://schemas.microsoft.com/office/powerpoint/2010/main" xmlns="" val="292066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pPr/>
              <a:t>7</a:t>
            </a:fld>
            <a:endParaRPr lang="en-US" dirty="0"/>
          </a:p>
        </p:txBody>
      </p:sp>
    </p:spTree>
    <p:extLst>
      <p:ext uri="{BB962C8B-B14F-4D97-AF65-F5344CB8AC3E}">
        <p14:creationId xmlns:p14="http://schemas.microsoft.com/office/powerpoint/2010/main" xmlns="" val="273939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pPr/>
              <a:t>8</a:t>
            </a:fld>
            <a:endParaRPr lang="en-US" dirty="0"/>
          </a:p>
        </p:txBody>
      </p:sp>
    </p:spTree>
    <p:extLst>
      <p:ext uri="{BB962C8B-B14F-4D97-AF65-F5344CB8AC3E}">
        <p14:creationId xmlns:p14="http://schemas.microsoft.com/office/powerpoint/2010/main" xmlns="" val="1718064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DCA4DC-94B1-46B7-AC26-49D409D0D4FE}" type="slidenum">
              <a:rPr lang="en-IN" smtClean="0"/>
              <a:pPr/>
              <a:t>9</a:t>
            </a:fld>
            <a:endParaRPr lang="en-IN" dirty="0"/>
          </a:p>
        </p:txBody>
      </p:sp>
    </p:spTree>
    <p:extLst>
      <p:ext uri="{BB962C8B-B14F-4D97-AF65-F5344CB8AC3E}">
        <p14:creationId xmlns:p14="http://schemas.microsoft.com/office/powerpoint/2010/main" xmlns="" val="2893151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facebook.com/CSSCorporation/?fref=ts" TargetMode="External"/><Relationship Id="rId7" Type="http://schemas.openxmlformats.org/officeDocument/2006/relationships/hyperlink" Target="https://www.linkedin.com/company/7062?trk=tyah&amp;trkInfo=clickedVertical:company,clickedEntityId:7062,idx:3-1-8,tarId:1486270515369,tas:CSS%20Corp"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s://twitter.com/CSSCorp" TargetMode="Externa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2704" y="1126604"/>
            <a:ext cx="12234879" cy="296475"/>
          </a:xfrm>
          <a:prstGeom prst="rect">
            <a:avLst/>
          </a:prstGeom>
        </p:spPr>
      </p:pic>
      <p:pic>
        <p:nvPicPr>
          <p:cNvPr id="14" name="Picture 13"/>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2704" y="1126604"/>
            <a:ext cx="12234879" cy="296475"/>
          </a:xfrm>
          <a:prstGeom prst="rect">
            <a:avLst/>
          </a:prstGeom>
        </p:spPr>
      </p:pic>
      <p:sp>
        <p:nvSpPr>
          <p:cNvPr id="3" name="Rectangle 2"/>
          <p:cNvSpPr>
            <a:spLocks/>
          </p:cNvSpPr>
          <p:nvPr userDrawn="1"/>
        </p:nvSpPr>
        <p:spPr>
          <a:xfrm>
            <a:off x="0"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7" name="Picture 2" descr="http://cdn.pcwallart.com/images/new-york-city-buildings-wallpaper-4.jpg"/>
          <p:cNvPicPr>
            <a:picLocks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gray">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3"/>
          <p:cNvSpPr>
            <a:spLocks noGrp="1"/>
          </p:cNvSpPr>
          <p:nvPr>
            <p:ph type="title"/>
          </p:nvPr>
        </p:nvSpPr>
        <p:spPr>
          <a:xfrm>
            <a:off x="2618867" y="5089310"/>
            <a:ext cx="9278887" cy="677108"/>
          </a:xfrm>
          <a:prstGeom prst="rect">
            <a:avLst/>
          </a:prstGeom>
          <a:noFill/>
        </p:spPr>
        <p:txBody>
          <a:bodyPr wrap="none" lIns="54610" tIns="54610" rIns="54610" bIns="54610" rtlCol="0" anchor="ctr" anchorCtr="0">
            <a:noAutofit/>
          </a:bodyPr>
          <a:lstStyle>
            <a:lvl1pPr algn="r">
              <a:defRPr lang="en-IN" sz="3800" b="1">
                <a:solidFill>
                  <a:schemeClr val="bg1"/>
                </a:solidFill>
                <a:latin typeface="Arial" panose="020B0604020202020204" pitchFamily="34" charset="0"/>
                <a:ea typeface="+mn-ea"/>
                <a:cs typeface="Arial" panose="020B0604020202020204" pitchFamily="34" charset="0"/>
              </a:defRPr>
            </a:lvl1pPr>
          </a:lstStyle>
          <a:p>
            <a:pPr marL="0" lvl="0" algn="r" defTabSz="914400"/>
            <a:r>
              <a:rPr lang="en-US" dirty="0"/>
              <a:t>Click to edit Master title style</a:t>
            </a:r>
            <a:endParaRPr lang="en-IN" dirty="0"/>
          </a:p>
        </p:txBody>
      </p:sp>
      <p:sp>
        <p:nvSpPr>
          <p:cNvPr id="5" name="Text Placeholder 4"/>
          <p:cNvSpPr>
            <a:spLocks noGrp="1"/>
          </p:cNvSpPr>
          <p:nvPr>
            <p:ph type="body" sz="quarter" idx="10"/>
          </p:nvPr>
        </p:nvSpPr>
        <p:spPr>
          <a:xfrm>
            <a:off x="4809596" y="5899768"/>
            <a:ext cx="7088159" cy="695062"/>
          </a:xfrm>
          <a:prstGeom prst="rect">
            <a:avLst/>
          </a:prstGeom>
          <a:noFill/>
        </p:spPr>
        <p:txBody>
          <a:bodyPr wrap="none" lIns="54610" tIns="54610" rIns="54610" bIns="54610" rtlCol="0" anchor="ctr" anchorCtr="0">
            <a:noAutofit/>
          </a:bodyPr>
          <a:lstStyle>
            <a:lvl1pPr>
              <a:defRPr lang="en-US" sz="2800" b="1" smtClean="0">
                <a:solidFill>
                  <a:schemeClr val="accent4"/>
                </a:solidFill>
              </a:defRPr>
            </a:lvl1pPr>
            <a:lvl2pPr>
              <a:defRPr lang="en-US" smtClean="0"/>
            </a:lvl2pPr>
            <a:lvl3pPr>
              <a:defRPr lang="en-US" smtClean="0"/>
            </a:lvl3pPr>
            <a:lvl4pPr>
              <a:defRPr lang="en-US" smtClean="0"/>
            </a:lvl4pPr>
            <a:lvl5pPr>
              <a:defRPr lang="en-IN"/>
            </a:lvl5pPr>
          </a:lstStyle>
          <a:p>
            <a:pPr lvl="0" defTabSz="914400">
              <a:spcBef>
                <a:spcPct val="0"/>
              </a:spcBef>
            </a:pPr>
            <a:r>
              <a:rPr lang="en-US" dirty="0"/>
              <a:t>Click to edit Master text styles</a:t>
            </a:r>
          </a:p>
        </p:txBody>
      </p:sp>
      <p:pic>
        <p:nvPicPr>
          <p:cNvPr id="10" name="Picture 9"/>
          <p:cNvPicPr>
            <a:picLocks noChangeAspect="1"/>
          </p:cNvPicPr>
          <p:nvPr userDrawn="1"/>
        </p:nvPicPr>
        <p:blipFill>
          <a:blip r:embed="rId4">
            <a:biLevel thresh="25000"/>
            <a:extLst>
              <a:ext uri="{28A0092B-C50C-407E-A947-70E740481C1C}">
                <a14:useLocalDpi xmlns:a14="http://schemas.microsoft.com/office/drawing/2010/main" xmlns="" val="0"/>
              </a:ext>
            </a:extLst>
          </a:blip>
          <a:stretch>
            <a:fillRect/>
          </a:stretch>
        </p:blipFill>
        <p:spPr>
          <a:xfrm>
            <a:off x="2238984" y="421218"/>
            <a:ext cx="2222120" cy="717744"/>
          </a:xfrm>
          <a:prstGeom prst="rect">
            <a:avLst/>
          </a:prstGeom>
        </p:spPr>
      </p:pic>
    </p:spTree>
    <p:extLst>
      <p:ext uri="{BB962C8B-B14F-4D97-AF65-F5344CB8AC3E}">
        <p14:creationId xmlns:p14="http://schemas.microsoft.com/office/powerpoint/2010/main" xmlns="" val="2645230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2703" y="1126606"/>
            <a:ext cx="12234879" cy="296475"/>
          </a:xfrm>
          <a:prstGeom prst="rect">
            <a:avLst/>
          </a:prstGeom>
        </p:spPr>
      </p:pic>
      <p:pic>
        <p:nvPicPr>
          <p:cNvPr id="14" name="Picture 13"/>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2703" y="1126606"/>
            <a:ext cx="12234879" cy="296475"/>
          </a:xfrm>
          <a:prstGeom prst="rect">
            <a:avLst/>
          </a:prstGeom>
        </p:spPr>
      </p:pic>
      <p:sp>
        <p:nvSpPr>
          <p:cNvPr id="3" name="Rectangle 2"/>
          <p:cNvSpPr>
            <a:spLocks/>
          </p:cNvSpPr>
          <p:nvPr userDrawn="1"/>
        </p:nvSpPr>
        <p:spPr>
          <a:xfrm>
            <a:off x="1"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2399" dirty="0"/>
          </a:p>
        </p:txBody>
      </p:sp>
      <p:pic>
        <p:nvPicPr>
          <p:cNvPr id="17" name="Picture 2" descr="http://cdn.pcwallart.com/images/new-york-city-buildings-wallpaper-4.jpg"/>
          <p:cNvPicPr>
            <a:picLocks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gray">
          <a:xfrm>
            <a:off x="1"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7"/>
          <p:cNvPicPr>
            <a:picLocks noChangeAspect="1"/>
          </p:cNvPicPr>
          <p:nvPr userDrawn="1"/>
        </p:nvPicPr>
        <p:blipFill rotWithShape="1">
          <a:blip r:embed="rId4" cstate="print">
            <a:biLevel thresh="25000"/>
            <a:extLst>
              <a:ext uri="{28A0092B-C50C-407E-A947-70E740481C1C}">
                <a14:useLocalDpi xmlns:a14="http://schemas.microsoft.com/office/drawing/2010/main" xmlns="" val="0"/>
              </a:ext>
            </a:extLst>
          </a:blip>
          <a:srcRect b="23483"/>
          <a:stretch/>
        </p:blipFill>
        <p:spPr bwMode="gray">
          <a:xfrm>
            <a:off x="627632" y="540292"/>
            <a:ext cx="1998426" cy="499556"/>
          </a:xfrm>
          <a:prstGeom prst="rect">
            <a:avLst/>
          </a:prstGeom>
        </p:spPr>
      </p:pic>
      <p:sp>
        <p:nvSpPr>
          <p:cNvPr id="4" name="Title 3"/>
          <p:cNvSpPr>
            <a:spLocks noGrp="1"/>
          </p:cNvSpPr>
          <p:nvPr>
            <p:ph type="title"/>
          </p:nvPr>
        </p:nvSpPr>
        <p:spPr>
          <a:xfrm>
            <a:off x="2618868" y="5224718"/>
            <a:ext cx="9278887" cy="677108"/>
          </a:xfrm>
          <a:prstGeom prst="rect">
            <a:avLst/>
          </a:prstGeom>
          <a:noFill/>
        </p:spPr>
        <p:txBody>
          <a:bodyPr wrap="none" lIns="54610" tIns="54610" rIns="54610" bIns="54610" rtlCol="0" anchor="ctr" anchorCtr="0">
            <a:noAutofit/>
          </a:bodyPr>
          <a:lstStyle>
            <a:lvl1pPr marL="0" indent="0" algn="r">
              <a:buFont typeface="Arial" panose="020B0604020202020204" pitchFamily="34" charset="0"/>
              <a:buNone/>
              <a:defRPr lang="en-IN" sz="3799" b="1">
                <a:solidFill>
                  <a:schemeClr val="bg1"/>
                </a:solidFill>
                <a:latin typeface="Arial" panose="020B0604020202020204" pitchFamily="34" charset="0"/>
                <a:ea typeface="+mn-ea"/>
                <a:cs typeface="Arial" panose="020B0604020202020204" pitchFamily="34" charset="0"/>
              </a:defRPr>
            </a:lvl1pPr>
          </a:lstStyle>
          <a:p>
            <a:pPr marL="0" lvl="0" algn="r" defTabSz="914126"/>
            <a:r>
              <a:rPr lang="en-US" dirty="0"/>
              <a:t>Click to edit Master title style</a:t>
            </a:r>
            <a:endParaRPr lang="en-IN" dirty="0"/>
          </a:p>
        </p:txBody>
      </p:sp>
      <p:sp>
        <p:nvSpPr>
          <p:cNvPr id="5" name="Text Placeholder 4"/>
          <p:cNvSpPr>
            <a:spLocks noGrp="1"/>
          </p:cNvSpPr>
          <p:nvPr>
            <p:ph type="body" sz="quarter" idx="10"/>
          </p:nvPr>
        </p:nvSpPr>
        <p:spPr>
          <a:xfrm>
            <a:off x="4809597" y="5901826"/>
            <a:ext cx="7088159" cy="695062"/>
          </a:xfrm>
          <a:prstGeom prst="rect">
            <a:avLst/>
          </a:prstGeom>
          <a:noFill/>
        </p:spPr>
        <p:txBody>
          <a:bodyPr wrap="none" lIns="54610" tIns="54610" rIns="54610" bIns="54610" rtlCol="0" anchor="ctr" anchorCtr="0">
            <a:noAutofit/>
          </a:bodyPr>
          <a:lstStyle>
            <a:lvl1pPr marL="0" indent="0" algn="r">
              <a:buNone/>
              <a:defRPr lang="en-US" sz="2799" b="1" smtClean="0">
                <a:solidFill>
                  <a:schemeClr val="accent4"/>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IN"/>
            </a:lvl5pPr>
          </a:lstStyle>
          <a:p>
            <a:pPr lvl="0" defTabSz="914126">
              <a:spcBef>
                <a:spcPct val="0"/>
              </a:spcBef>
            </a:pPr>
            <a:r>
              <a:rPr lang="en-US" dirty="0"/>
              <a:t>Click to edit Master text styles</a:t>
            </a:r>
          </a:p>
        </p:txBody>
      </p:sp>
    </p:spTree>
    <p:extLst>
      <p:ext uri="{BB962C8B-B14F-4D97-AF65-F5344CB8AC3E}">
        <p14:creationId xmlns:p14="http://schemas.microsoft.com/office/powerpoint/2010/main" xmlns="" val="308470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Tree>
    <p:extLst>
      <p:ext uri="{BB962C8B-B14F-4D97-AF65-F5344CB8AC3E}">
        <p14:creationId xmlns:p14="http://schemas.microsoft.com/office/powerpoint/2010/main" xmlns="" val="14263167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82648" y="1295400"/>
            <a:ext cx="11629879" cy="4814888"/>
          </a:xfrm>
          <a:prstGeom prst="rect">
            <a:avLst/>
          </a:prstGeom>
        </p:spPr>
        <p:txBody>
          <a:bodyPr lIns="0" tIns="0" rIns="0" bIns="0"/>
          <a:lstStyle>
            <a:lvl1pPr algn="l">
              <a:spcBef>
                <a:spcPts val="1200"/>
              </a:spcBef>
              <a:defRPr sz="1400" b="1">
                <a:solidFill>
                  <a:schemeClr val="tx1">
                    <a:lumMod val="50000"/>
                  </a:schemeClr>
                </a:solidFill>
                <a:latin typeface="Arial" panose="020B0604020202020204" pitchFamily="34" charset="0"/>
                <a:cs typeface="Arial" panose="020B0604020202020204" pitchFamily="34" charset="0"/>
              </a:defRPr>
            </a:lvl1pPr>
            <a:lvl2pPr marL="0" indent="0">
              <a:spcBef>
                <a:spcPts val="1200"/>
              </a:spcBef>
              <a:buNone/>
              <a:defRPr sz="1400">
                <a:solidFill>
                  <a:schemeClr val="tx1">
                    <a:lumMod val="50000"/>
                  </a:schemeClr>
                </a:solidFill>
                <a:latin typeface="Arial" panose="020B0604020202020204" pitchFamily="34" charset="0"/>
                <a:cs typeface="Arial" panose="020B0604020202020204" pitchFamily="34" charset="0"/>
              </a:defRPr>
            </a:lvl2pPr>
            <a:lvl3pPr marL="216000" indent="-216000">
              <a:spcBef>
                <a:spcPts val="1200"/>
              </a:spcBef>
              <a:defRPr sz="1400">
                <a:solidFill>
                  <a:schemeClr val="tx1">
                    <a:lumMod val="50000"/>
                  </a:schemeClr>
                </a:solidFill>
                <a:latin typeface="Arial" panose="020B0604020202020204" pitchFamily="34" charset="0"/>
                <a:cs typeface="Arial" panose="020B0604020202020204" pitchFamily="34" charset="0"/>
              </a:defRPr>
            </a:lvl3pPr>
            <a:lvl4pPr marL="432000" indent="-216000">
              <a:spcBef>
                <a:spcPts val="1200"/>
              </a:spcBef>
              <a:tabLst/>
              <a:defRPr sz="1400">
                <a:solidFill>
                  <a:schemeClr val="tx1">
                    <a:lumMod val="50000"/>
                  </a:schemeClr>
                </a:solidFill>
                <a:latin typeface="Arial" panose="020B0604020202020204" pitchFamily="34" charset="0"/>
                <a:cs typeface="Arial" panose="020B0604020202020204" pitchFamily="34" charset="0"/>
              </a:defRPr>
            </a:lvl4pPr>
            <a:lvl5pPr marL="648000" indent="-216000">
              <a:spcBef>
                <a:spcPts val="1200"/>
              </a:spcBef>
              <a:buFont typeface="Arial" panose="020B0604020202020204" pitchFamily="34" charset="0"/>
              <a:buChar char="•"/>
              <a:defRPr sz="14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966679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82647" y="1295400"/>
            <a:ext cx="5670757" cy="4814888"/>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6248341" y="1295400"/>
            <a:ext cx="5670757" cy="4814888"/>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614126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Two Horizontal Tex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82647" y="1295399"/>
            <a:ext cx="11629880"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282647" y="3809999"/>
            <a:ext cx="11629880"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4901585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Four Quadran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14" name="Text Placeholder 4"/>
          <p:cNvSpPr>
            <a:spLocks noGrp="1"/>
          </p:cNvSpPr>
          <p:nvPr>
            <p:ph type="body" sz="quarter" idx="10"/>
          </p:nvPr>
        </p:nvSpPr>
        <p:spPr>
          <a:xfrm>
            <a:off x="282647" y="12953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9"/>
          <p:cNvSpPr>
            <a:spLocks noGrp="1"/>
          </p:cNvSpPr>
          <p:nvPr>
            <p:ph type="body" sz="quarter" idx="11"/>
          </p:nvPr>
        </p:nvSpPr>
        <p:spPr>
          <a:xfrm>
            <a:off x="282647" y="38099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p:cNvSpPr>
            <a:spLocks noGrp="1"/>
          </p:cNvSpPr>
          <p:nvPr>
            <p:ph type="body" sz="quarter" idx="12"/>
          </p:nvPr>
        </p:nvSpPr>
        <p:spPr>
          <a:xfrm>
            <a:off x="6227795" y="12953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p:cNvSpPr>
            <a:spLocks noGrp="1"/>
          </p:cNvSpPr>
          <p:nvPr>
            <p:ph type="body" sz="quarter" idx="13"/>
          </p:nvPr>
        </p:nvSpPr>
        <p:spPr>
          <a:xfrm>
            <a:off x="6227795" y="38099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548640" indent="-27432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41642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3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Tree>
    <p:extLst>
      <p:ext uri="{BB962C8B-B14F-4D97-AF65-F5344CB8AC3E}">
        <p14:creationId xmlns:p14="http://schemas.microsoft.com/office/powerpoint/2010/main" xmlns="" val="10947963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439214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17" name="Picture Placeholder 3"/>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bwMode="gray">
          <a:xfrm>
            <a:off x="769965" y="1425879"/>
            <a:ext cx="3583294" cy="4359666"/>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
        <p:nvSpPr>
          <p:cNvPr id="18" name="TextBox 17"/>
          <p:cNvSpPr txBox="1"/>
          <p:nvPr userDrawn="1"/>
        </p:nvSpPr>
        <p:spPr bwMode="gray">
          <a:xfrm>
            <a:off x="4374560" y="3659600"/>
            <a:ext cx="7796140" cy="315407"/>
          </a:xfrm>
          <a:prstGeom prst="rect">
            <a:avLst/>
          </a:prstGeom>
          <a:noFill/>
        </p:spPr>
        <p:txBody>
          <a:bodyPr wrap="square" lIns="54610" tIns="54610" rIns="54610" bIns="54610" rtlCol="0" anchor="ctr" anchorCtr="0">
            <a:noAutofit/>
          </a:bodyPr>
          <a:lstStyle/>
          <a:p>
            <a:pPr algn="ctr"/>
            <a:r>
              <a:rPr lang="en-US" sz="1333" dirty="0">
                <a:solidFill>
                  <a:schemeClr val="tx1">
                    <a:lumMod val="65000"/>
                    <a:lumOff val="35000"/>
                  </a:schemeClr>
                </a:solidFill>
                <a:latin typeface="Arial" pitchFamily="34" charset="0"/>
                <a:cs typeface="Arial" pitchFamily="34" charset="0"/>
              </a:rPr>
              <a:t>Our Locations: U.S.A | U.K | China | Costa Rica | India | Mauritius | Philippines | Poland | Singapore</a:t>
            </a:r>
          </a:p>
        </p:txBody>
      </p:sp>
      <p:sp>
        <p:nvSpPr>
          <p:cNvPr id="19" name="TextBox 18"/>
          <p:cNvSpPr txBox="1"/>
          <p:nvPr userDrawn="1"/>
        </p:nvSpPr>
        <p:spPr bwMode="gray">
          <a:xfrm>
            <a:off x="5181398" y="2873118"/>
            <a:ext cx="6182462" cy="541174"/>
          </a:xfrm>
          <a:prstGeom prst="rect">
            <a:avLst/>
          </a:prstGeom>
          <a:noFill/>
        </p:spPr>
        <p:txBody>
          <a:bodyPr wrap="none" lIns="54610" tIns="54610" rIns="54610" bIns="54610" rtlCol="0" anchor="ctr" anchorCtr="0">
            <a:noAutofit/>
          </a:bodyPr>
          <a:lstStyle/>
          <a:p>
            <a:pPr algn="ctr"/>
            <a:r>
              <a:rPr lang="en-US" sz="2800" b="1" dirty="0">
                <a:solidFill>
                  <a:schemeClr val="accent2"/>
                </a:solidFill>
                <a:latin typeface="Arial" charset="0"/>
                <a:ea typeface="Arial" charset="0"/>
                <a:cs typeface="Arial" charset="0"/>
              </a:rPr>
              <a:t>Customer Engagement Reimagined</a:t>
            </a:r>
          </a:p>
        </p:txBody>
      </p:sp>
      <p:sp>
        <p:nvSpPr>
          <p:cNvPr id="20" name="TextBox 19"/>
          <p:cNvSpPr txBox="1"/>
          <p:nvPr userDrawn="1"/>
        </p:nvSpPr>
        <p:spPr bwMode="gray">
          <a:xfrm>
            <a:off x="6432293" y="1819291"/>
            <a:ext cx="3680673" cy="941283"/>
          </a:xfrm>
          <a:prstGeom prst="rect">
            <a:avLst/>
          </a:prstGeom>
          <a:noFill/>
        </p:spPr>
        <p:txBody>
          <a:bodyPr wrap="square" lIns="54610" tIns="54610" rIns="54610" bIns="54610" rtlCol="0" anchor="ctr" anchorCtr="0">
            <a:noAutofit/>
          </a:bodyPr>
          <a:lstStyle/>
          <a:p>
            <a:r>
              <a:rPr lang="en-US" sz="5400" b="1" dirty="0">
                <a:solidFill>
                  <a:schemeClr val="tx1">
                    <a:lumMod val="65000"/>
                    <a:lumOff val="35000"/>
                  </a:schemeClr>
                </a:solidFill>
                <a:latin typeface="Arial" charset="0"/>
                <a:ea typeface="Arial" charset="0"/>
                <a:cs typeface="Arial" charset="0"/>
              </a:rPr>
              <a:t>Thank You</a:t>
            </a:r>
          </a:p>
        </p:txBody>
      </p:sp>
      <p:grpSp>
        <p:nvGrpSpPr>
          <p:cNvPr id="4" name="Group 3"/>
          <p:cNvGrpSpPr/>
          <p:nvPr userDrawn="1"/>
        </p:nvGrpSpPr>
        <p:grpSpPr>
          <a:xfrm>
            <a:off x="6051647" y="4170008"/>
            <a:ext cx="4441967" cy="822960"/>
            <a:chOff x="5832537" y="4170008"/>
            <a:chExt cx="4441967" cy="822960"/>
          </a:xfrm>
        </p:grpSpPr>
        <p:pic>
          <p:nvPicPr>
            <p:cNvPr id="21" name="Picture 20">
              <a:hlinkClick r:id="rId3"/>
            </p:cNvPr>
            <p:cNvPicPr>
              <a:picLocks noChangeAspect="1"/>
            </p:cNvPicPr>
            <p:nvPr userDrawn="1"/>
          </p:nvPicPr>
          <p:blipFill>
            <a:blip r:embed="rId4" cstate="print">
              <a:extLst>
                <a:ext uri="{28A0092B-C50C-407E-A947-70E740481C1C}">
                  <a14:useLocalDpi xmlns:a14="http://schemas.microsoft.com/office/drawing/2010/main" xmlns=""/>
                </a:ext>
              </a:extLst>
            </a:blip>
            <a:stretch>
              <a:fillRect/>
            </a:stretch>
          </p:blipFill>
          <p:spPr bwMode="gray">
            <a:xfrm>
              <a:off x="5832537" y="4170008"/>
              <a:ext cx="822960" cy="822960"/>
            </a:xfrm>
            <a:prstGeom prst="rect">
              <a:avLst/>
            </a:prstGeom>
          </p:spPr>
        </p:pic>
        <p:pic>
          <p:nvPicPr>
            <p:cNvPr id="22" name="Picture 21">
              <a:hlinkClick r:id="rId5"/>
            </p:cNvPr>
            <p:cNvPicPr>
              <a:picLocks noChangeAspect="1"/>
            </p:cNvPicPr>
            <p:nvPr userDrawn="1"/>
          </p:nvPicPr>
          <p:blipFill>
            <a:blip r:embed="rId6" cstate="print">
              <a:extLst>
                <a:ext uri="{28A0092B-C50C-407E-A947-70E740481C1C}">
                  <a14:useLocalDpi xmlns:a14="http://schemas.microsoft.com/office/drawing/2010/main" xmlns=""/>
                </a:ext>
              </a:extLst>
            </a:blip>
            <a:stretch>
              <a:fillRect/>
            </a:stretch>
          </p:blipFill>
          <p:spPr bwMode="gray">
            <a:xfrm>
              <a:off x="7642040" y="4170008"/>
              <a:ext cx="822960" cy="822960"/>
            </a:xfrm>
            <a:prstGeom prst="rect">
              <a:avLst/>
            </a:prstGeom>
          </p:spPr>
        </p:pic>
        <p:pic>
          <p:nvPicPr>
            <p:cNvPr id="23" name="Picture 22">
              <a:hlinkClick r:id="rId7"/>
            </p:cNvPr>
            <p:cNvPicPr>
              <a:picLocks noChangeAspect="1"/>
            </p:cNvPicPr>
            <p:nvPr userDrawn="1"/>
          </p:nvPicPr>
          <p:blipFill>
            <a:blip r:embed="rId8" cstate="print">
              <a:extLst>
                <a:ext uri="{28A0092B-C50C-407E-A947-70E740481C1C}">
                  <a14:useLocalDpi xmlns:a14="http://schemas.microsoft.com/office/drawing/2010/main" xmlns=""/>
                </a:ext>
              </a:extLst>
            </a:blip>
            <a:stretch>
              <a:fillRect/>
            </a:stretch>
          </p:blipFill>
          <p:spPr bwMode="gray">
            <a:xfrm>
              <a:off x="9451544" y="4170008"/>
              <a:ext cx="822960" cy="822960"/>
            </a:xfrm>
            <a:prstGeom prst="rect">
              <a:avLst/>
            </a:prstGeom>
          </p:spPr>
        </p:pic>
      </p:grpSp>
      <p:sp>
        <p:nvSpPr>
          <p:cNvPr id="24" name="TextBox 23"/>
          <p:cNvSpPr txBox="1"/>
          <p:nvPr userDrawn="1"/>
        </p:nvSpPr>
        <p:spPr bwMode="gray">
          <a:xfrm>
            <a:off x="502679" y="933278"/>
            <a:ext cx="11376000" cy="396000"/>
          </a:xfrm>
          <a:prstGeom prst="rect">
            <a:avLst/>
          </a:prstGeom>
          <a:solidFill>
            <a:schemeClr val="bg1"/>
          </a:solidFill>
        </p:spPr>
        <p:txBody>
          <a:bodyPr wrap="square" lIns="54610" tIns="54610" rIns="54610" bIns="54610" rtlCol="0" anchor="ctr" anchorCtr="0">
            <a:noAutofit/>
          </a:bodyPr>
          <a:lstStyle/>
          <a:p>
            <a:pPr algn="ctr"/>
            <a:endParaRPr lang="en-US" sz="1333"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xmlns="" val="1200005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1" y="6386393"/>
            <a:ext cx="12192000" cy="495775"/>
          </a:xfrm>
          <a:prstGeom prst="rect">
            <a:avLst/>
          </a:prstGeom>
          <a:solidFill>
            <a:schemeClr val="tx1">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99" dirty="0"/>
          </a:p>
        </p:txBody>
      </p:sp>
      <p:sp>
        <p:nvSpPr>
          <p:cNvPr id="6" name="TextBox 5"/>
          <p:cNvSpPr txBox="1"/>
          <p:nvPr/>
        </p:nvSpPr>
        <p:spPr>
          <a:xfrm>
            <a:off x="142655" y="6525074"/>
            <a:ext cx="3752069"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www.csscorp.com</a:t>
            </a:r>
          </a:p>
        </p:txBody>
      </p:sp>
      <p:pic>
        <p:nvPicPr>
          <p:cNvPr id="7" name="Picture 6"/>
          <p:cNvPicPr>
            <a:picLocks noChangeAspect="1"/>
          </p:cNvPicPr>
          <p:nvPr/>
        </p:nvPicPr>
        <p:blipFill rotWithShape="1">
          <a:blip r:embed="rId12" cstate="screen">
            <a:extLst>
              <a:ext uri="{28A0092B-C50C-407E-A947-70E740481C1C}">
                <a14:useLocalDpi xmlns:a14="http://schemas.microsoft.com/office/drawing/2010/main" xmlns=""/>
              </a:ext>
            </a:extLst>
          </a:blip>
          <a:srcRect/>
          <a:stretch/>
        </p:blipFill>
        <p:spPr>
          <a:xfrm>
            <a:off x="-12704" y="1045318"/>
            <a:ext cx="12234879" cy="296475"/>
          </a:xfrm>
          <a:prstGeom prst="rect">
            <a:avLst/>
          </a:prstGeom>
        </p:spPr>
      </p:pic>
      <p:sp>
        <p:nvSpPr>
          <p:cNvPr id="13" name="TextBox 12"/>
          <p:cNvSpPr txBox="1">
            <a:spLocks/>
          </p:cNvSpPr>
          <p:nvPr/>
        </p:nvSpPr>
        <p:spPr>
          <a:xfrm>
            <a:off x="6073852" y="6486602"/>
            <a:ext cx="725104" cy="307776"/>
          </a:xfrm>
          <a:prstGeom prst="rect">
            <a:avLst/>
          </a:prstGeom>
        </p:spPr>
        <p:txBody>
          <a:bodyPr/>
          <a:lstStyle>
            <a:defPPr>
              <a:defRPr lang="en-US"/>
            </a:defPPr>
            <a:lvl1pPr algn="ctr">
              <a:defRPr sz="1200" b="1">
                <a:solidFill>
                  <a:schemeClr val="bg1"/>
                </a:solidFill>
                <a:latin typeface="Arial" panose="020B0604020202020204" pitchFamily="34" charset="0"/>
                <a:cs typeface="Arial" panose="020B0604020202020204" pitchFamily="34" charset="0"/>
              </a:defRPr>
            </a:lvl1pPr>
          </a:lstStyle>
          <a:p>
            <a:pPr lvl="0"/>
            <a:fld id="{A4AC7E2A-A4A0-47A7-91D8-6F5D82F7BC2F}" type="slidenum">
              <a:rPr lang="en-US" sz="1200" smtClean="0"/>
              <a:pPr lvl="0"/>
              <a:t>‹#›</a:t>
            </a:fld>
            <a:endParaRPr lang="en-US" sz="1200" dirty="0"/>
          </a:p>
        </p:txBody>
      </p:sp>
      <p:sp>
        <p:nvSpPr>
          <p:cNvPr id="5" name="TextBox 4"/>
          <p:cNvSpPr txBox="1">
            <a:spLocks/>
          </p:cNvSpPr>
          <p:nvPr/>
        </p:nvSpPr>
        <p:spPr>
          <a:xfrm>
            <a:off x="8490778" y="6465003"/>
            <a:ext cx="344446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Customer Engagement Reimagined</a:t>
            </a:r>
          </a:p>
        </p:txBody>
      </p:sp>
      <p:sp>
        <p:nvSpPr>
          <p:cNvPr id="14" name="TextBox 13"/>
          <p:cNvSpPr txBox="1"/>
          <p:nvPr/>
        </p:nvSpPr>
        <p:spPr>
          <a:xfrm>
            <a:off x="142655" y="6525074"/>
            <a:ext cx="3752069"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www.csscorp.com</a:t>
            </a:r>
          </a:p>
        </p:txBody>
      </p:sp>
      <p:pic>
        <p:nvPicPr>
          <p:cNvPr id="15" name="Picture 14"/>
          <p:cNvPicPr>
            <a:picLocks noChangeAspect="1"/>
          </p:cNvPicPr>
          <p:nvPr/>
        </p:nvPicPr>
        <p:blipFill rotWithShape="1">
          <a:blip r:embed="rId12" cstate="screen">
            <a:extLst>
              <a:ext uri="{28A0092B-C50C-407E-A947-70E740481C1C}">
                <a14:useLocalDpi xmlns:a14="http://schemas.microsoft.com/office/drawing/2010/main" xmlns=""/>
              </a:ext>
            </a:extLst>
          </a:blip>
          <a:srcRect/>
          <a:stretch/>
        </p:blipFill>
        <p:spPr>
          <a:xfrm>
            <a:off x="-12704" y="1045318"/>
            <a:ext cx="12234879" cy="296475"/>
          </a:xfrm>
          <a:prstGeom prst="rect">
            <a:avLst/>
          </a:prstGeom>
        </p:spPr>
      </p:pic>
      <p:sp>
        <p:nvSpPr>
          <p:cNvPr id="17" name="TextBox 16"/>
          <p:cNvSpPr txBox="1">
            <a:spLocks/>
          </p:cNvSpPr>
          <p:nvPr/>
        </p:nvSpPr>
        <p:spPr>
          <a:xfrm>
            <a:off x="6073852" y="6486602"/>
            <a:ext cx="725104" cy="307776"/>
          </a:xfrm>
          <a:prstGeom prst="rect">
            <a:avLst/>
          </a:prstGeom>
        </p:spPr>
        <p:txBody>
          <a:bodyPr/>
          <a:lstStyle>
            <a:defPPr>
              <a:defRPr lang="en-US"/>
            </a:defPPr>
            <a:lvl1pPr algn="ctr">
              <a:defRPr sz="1200" b="1">
                <a:solidFill>
                  <a:schemeClr val="bg1"/>
                </a:solidFill>
                <a:latin typeface="Arial" panose="020B0604020202020204" pitchFamily="34" charset="0"/>
                <a:cs typeface="Arial" panose="020B0604020202020204" pitchFamily="34" charset="0"/>
              </a:defRPr>
            </a:lvl1pPr>
          </a:lstStyle>
          <a:p>
            <a:pPr lvl="0"/>
            <a:fld id="{A4AC7E2A-A4A0-47A7-91D8-6F5D82F7BC2F}" type="slidenum">
              <a:rPr lang="en-US" sz="1200" smtClean="0"/>
              <a:pPr lvl="0"/>
              <a:t>‹#›</a:t>
            </a:fld>
            <a:endParaRPr lang="en-US" sz="1200" dirty="0"/>
          </a:p>
        </p:txBody>
      </p:sp>
      <p:sp>
        <p:nvSpPr>
          <p:cNvPr id="18" name="TextBox 17"/>
          <p:cNvSpPr txBox="1">
            <a:spLocks/>
          </p:cNvSpPr>
          <p:nvPr/>
        </p:nvSpPr>
        <p:spPr>
          <a:xfrm>
            <a:off x="8490778" y="6465003"/>
            <a:ext cx="344446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Customer Engagement Reimagined</a:t>
            </a:r>
          </a:p>
        </p:txBody>
      </p:sp>
      <p:pic>
        <p:nvPicPr>
          <p:cNvPr id="2" name="Picture 1"/>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0" y="2032424"/>
            <a:ext cx="12192000" cy="2793151"/>
          </a:xfrm>
          <a:prstGeom prst="rect">
            <a:avLst/>
          </a:prstGeom>
        </p:spPr>
      </p:pic>
      <p:pic>
        <p:nvPicPr>
          <p:cNvPr id="16" name="Picture 15"/>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9936298" y="190382"/>
            <a:ext cx="1955760" cy="631710"/>
          </a:xfrm>
          <a:prstGeom prst="rect">
            <a:avLst/>
          </a:prstGeom>
        </p:spPr>
      </p:pic>
    </p:spTree>
    <p:extLst>
      <p:ext uri="{BB962C8B-B14F-4D97-AF65-F5344CB8AC3E}">
        <p14:creationId xmlns:p14="http://schemas.microsoft.com/office/powerpoint/2010/main" xmlns="" val="16855053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9" r:id="rId7"/>
    <p:sldLayoutId id="2147483705" r:id="rId8"/>
    <p:sldLayoutId id="2147483707" r:id="rId9"/>
    <p:sldLayoutId id="2147483710" r:id="rId10"/>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ctr" defTabSz="609448" rtl="0" eaLnBrk="1" latinLnBrk="0" hangingPunct="1">
        <a:spcBef>
          <a:spcPct val="0"/>
        </a:spcBef>
        <a:buNone/>
        <a:defRPr sz="5865" kern="1200">
          <a:solidFill>
            <a:schemeClr val="tx1"/>
          </a:solidFill>
          <a:latin typeface="+mj-lt"/>
          <a:ea typeface="+mj-ea"/>
          <a:cs typeface="+mj-cs"/>
        </a:defRPr>
      </a:lvl1pPr>
    </p:titleStyle>
    <p:bodyStyle>
      <a:lvl1pPr marL="0" indent="0" algn="r" defTabSz="609468" rtl="0" eaLnBrk="1" latinLnBrk="0" hangingPunct="1">
        <a:spcBef>
          <a:spcPct val="20000"/>
        </a:spcBef>
        <a:buFont typeface="Arial"/>
        <a:buNone/>
        <a:defRPr lang="en-US" sz="1600" kern="1200" dirty="0" smtClean="0">
          <a:solidFill>
            <a:schemeClr val="bg1"/>
          </a:solidFill>
          <a:latin typeface="Arial" pitchFamily="34" charset="0"/>
          <a:ea typeface="+mn-ea"/>
          <a:cs typeface="Arial" pitchFamily="34" charset="0"/>
        </a:defRPr>
      </a:lvl1pPr>
      <a:lvl2pPr marL="990352" indent="-380905" algn="l" defTabSz="609448" rtl="0" eaLnBrk="1" latinLnBrk="0" hangingPunct="1">
        <a:spcBef>
          <a:spcPct val="20000"/>
        </a:spcBef>
        <a:buFont typeface="Arial"/>
        <a:buChar char="–"/>
        <a:defRPr sz="3732" kern="1200">
          <a:solidFill>
            <a:schemeClr val="tx1"/>
          </a:solidFill>
          <a:latin typeface="+mn-lt"/>
          <a:ea typeface="+mn-ea"/>
          <a:cs typeface="+mn-cs"/>
        </a:defRPr>
      </a:lvl2pPr>
      <a:lvl3pPr marL="1523619" indent="-304724" algn="l" defTabSz="609448" rtl="0" eaLnBrk="1" latinLnBrk="0" hangingPunct="1">
        <a:spcBef>
          <a:spcPct val="20000"/>
        </a:spcBef>
        <a:buFont typeface="Arial"/>
        <a:buChar char="•"/>
        <a:defRPr sz="3199" kern="1200">
          <a:solidFill>
            <a:schemeClr val="tx1"/>
          </a:solidFill>
          <a:latin typeface="+mn-lt"/>
          <a:ea typeface="+mn-ea"/>
          <a:cs typeface="+mn-cs"/>
        </a:defRPr>
      </a:lvl3pPr>
      <a:lvl4pPr marL="2133067" indent="-304724" algn="l" defTabSz="609448" rtl="0" eaLnBrk="1" latinLnBrk="0" hangingPunct="1">
        <a:spcBef>
          <a:spcPct val="20000"/>
        </a:spcBef>
        <a:buFont typeface="Arial"/>
        <a:buChar char="–"/>
        <a:defRPr sz="2666" kern="1200">
          <a:solidFill>
            <a:schemeClr val="tx1"/>
          </a:solidFill>
          <a:latin typeface="+mn-lt"/>
          <a:ea typeface="+mn-ea"/>
          <a:cs typeface="+mn-cs"/>
        </a:defRPr>
      </a:lvl4pPr>
      <a:lvl5pPr marL="2742514" indent="-304724" algn="l" defTabSz="609448" rtl="0" eaLnBrk="1" latinLnBrk="0" hangingPunct="1">
        <a:spcBef>
          <a:spcPct val="20000"/>
        </a:spcBef>
        <a:buFont typeface="Arial"/>
        <a:buChar char="»"/>
        <a:defRPr sz="2666" kern="1200">
          <a:solidFill>
            <a:schemeClr val="tx1"/>
          </a:solidFill>
          <a:latin typeface="+mn-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drupal.or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mustache.github.io/mustache.5.htm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hyperlink" Target="https://www.rodinoliolusso.com/checkout/viewcart.tmpl?_SUBMIT=cart&amp;SKU_BASE_ID=79954&amp;QTY=2" TargetMode="External"/><Relationship Id="rId4" Type="http://schemas.openxmlformats.org/officeDocument/2006/relationships/hyperlink" Target="http://coenraets.org/blog/2011/12/tutorial-html-templates-with-mustache-j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anl/mustache.js"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coenraets.org/blog/2011/12/tutorial-html-templates-with-mustache-js/" TargetMode="External"/><Relationship Id="rId4" Type="http://schemas.openxmlformats.org/officeDocument/2006/relationships/hyperlink" Target="http://mustache.github.io/mustache.5.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bwMode="gray">
          <a:xfrm>
            <a:off x="6402548" y="5194817"/>
            <a:ext cx="5511468" cy="677108"/>
          </a:xfrm>
        </p:spPr>
        <p:txBody>
          <a:bodyPr/>
          <a:lstStyle/>
          <a:p>
            <a:pPr algn="ctr"/>
            <a:r>
              <a:rPr sz="4400" smtClean="0"/>
              <a:t>DRUPAL CMS </a:t>
            </a:r>
            <a:endParaRPr lang="en-IN" sz="4400" dirty="0"/>
          </a:p>
        </p:txBody>
      </p:sp>
      <p:sp>
        <p:nvSpPr>
          <p:cNvPr id="4" name="TextBox 3"/>
          <p:cNvSpPr txBox="1"/>
          <p:nvPr/>
        </p:nvSpPr>
        <p:spPr>
          <a:xfrm>
            <a:off x="9851366" y="3761117"/>
            <a:ext cx="261610"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xmlns="" val="822413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389" y="282545"/>
            <a:ext cx="8570124" cy="584647"/>
          </a:xfrm>
          <a:prstGeom prst="rect">
            <a:avLst/>
          </a:prstGeom>
          <a:noFill/>
        </p:spPr>
        <p:txBody>
          <a:bodyPr wrap="square" rtlCol="0">
            <a:spAutoFit/>
          </a:bodyPr>
          <a:lstStyle>
            <a:defPPr>
              <a:defRPr lang="en-US"/>
            </a:defPPr>
            <a:lvl1pPr>
              <a:defRPr sz="3199" spc="-67">
                <a:solidFill>
                  <a:schemeClr val="tx1">
                    <a:lumMod val="65000"/>
                    <a:lumOff val="35000"/>
                  </a:schemeClr>
                </a:solidFill>
                <a:latin typeface="Cambria" panose="02040503050406030204" pitchFamily="18" charset="0"/>
                <a:cs typeface="Arial" pitchFamily="34" charset="0"/>
              </a:defRPr>
            </a:lvl1pPr>
          </a:lstStyle>
          <a:p>
            <a:r>
              <a:rPr lang="en-US" dirty="0" smtClean="0"/>
              <a:t>What is a </a:t>
            </a:r>
            <a:r>
              <a:rPr lang="en-US" dirty="0" smtClean="0"/>
              <a:t>Content Management System ?</a:t>
            </a:r>
            <a:endParaRPr lang="en-US" dirty="0"/>
          </a:p>
        </p:txBody>
      </p:sp>
      <p:sp>
        <p:nvSpPr>
          <p:cNvPr id="4" name="Rectangle 3"/>
          <p:cNvSpPr/>
          <p:nvPr/>
        </p:nvSpPr>
        <p:spPr>
          <a:xfrm>
            <a:off x="281355" y="1055077"/>
            <a:ext cx="11394830" cy="5773375"/>
          </a:xfrm>
          <a:prstGeom prst="rect">
            <a:avLst/>
          </a:prstGeom>
        </p:spPr>
        <p:txBody>
          <a:bodyPr wrap="square" anchor="ctr">
            <a:spAutoFit/>
          </a:bodyPr>
          <a:lstStyle/>
          <a:p>
            <a:pPr fontAlgn="base">
              <a:lnSpc>
                <a:spcPct val="150000"/>
              </a:lnSpc>
              <a:buFont typeface="Wingdings" pitchFamily="2" charset="2"/>
              <a:buChar char="Ø"/>
            </a:pPr>
            <a:r>
              <a:rPr lang="en-US" sz="2200" dirty="0" smtClean="0">
                <a:latin typeface="Cambria" pitchFamily="18" charset="0"/>
              </a:rPr>
              <a:t> </a:t>
            </a:r>
            <a:r>
              <a:rPr lang="en-US" sz="2300" dirty="0" smtClean="0">
                <a:latin typeface="Cambria" pitchFamily="18" charset="0"/>
              </a:rPr>
              <a:t>A </a:t>
            </a:r>
            <a:r>
              <a:rPr lang="en-US" sz="2300" dirty="0" smtClean="0">
                <a:latin typeface="Cambria" pitchFamily="18" charset="0"/>
              </a:rPr>
              <a:t>content management system (CMS) is a software tool that lets users add, publish, edit, </a:t>
            </a:r>
            <a:r>
              <a:rPr lang="en-US" sz="2300" dirty="0" smtClean="0">
                <a:latin typeface="Cambria" pitchFamily="18" charset="0"/>
              </a:rPr>
              <a:t>or  remove </a:t>
            </a:r>
            <a:r>
              <a:rPr lang="en-US" sz="2300" dirty="0" smtClean="0">
                <a:latin typeface="Cambria" pitchFamily="18" charset="0"/>
              </a:rPr>
              <a:t>content from a website, using a web browser on a </a:t>
            </a:r>
            <a:r>
              <a:rPr lang="en-US" sz="2300" dirty="0" smtClean="0">
                <a:latin typeface="Cambria" pitchFamily="18" charset="0"/>
              </a:rPr>
              <a:t>Smartphone, </a:t>
            </a:r>
            <a:r>
              <a:rPr lang="en-US" sz="2300" dirty="0" smtClean="0">
                <a:latin typeface="Cambria" pitchFamily="18" charset="0"/>
              </a:rPr>
              <a:t>tablet, or desktop computer. </a:t>
            </a:r>
            <a:r>
              <a:rPr lang="en-US" sz="2300" dirty="0" smtClean="0">
                <a:latin typeface="Cambria" pitchFamily="18" charset="0"/>
              </a:rPr>
              <a:t>Typically</a:t>
            </a:r>
            <a:r>
              <a:rPr lang="en-US" sz="2300" dirty="0" smtClean="0">
                <a:latin typeface="Cambria" pitchFamily="18" charset="0"/>
              </a:rPr>
              <a:t>, the CMS software is written in a scripting language, and its scripts run on a computer where a database and a web server are </a:t>
            </a:r>
            <a:r>
              <a:rPr lang="en-US" sz="2300" dirty="0" smtClean="0">
                <a:latin typeface="Cambria" pitchFamily="18" charset="0"/>
              </a:rPr>
              <a:t>installed. </a:t>
            </a:r>
          </a:p>
          <a:p>
            <a:pPr fontAlgn="base">
              <a:lnSpc>
                <a:spcPct val="150000"/>
              </a:lnSpc>
              <a:buFont typeface="Wingdings" pitchFamily="2" charset="2"/>
              <a:buChar char="Ø"/>
            </a:pPr>
            <a:r>
              <a:rPr lang="en-US" sz="2300" dirty="0" smtClean="0">
                <a:latin typeface="Cambria" pitchFamily="18" charset="0"/>
              </a:rPr>
              <a:t> </a:t>
            </a:r>
            <a:r>
              <a:rPr lang="en-US" sz="2300" dirty="0" smtClean="0">
                <a:latin typeface="Cambria" pitchFamily="18" charset="0"/>
              </a:rPr>
              <a:t>JavaScript </a:t>
            </a:r>
            <a:r>
              <a:rPr lang="en-US" sz="2300" dirty="0" smtClean="0">
                <a:latin typeface="Cambria" pitchFamily="18" charset="0"/>
              </a:rPr>
              <a:t>files, CSS files, image files, etc. that are part of the CMS or have been </a:t>
            </a:r>
            <a:r>
              <a:rPr lang="en-US" sz="2300" dirty="0" smtClean="0">
                <a:latin typeface="Cambria" pitchFamily="18" charset="0"/>
              </a:rPr>
              <a:t>uploaded, </a:t>
            </a:r>
            <a:r>
              <a:rPr lang="en-US" sz="2300" dirty="0" smtClean="0">
                <a:latin typeface="Cambria" pitchFamily="18" charset="0"/>
              </a:rPr>
              <a:t>to build the pages of the website</a:t>
            </a:r>
            <a:r>
              <a:rPr lang="en-US" sz="2300" dirty="0" smtClean="0">
                <a:latin typeface="Cambria" pitchFamily="18" charset="0"/>
              </a:rPr>
              <a:t>.</a:t>
            </a:r>
          </a:p>
          <a:p>
            <a:pPr fontAlgn="base">
              <a:lnSpc>
                <a:spcPct val="150000"/>
              </a:lnSpc>
              <a:buFont typeface="Wingdings" pitchFamily="2" charset="2"/>
              <a:buChar char="Ø"/>
            </a:pPr>
            <a:r>
              <a:rPr lang="en-US" sz="2300" dirty="0" smtClean="0">
                <a:latin typeface="Cambria" pitchFamily="18" charset="0"/>
              </a:rPr>
              <a:t> </a:t>
            </a:r>
            <a:r>
              <a:rPr lang="en-US" sz="2300" dirty="0" smtClean="0">
                <a:latin typeface="Cambria" pitchFamily="18" charset="0"/>
              </a:rPr>
              <a:t>The </a:t>
            </a:r>
            <a:r>
              <a:rPr lang="en-US" sz="2300" dirty="0" smtClean="0">
                <a:latin typeface="Cambria" pitchFamily="18" charset="0"/>
              </a:rPr>
              <a:t>combination of the operating system that the CMS runs on, the scripting language it is written in, the database it stores its information in, and the web server that runs the scripts to retrieve information and return it to the site visitor’s web browser is known as the </a:t>
            </a:r>
            <a:r>
              <a:rPr lang="en-US" sz="2300" i="1" dirty="0" smtClean="0">
                <a:latin typeface="Cambria" pitchFamily="18" charset="0"/>
              </a:rPr>
              <a:t>stack</a:t>
            </a:r>
            <a:r>
              <a:rPr lang="en-US" sz="2300" dirty="0" smtClean="0">
                <a:latin typeface="Cambria" pitchFamily="18" charset="0"/>
              </a:rPr>
              <a:t> that the CMS runs </a:t>
            </a:r>
            <a:r>
              <a:rPr lang="en-US" sz="2300" dirty="0" smtClean="0">
                <a:latin typeface="Cambria" pitchFamily="18" charset="0"/>
              </a:rPr>
              <a:t>on.</a:t>
            </a:r>
            <a:endParaRPr lang="en-US" sz="2300" dirty="0" smtClean="0">
              <a:latin typeface="Cambria" pitchFamily="18" charset="0"/>
            </a:endParaRPr>
          </a:p>
          <a:p>
            <a:pPr defTabSz="1218895">
              <a:spcBef>
                <a:spcPts val="533"/>
              </a:spcBef>
              <a:spcAft>
                <a:spcPts val="400"/>
              </a:spcAft>
              <a:defRPr/>
            </a:pPr>
            <a:endParaRPr lang="en-US" sz="2000" spc="-50" dirty="0">
              <a:solidFill>
                <a:schemeClr val="tx1">
                  <a:lumMod val="65000"/>
                  <a:lumOff val="35000"/>
                </a:schemeClr>
              </a:solidFill>
              <a:latin typeface="Cambria" panose="02040503050406030204" pitchFamily="18" charset="0"/>
              <a:cs typeface="Arial" pitchFamily="34" charset="0"/>
            </a:endParaRPr>
          </a:p>
        </p:txBody>
      </p:sp>
    </p:spTree>
    <p:extLst>
      <p:ext uri="{BB962C8B-B14F-4D97-AF65-F5344CB8AC3E}">
        <p14:creationId xmlns:p14="http://schemas.microsoft.com/office/powerpoint/2010/main" xmlns="" val="225785207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389" y="282545"/>
            <a:ext cx="8570124" cy="1076961"/>
          </a:xfrm>
          <a:prstGeom prst="rect">
            <a:avLst/>
          </a:prstGeom>
          <a:noFill/>
        </p:spPr>
        <p:txBody>
          <a:bodyPr wrap="square" rtlCol="0">
            <a:spAutoFit/>
          </a:bodyPr>
          <a:lstStyle>
            <a:defPPr>
              <a:defRPr lang="en-US"/>
            </a:defPPr>
            <a:lvl1pPr>
              <a:defRPr sz="3199" spc="-67">
                <a:solidFill>
                  <a:schemeClr val="tx1">
                    <a:lumMod val="65000"/>
                    <a:lumOff val="35000"/>
                  </a:schemeClr>
                </a:solidFill>
                <a:latin typeface="Cambria" panose="02040503050406030204" pitchFamily="18" charset="0"/>
                <a:cs typeface="Arial" pitchFamily="34" charset="0"/>
              </a:defRPr>
            </a:lvl1pPr>
          </a:lstStyle>
          <a:p>
            <a:r>
              <a:rPr lang="en-US" dirty="0" smtClean="0"/>
              <a:t>What is Drupal?</a:t>
            </a:r>
          </a:p>
          <a:p>
            <a:endParaRPr lang="en-US" dirty="0"/>
          </a:p>
        </p:txBody>
      </p:sp>
      <p:sp>
        <p:nvSpPr>
          <p:cNvPr id="4" name="Rectangle 3"/>
          <p:cNvSpPr/>
          <p:nvPr/>
        </p:nvSpPr>
        <p:spPr>
          <a:xfrm>
            <a:off x="356389" y="1406946"/>
            <a:ext cx="11108780" cy="4085734"/>
          </a:xfrm>
          <a:prstGeom prst="rect">
            <a:avLst/>
          </a:prstGeom>
        </p:spPr>
        <p:txBody>
          <a:bodyPr wrap="square">
            <a:spAutoFit/>
          </a:bodyPr>
          <a:lstStyle/>
          <a:p>
            <a:pPr defTabSz="1218895">
              <a:spcBef>
                <a:spcPts val="533"/>
              </a:spcBef>
              <a:spcAft>
                <a:spcPts val="400"/>
              </a:spcAft>
              <a:buFont typeface="Wingdings" pitchFamily="2" charset="2"/>
              <a:buChar char="Ø"/>
              <a:defRPr/>
            </a:pPr>
            <a:r>
              <a:rPr lang="en-US" sz="2800" dirty="0" smtClean="0">
                <a:latin typeface="Cambria" pitchFamily="18" charset="0"/>
              </a:rPr>
              <a:t>Drupal is a flexible CMS based on the LAMP stack, with a modular design allowing features to be added and removed by installing and uninstalling </a:t>
            </a:r>
            <a:r>
              <a:rPr lang="en-US" sz="2800" i="1" dirty="0" smtClean="0">
                <a:latin typeface="Cambria" pitchFamily="18" charset="0"/>
              </a:rPr>
              <a:t>modules</a:t>
            </a:r>
            <a:r>
              <a:rPr lang="en-US" sz="2800" dirty="0" smtClean="0">
                <a:latin typeface="Cambria" pitchFamily="18" charset="0"/>
              </a:rPr>
              <a:t>, and allowing the entire look and feel of the website to be changed by installing and uninstalling </a:t>
            </a:r>
            <a:r>
              <a:rPr lang="en-US" sz="2800" i="1" dirty="0" smtClean="0">
                <a:latin typeface="Cambria" pitchFamily="18" charset="0"/>
              </a:rPr>
              <a:t>themes</a:t>
            </a:r>
            <a:r>
              <a:rPr lang="en-US" sz="2800" dirty="0" smtClean="0">
                <a:latin typeface="Cambria" pitchFamily="18" charset="0"/>
              </a:rPr>
              <a:t>. </a:t>
            </a:r>
            <a:endParaRPr lang="en-US" sz="2800" dirty="0" smtClean="0">
              <a:latin typeface="Cambria" pitchFamily="18" charset="0"/>
            </a:endParaRPr>
          </a:p>
          <a:p>
            <a:pPr defTabSz="1218895">
              <a:spcBef>
                <a:spcPts val="533"/>
              </a:spcBef>
              <a:spcAft>
                <a:spcPts val="400"/>
              </a:spcAft>
              <a:buFont typeface="Wingdings" pitchFamily="2" charset="2"/>
              <a:buChar char="Ø"/>
              <a:defRPr/>
            </a:pPr>
            <a:r>
              <a:rPr lang="en-US" sz="2800" dirty="0" smtClean="0">
                <a:latin typeface="Cambria" pitchFamily="18" charset="0"/>
              </a:rPr>
              <a:t>The </a:t>
            </a:r>
            <a:r>
              <a:rPr lang="en-US" sz="2800" dirty="0" smtClean="0">
                <a:latin typeface="Cambria" pitchFamily="18" charset="0"/>
              </a:rPr>
              <a:t>base Drupal download, known as </a:t>
            </a:r>
            <a:r>
              <a:rPr lang="en-US" sz="2800" i="1" u="sng" dirty="0" smtClean="0">
                <a:latin typeface="Cambria" pitchFamily="18" charset="0"/>
              </a:rPr>
              <a:t>Drupal Core</a:t>
            </a:r>
            <a:r>
              <a:rPr lang="en-US" sz="2800" dirty="0" smtClean="0">
                <a:latin typeface="Cambria" pitchFamily="18" charset="0"/>
              </a:rPr>
              <a:t>, contains the PHP scripts needed to run the basic CMS functionality, several optional modules and themes, and many JavaScript, CSS, and image assets. Many additional modules and themes can be downloaded from the </a:t>
            </a:r>
            <a:r>
              <a:rPr lang="en-US" sz="2800" i="1" dirty="0" smtClean="0">
                <a:latin typeface="Cambria" pitchFamily="18" charset="0"/>
                <a:hlinkClick r:id="rId3"/>
              </a:rPr>
              <a:t>Drupal.org</a:t>
            </a:r>
            <a:r>
              <a:rPr lang="en-US" sz="2800" dirty="0" smtClean="0">
                <a:latin typeface="Cambria" pitchFamily="18" charset="0"/>
              </a:rPr>
              <a:t> website.</a:t>
            </a:r>
            <a:endParaRPr lang="en-US" sz="2800" spc="-50" dirty="0">
              <a:solidFill>
                <a:schemeClr val="tx1">
                  <a:lumMod val="65000"/>
                  <a:lumOff val="35000"/>
                </a:schemeClr>
              </a:solidFill>
              <a:latin typeface="Cambria" pitchFamily="18" charset="0"/>
              <a:cs typeface="Arial" pitchFamily="34" charset="0"/>
            </a:endParaRPr>
          </a:p>
        </p:txBody>
      </p:sp>
    </p:spTree>
    <p:extLst>
      <p:ext uri="{BB962C8B-B14F-4D97-AF65-F5344CB8AC3E}">
        <p14:creationId xmlns:p14="http://schemas.microsoft.com/office/powerpoint/2010/main" xmlns="" val="35935240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389" y="282545"/>
            <a:ext cx="8570124" cy="584647"/>
          </a:xfrm>
          <a:prstGeom prst="rect">
            <a:avLst/>
          </a:prstGeom>
          <a:noFill/>
        </p:spPr>
        <p:txBody>
          <a:bodyPr wrap="square" rtlCol="0">
            <a:spAutoFit/>
          </a:bodyPr>
          <a:lstStyle>
            <a:defPPr>
              <a:defRPr lang="en-US"/>
            </a:defPPr>
            <a:lvl1pPr>
              <a:defRPr sz="3199" spc="-67">
                <a:solidFill>
                  <a:schemeClr val="tx1">
                    <a:lumMod val="65000"/>
                    <a:lumOff val="35000"/>
                  </a:schemeClr>
                </a:solidFill>
                <a:latin typeface="Cambria" panose="02040503050406030204" pitchFamily="18" charset="0"/>
                <a:cs typeface="Arial" pitchFamily="34" charset="0"/>
              </a:defRPr>
            </a:lvl1pPr>
          </a:lstStyle>
          <a:p>
            <a:r>
              <a:rPr lang="en-US" dirty="0" smtClean="0"/>
              <a:t>Why we need Drupal CMS ?</a:t>
            </a:r>
          </a:p>
        </p:txBody>
      </p:sp>
      <p:sp>
        <p:nvSpPr>
          <p:cNvPr id="6" name="Rectangle 5"/>
          <p:cNvSpPr/>
          <p:nvPr/>
        </p:nvSpPr>
        <p:spPr>
          <a:xfrm>
            <a:off x="356388" y="1478628"/>
            <a:ext cx="11565981" cy="5486117"/>
          </a:xfrm>
          <a:prstGeom prst="rect">
            <a:avLst/>
          </a:prstGeom>
        </p:spPr>
        <p:txBody>
          <a:bodyPr wrap="square">
            <a:spAutoFit/>
          </a:bodyPr>
          <a:lstStyle/>
          <a:p>
            <a:pPr marL="342900" indent="-342900" defTabSz="1218895">
              <a:spcBef>
                <a:spcPts val="533"/>
              </a:spcBef>
              <a:spcAft>
                <a:spcPts val="400"/>
              </a:spcAft>
              <a:buFont typeface="Wingdings" pitchFamily="2" charset="2"/>
              <a:buChar char="Ø"/>
              <a:defRPr/>
            </a:pPr>
            <a:r>
              <a:rPr lang="en-US" sz="2800" dirty="0" smtClean="0">
                <a:latin typeface="Cambria" pitchFamily="18" charset="0"/>
              </a:rPr>
              <a:t>Building a small, simple site with static HTML pages is not difficult, and you can get a simple site up very quickly. Setting up a site in a CMS generally requires more time initially, but brings you the benefits of on-line </a:t>
            </a:r>
            <a:r>
              <a:rPr lang="en-US" sz="2800" dirty="0" smtClean="0">
                <a:latin typeface="Cambria" pitchFamily="18" charset="0"/>
              </a:rPr>
              <a:t>editing, </a:t>
            </a:r>
            <a:r>
              <a:rPr lang="en-US" sz="2800" dirty="0" smtClean="0">
                <a:latin typeface="Cambria" pitchFamily="18" charset="0"/>
              </a:rPr>
              <a:t>uniformity (harder to maintain using static HTML for larger sites), and the possibility of more complex features requiring a database</a:t>
            </a:r>
            <a:r>
              <a:rPr lang="en-US" sz="2800" dirty="0" smtClean="0">
                <a:latin typeface="Cambria" pitchFamily="18" charset="0"/>
              </a:rPr>
              <a:t>.</a:t>
            </a:r>
          </a:p>
          <a:p>
            <a:pPr marL="342900" indent="-342900" defTabSz="1218895">
              <a:spcBef>
                <a:spcPts val="533"/>
              </a:spcBef>
              <a:spcAft>
                <a:spcPts val="400"/>
              </a:spcAft>
              <a:buFont typeface="Wingdings" pitchFamily="2" charset="2"/>
              <a:buChar char="Ø"/>
              <a:defRPr/>
            </a:pPr>
            <a:r>
              <a:rPr lang="en-US" sz="2800" dirty="0" smtClean="0">
                <a:latin typeface="Cambria" pitchFamily="18" charset="0"/>
              </a:rPr>
              <a:t>Building your own CMS-type software can seem attractive. However, using a general-purpose CMS like Drupal as a starting point is usually a better idea, because the basic CMS functionality (such as user accounts and content management) has thousands of developer hours behind it, including many years of user testing, bug fixing, and security hardening.</a:t>
            </a:r>
          </a:p>
          <a:p>
            <a:pPr marL="342900" indent="-342900" defTabSz="1218895">
              <a:spcBef>
                <a:spcPts val="533"/>
              </a:spcBef>
              <a:spcAft>
                <a:spcPts val="400"/>
              </a:spcAft>
              <a:buFont typeface="Wingdings" pitchFamily="2" charset="2"/>
              <a:buChar char="Ø"/>
              <a:defRPr/>
            </a:pPr>
            <a:endParaRPr lang="en-US" sz="2400" dirty="0" smtClean="0"/>
          </a:p>
          <a:p>
            <a:pPr marL="342900" indent="-342900" defTabSz="1218895">
              <a:spcBef>
                <a:spcPts val="533"/>
              </a:spcBef>
              <a:spcAft>
                <a:spcPts val="400"/>
              </a:spcAft>
              <a:buFont typeface="Arial" panose="020B0604020202020204" pitchFamily="34" charset="0"/>
              <a:buChar char="•"/>
              <a:defRPr/>
            </a:pPr>
            <a:endParaRPr lang="en-US" sz="2400" spc="-50" dirty="0">
              <a:solidFill>
                <a:schemeClr val="tx1">
                  <a:lumMod val="65000"/>
                  <a:lumOff val="35000"/>
                </a:schemeClr>
              </a:solidFill>
              <a:latin typeface="Cambria" panose="02040503050406030204" pitchFamily="18" charset="0"/>
              <a:cs typeface="Arial" pitchFamily="34" charset="0"/>
            </a:endParaRPr>
          </a:p>
        </p:txBody>
      </p:sp>
    </p:spTree>
    <p:extLst>
      <p:ext uri="{BB962C8B-B14F-4D97-AF65-F5344CB8AC3E}">
        <p14:creationId xmlns:p14="http://schemas.microsoft.com/office/powerpoint/2010/main" xmlns="" val="15898091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389" y="282545"/>
            <a:ext cx="8570124" cy="584647"/>
          </a:xfrm>
          <a:prstGeom prst="rect">
            <a:avLst/>
          </a:prstGeom>
          <a:noFill/>
        </p:spPr>
        <p:txBody>
          <a:bodyPr wrap="square" rtlCol="0">
            <a:spAutoFit/>
          </a:bodyPr>
          <a:lstStyle>
            <a:defPPr>
              <a:defRPr lang="en-US"/>
            </a:defPPr>
            <a:lvl1pPr>
              <a:defRPr sz="3199" spc="-67">
                <a:solidFill>
                  <a:schemeClr val="tx1">
                    <a:lumMod val="65000"/>
                    <a:lumOff val="35000"/>
                  </a:schemeClr>
                </a:solidFill>
                <a:latin typeface="Cambria" panose="02040503050406030204" pitchFamily="18" charset="0"/>
                <a:cs typeface="Arial" pitchFamily="34" charset="0"/>
              </a:defRPr>
            </a:lvl1pPr>
          </a:lstStyle>
          <a:p>
            <a:r>
              <a:rPr lang="en-US" dirty="0" smtClean="0"/>
              <a:t>Why we need Drupal CMS </a:t>
            </a:r>
            <a:r>
              <a:rPr lang="en-US" dirty="0" smtClean="0"/>
              <a:t>?</a:t>
            </a:r>
            <a:endParaRPr lang="en-US" dirty="0" smtClean="0"/>
          </a:p>
        </p:txBody>
      </p:sp>
      <p:sp>
        <p:nvSpPr>
          <p:cNvPr id="4" name="Rectangle 3"/>
          <p:cNvSpPr/>
          <p:nvPr/>
        </p:nvSpPr>
        <p:spPr>
          <a:xfrm>
            <a:off x="720969" y="1881553"/>
            <a:ext cx="9847385" cy="2862322"/>
          </a:xfrm>
          <a:prstGeom prst="rect">
            <a:avLst/>
          </a:prstGeom>
        </p:spPr>
        <p:txBody>
          <a:bodyPr wrap="square">
            <a:spAutoFit/>
          </a:bodyPr>
          <a:lstStyle/>
          <a:p>
            <a:pPr defTabSz="1218895">
              <a:spcBef>
                <a:spcPts val="533"/>
              </a:spcBef>
              <a:spcAft>
                <a:spcPts val="400"/>
              </a:spcAft>
              <a:buFont typeface="Wingdings" pitchFamily="2" charset="2"/>
              <a:buChar char="Ø"/>
              <a:defRPr/>
            </a:pPr>
            <a:r>
              <a:rPr lang="en-US" sz="2400" dirty="0" smtClean="0">
                <a:latin typeface="Cambria" pitchFamily="18" charset="0"/>
              </a:rPr>
              <a:t> </a:t>
            </a:r>
            <a:r>
              <a:rPr lang="en-US" sz="3000" dirty="0" smtClean="0">
                <a:latin typeface="Cambria" pitchFamily="18" charset="0"/>
              </a:rPr>
              <a:t>Some </a:t>
            </a:r>
            <a:r>
              <a:rPr lang="en-US" sz="3000" dirty="0" smtClean="0">
                <a:latin typeface="Cambria" pitchFamily="18" charset="0"/>
              </a:rPr>
              <a:t>CMS software packages are expensive to purchase a license for. </a:t>
            </a:r>
            <a:r>
              <a:rPr lang="en-US" sz="3000" dirty="0" smtClean="0">
                <a:latin typeface="Cambria" pitchFamily="18" charset="0"/>
              </a:rPr>
              <a:t>Some  are </a:t>
            </a:r>
            <a:r>
              <a:rPr lang="en-US" sz="3000" dirty="0" smtClean="0">
                <a:latin typeface="Cambria" pitchFamily="18" charset="0"/>
              </a:rPr>
              <a:t>free or have a free version, but have restrictive licenses that do not allow you to make modifications and extensions. You might prefer to use a package (like Drupal) that has a less restrictive software license, and is developed by a world-wide community.</a:t>
            </a:r>
            <a:endParaRPr lang="en-US" sz="3000" spc="-50" dirty="0">
              <a:solidFill>
                <a:schemeClr val="tx1">
                  <a:lumMod val="65000"/>
                  <a:lumOff val="35000"/>
                </a:schemeClr>
              </a:solidFill>
              <a:latin typeface="Cambria" pitchFamily="18" charset="0"/>
              <a:cs typeface="Arial" pitchFamily="34" charset="0"/>
            </a:endParaRPr>
          </a:p>
        </p:txBody>
      </p:sp>
    </p:spTree>
    <p:extLst>
      <p:ext uri="{BB962C8B-B14F-4D97-AF65-F5344CB8AC3E}">
        <p14:creationId xmlns:p14="http://schemas.microsoft.com/office/powerpoint/2010/main" xmlns="" val="30059882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389" y="282545"/>
            <a:ext cx="8570124" cy="584647"/>
          </a:xfrm>
          <a:prstGeom prst="rect">
            <a:avLst/>
          </a:prstGeom>
          <a:noFill/>
        </p:spPr>
        <p:txBody>
          <a:bodyPr wrap="square" rtlCol="0">
            <a:spAutoFit/>
          </a:bodyPr>
          <a:lstStyle>
            <a:defPPr>
              <a:defRPr lang="en-US"/>
            </a:defPPr>
            <a:lvl1pPr>
              <a:defRPr sz="3199" spc="-67">
                <a:solidFill>
                  <a:schemeClr val="tx1">
                    <a:lumMod val="65000"/>
                    <a:lumOff val="35000"/>
                  </a:schemeClr>
                </a:solidFill>
                <a:latin typeface="Cambria" panose="02040503050406030204" pitchFamily="18" charset="0"/>
                <a:cs typeface="Arial" pitchFamily="34" charset="0"/>
              </a:defRPr>
            </a:lvl1pPr>
          </a:lstStyle>
          <a:p>
            <a:r>
              <a:rPr lang="en-US" dirty="0" smtClean="0"/>
              <a:t>Why we need Drupal CMS </a:t>
            </a:r>
            <a:r>
              <a:rPr lang="en-US" dirty="0" smtClean="0"/>
              <a:t>?</a:t>
            </a:r>
            <a:endParaRPr lang="en-US" dirty="0" smtClean="0"/>
          </a:p>
        </p:txBody>
      </p:sp>
      <p:sp>
        <p:nvSpPr>
          <p:cNvPr id="4" name="Rectangle 3"/>
          <p:cNvSpPr/>
          <p:nvPr/>
        </p:nvSpPr>
        <p:spPr>
          <a:xfrm>
            <a:off x="356389" y="1340606"/>
            <a:ext cx="10218487" cy="4047262"/>
          </a:xfrm>
          <a:prstGeom prst="rect">
            <a:avLst/>
          </a:prstGeom>
        </p:spPr>
        <p:txBody>
          <a:bodyPr wrap="square">
            <a:spAutoFit/>
          </a:bodyPr>
          <a:lstStyle/>
          <a:p>
            <a:pPr defTabSz="1218895">
              <a:spcBef>
                <a:spcPts val="533"/>
              </a:spcBef>
              <a:spcAft>
                <a:spcPts val="400"/>
              </a:spcAft>
              <a:buFont typeface="Wingdings" pitchFamily="2" charset="2"/>
              <a:buChar char="Ø"/>
              <a:defRPr/>
            </a:pPr>
            <a:r>
              <a:rPr lang="en-US" sz="2400" b="1" dirty="0" smtClean="0"/>
              <a:t> </a:t>
            </a:r>
            <a:r>
              <a:rPr lang="en-US" sz="3200" dirty="0" smtClean="0">
                <a:latin typeface="Cambria" pitchFamily="18" charset="0"/>
              </a:rPr>
              <a:t>Functionality</a:t>
            </a:r>
          </a:p>
          <a:p>
            <a:pPr defTabSz="1218895">
              <a:spcBef>
                <a:spcPts val="533"/>
              </a:spcBef>
              <a:spcAft>
                <a:spcPts val="400"/>
              </a:spcAft>
              <a:buFont typeface="Wingdings" pitchFamily="2" charset="2"/>
              <a:buChar char="Ø"/>
              <a:defRPr/>
            </a:pPr>
            <a:r>
              <a:rPr lang="en-US" sz="3200" dirty="0" smtClean="0">
                <a:latin typeface="Cambria" pitchFamily="18" charset="0"/>
              </a:rPr>
              <a:t>Flexibility</a:t>
            </a:r>
          </a:p>
          <a:p>
            <a:pPr defTabSz="1218895">
              <a:spcBef>
                <a:spcPts val="533"/>
              </a:spcBef>
              <a:spcAft>
                <a:spcPts val="400"/>
              </a:spcAft>
              <a:buFont typeface="Wingdings" pitchFamily="2" charset="2"/>
              <a:buChar char="Ø"/>
              <a:defRPr/>
            </a:pPr>
            <a:r>
              <a:rPr lang="en-US" sz="3200" dirty="0" smtClean="0">
                <a:latin typeface="Cambria" pitchFamily="18" charset="0"/>
              </a:rPr>
              <a:t>Ease of Use</a:t>
            </a:r>
          </a:p>
          <a:p>
            <a:pPr defTabSz="1218895">
              <a:spcBef>
                <a:spcPts val="533"/>
              </a:spcBef>
              <a:spcAft>
                <a:spcPts val="400"/>
              </a:spcAft>
              <a:buFont typeface="Wingdings" pitchFamily="2" charset="2"/>
              <a:buChar char="Ø"/>
              <a:defRPr/>
            </a:pPr>
            <a:r>
              <a:rPr lang="en-US" sz="3200" dirty="0" smtClean="0">
                <a:latin typeface="Cambria" pitchFamily="18" charset="0"/>
              </a:rPr>
              <a:t>Security</a:t>
            </a:r>
          </a:p>
          <a:p>
            <a:pPr defTabSz="1218895">
              <a:spcBef>
                <a:spcPts val="533"/>
              </a:spcBef>
              <a:spcAft>
                <a:spcPts val="400"/>
              </a:spcAft>
              <a:buFont typeface="Wingdings" pitchFamily="2" charset="2"/>
              <a:buChar char="Ø"/>
              <a:defRPr/>
            </a:pPr>
            <a:r>
              <a:rPr lang="en-US" sz="3200" dirty="0" smtClean="0">
                <a:latin typeface="Cambria" pitchFamily="18" charset="0"/>
              </a:rPr>
              <a:t>Cost </a:t>
            </a:r>
          </a:p>
          <a:p>
            <a:pPr defTabSz="1218895">
              <a:spcBef>
                <a:spcPts val="533"/>
              </a:spcBef>
              <a:spcAft>
                <a:spcPts val="400"/>
              </a:spcAft>
              <a:buFont typeface="Wingdings" pitchFamily="2" charset="2"/>
              <a:buChar char="Ø"/>
              <a:defRPr/>
            </a:pPr>
            <a:endParaRPr lang="en-US" sz="2800" dirty="0" smtClean="0">
              <a:latin typeface="Cambria" pitchFamily="18" charset="0"/>
            </a:endParaRPr>
          </a:p>
          <a:p>
            <a:pPr defTabSz="1218895">
              <a:spcBef>
                <a:spcPts val="533"/>
              </a:spcBef>
              <a:spcAft>
                <a:spcPts val="400"/>
              </a:spcAft>
              <a:defRPr/>
            </a:pPr>
            <a:endParaRPr lang="en-US" sz="2400" spc="-50" dirty="0">
              <a:solidFill>
                <a:schemeClr val="tx1">
                  <a:lumMod val="65000"/>
                  <a:lumOff val="35000"/>
                </a:schemeClr>
              </a:solidFill>
              <a:latin typeface="Cambria" panose="02040503050406030204" pitchFamily="18" charset="0"/>
              <a:cs typeface="Arial" pitchFamily="34" charset="0"/>
            </a:endParaRPr>
          </a:p>
        </p:txBody>
      </p:sp>
    </p:spTree>
    <p:extLst>
      <p:ext uri="{BB962C8B-B14F-4D97-AF65-F5344CB8AC3E}">
        <p14:creationId xmlns:p14="http://schemas.microsoft.com/office/powerpoint/2010/main" xmlns="" val="17453750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389" y="282545"/>
            <a:ext cx="8570124" cy="584647"/>
          </a:xfrm>
          <a:prstGeom prst="rect">
            <a:avLst/>
          </a:prstGeom>
          <a:noFill/>
        </p:spPr>
        <p:txBody>
          <a:bodyPr wrap="square" rtlCol="0">
            <a:spAutoFit/>
          </a:bodyPr>
          <a:lstStyle>
            <a:defPPr>
              <a:defRPr lang="en-US"/>
            </a:defPPr>
            <a:lvl1pPr>
              <a:defRPr sz="3199" spc="-67">
                <a:solidFill>
                  <a:schemeClr val="tx1">
                    <a:lumMod val="65000"/>
                    <a:lumOff val="35000"/>
                  </a:schemeClr>
                </a:solidFill>
                <a:latin typeface="Cambria" panose="02040503050406030204" pitchFamily="18" charset="0"/>
                <a:cs typeface="Arial" pitchFamily="34" charset="0"/>
              </a:defRPr>
            </a:lvl1pPr>
          </a:lstStyle>
          <a:p>
            <a:r>
              <a:rPr lang="en-US" dirty="0" smtClean="0"/>
              <a:t>Mustache JS – Deep-dive</a:t>
            </a:r>
            <a:endParaRPr lang="en-US" dirty="0"/>
          </a:p>
        </p:txBody>
      </p:sp>
      <p:sp>
        <p:nvSpPr>
          <p:cNvPr id="5" name="Rectangle 4"/>
          <p:cNvSpPr/>
          <p:nvPr/>
        </p:nvSpPr>
        <p:spPr>
          <a:xfrm>
            <a:off x="356389" y="1340606"/>
            <a:ext cx="10218487" cy="4593565"/>
          </a:xfrm>
          <a:prstGeom prst="rect">
            <a:avLst/>
          </a:prstGeom>
        </p:spPr>
        <p:txBody>
          <a:bodyPr wrap="square">
            <a:spAutoFit/>
          </a:bodyPr>
          <a:lstStyle/>
          <a:p>
            <a:pPr defTabSz="1218895">
              <a:spcBef>
                <a:spcPts val="533"/>
              </a:spcBef>
              <a:spcAft>
                <a:spcPts val="400"/>
              </a:spcAft>
              <a:defRPr/>
            </a:pPr>
            <a:r>
              <a:rPr lang="en-US" sz="2400" spc="-50" dirty="0" smtClean="0">
                <a:solidFill>
                  <a:schemeClr val="tx1">
                    <a:lumMod val="65000"/>
                    <a:lumOff val="35000"/>
                  </a:schemeClr>
                </a:solidFill>
                <a:latin typeface="Cambria" panose="02040503050406030204" pitchFamily="18" charset="0"/>
                <a:cs typeface="Arial" pitchFamily="34" charset="0"/>
              </a:rPr>
              <a:t>Lets walkthrough and discuss on different types of usages from below reference links for a good understanding.</a:t>
            </a:r>
            <a:endParaRPr lang="en-US" sz="2400" spc="-50" dirty="0">
              <a:solidFill>
                <a:schemeClr val="tx1">
                  <a:lumMod val="65000"/>
                  <a:lumOff val="35000"/>
                </a:schemeClr>
              </a:solidFill>
              <a:latin typeface="Cambria" panose="02040503050406030204" pitchFamily="18" charset="0"/>
              <a:cs typeface="Arial" pitchFamily="34" charset="0"/>
            </a:endParaRPr>
          </a:p>
          <a:p>
            <a:pPr defTabSz="1218895">
              <a:spcBef>
                <a:spcPts val="533"/>
              </a:spcBef>
              <a:spcAft>
                <a:spcPts val="400"/>
              </a:spcAft>
              <a:defRPr/>
            </a:pPr>
            <a:r>
              <a:rPr lang="en-US" sz="2400" spc="-50" dirty="0">
                <a:solidFill>
                  <a:schemeClr val="tx1">
                    <a:lumMod val="65000"/>
                    <a:lumOff val="35000"/>
                  </a:schemeClr>
                </a:solidFill>
                <a:latin typeface="Cambria" panose="02040503050406030204" pitchFamily="18" charset="0"/>
                <a:cs typeface="Arial" pitchFamily="34" charset="0"/>
                <a:hlinkClick r:id="rId3"/>
              </a:rPr>
              <a:t>http://</a:t>
            </a:r>
            <a:r>
              <a:rPr lang="en-US" sz="2400" spc="-50" dirty="0" smtClean="0">
                <a:solidFill>
                  <a:schemeClr val="tx1">
                    <a:lumMod val="65000"/>
                    <a:lumOff val="35000"/>
                  </a:schemeClr>
                </a:solidFill>
                <a:latin typeface="Cambria" panose="02040503050406030204" pitchFamily="18" charset="0"/>
                <a:cs typeface="Arial" pitchFamily="34" charset="0"/>
                <a:hlinkClick r:id="rId3"/>
              </a:rPr>
              <a:t>mustache.github.io/mustache.5.html</a:t>
            </a:r>
            <a:endParaRPr lang="en-US" sz="2400" spc="-50" dirty="0" smtClean="0">
              <a:solidFill>
                <a:schemeClr val="tx1">
                  <a:lumMod val="65000"/>
                  <a:lumOff val="35000"/>
                </a:schemeClr>
              </a:solidFill>
              <a:latin typeface="Cambria" panose="02040503050406030204" pitchFamily="18" charset="0"/>
              <a:cs typeface="Arial" pitchFamily="34" charset="0"/>
            </a:endParaRPr>
          </a:p>
          <a:p>
            <a:pPr defTabSz="1218895">
              <a:spcBef>
                <a:spcPts val="533"/>
              </a:spcBef>
              <a:spcAft>
                <a:spcPts val="400"/>
              </a:spcAft>
              <a:defRPr/>
            </a:pPr>
            <a:r>
              <a:rPr lang="en-US" sz="2400" spc="-50" dirty="0">
                <a:solidFill>
                  <a:schemeClr val="tx1">
                    <a:lumMod val="65000"/>
                    <a:lumOff val="35000"/>
                  </a:schemeClr>
                </a:solidFill>
                <a:latin typeface="Cambria" panose="02040503050406030204" pitchFamily="18" charset="0"/>
                <a:cs typeface="Arial" pitchFamily="34" charset="0"/>
                <a:hlinkClick r:id="rId4"/>
              </a:rPr>
              <a:t>http://coenraets.org/blog/2011/12/tutorial-html-templates-with-mustache-js</a:t>
            </a:r>
            <a:r>
              <a:rPr lang="en-US" sz="2400" spc="-50" dirty="0" smtClean="0">
                <a:solidFill>
                  <a:schemeClr val="tx1">
                    <a:lumMod val="65000"/>
                    <a:lumOff val="35000"/>
                  </a:schemeClr>
                </a:solidFill>
                <a:latin typeface="Cambria" panose="02040503050406030204" pitchFamily="18" charset="0"/>
                <a:cs typeface="Arial" pitchFamily="34" charset="0"/>
                <a:hlinkClick r:id="rId4"/>
              </a:rPr>
              <a:t>/</a:t>
            </a:r>
            <a:endParaRPr lang="en-US" sz="2400" spc="-50" dirty="0" smtClean="0">
              <a:solidFill>
                <a:schemeClr val="tx1">
                  <a:lumMod val="65000"/>
                  <a:lumOff val="35000"/>
                </a:schemeClr>
              </a:solidFill>
              <a:latin typeface="Cambria" panose="02040503050406030204" pitchFamily="18" charset="0"/>
              <a:cs typeface="Arial" pitchFamily="34" charset="0"/>
            </a:endParaRPr>
          </a:p>
          <a:p>
            <a:pPr defTabSz="1218895">
              <a:spcBef>
                <a:spcPts val="533"/>
              </a:spcBef>
              <a:spcAft>
                <a:spcPts val="400"/>
              </a:spcAft>
              <a:defRPr/>
            </a:pPr>
            <a:endParaRPr lang="en-US" sz="2400" spc="-50" dirty="0" smtClean="0">
              <a:solidFill>
                <a:schemeClr val="tx1">
                  <a:lumMod val="65000"/>
                  <a:lumOff val="35000"/>
                </a:schemeClr>
              </a:solidFill>
              <a:latin typeface="Cambria" panose="02040503050406030204" pitchFamily="18" charset="0"/>
              <a:cs typeface="Arial" pitchFamily="34" charset="0"/>
            </a:endParaRPr>
          </a:p>
          <a:p>
            <a:pPr defTabSz="1218895">
              <a:spcBef>
                <a:spcPts val="533"/>
              </a:spcBef>
              <a:spcAft>
                <a:spcPts val="400"/>
              </a:spcAft>
              <a:defRPr/>
            </a:pPr>
            <a:r>
              <a:rPr lang="en-US" sz="2400" spc="-50" dirty="0" smtClean="0">
                <a:solidFill>
                  <a:schemeClr val="tx1">
                    <a:lumMod val="65000"/>
                    <a:lumOff val="35000"/>
                  </a:schemeClr>
                </a:solidFill>
                <a:latin typeface="Cambria" panose="02040503050406030204" pitchFamily="18" charset="0"/>
                <a:cs typeface="Arial" pitchFamily="34" charset="0"/>
              </a:rPr>
              <a:t>A quick check on live site for mustache template usage through browser console.</a:t>
            </a:r>
          </a:p>
          <a:p>
            <a:pPr defTabSz="1218895">
              <a:spcBef>
                <a:spcPts val="533"/>
              </a:spcBef>
              <a:spcAft>
                <a:spcPts val="400"/>
              </a:spcAft>
              <a:defRPr/>
            </a:pPr>
            <a:endParaRPr lang="en-US" sz="2400" spc="-50" dirty="0">
              <a:solidFill>
                <a:schemeClr val="tx1">
                  <a:lumMod val="65000"/>
                  <a:lumOff val="35000"/>
                </a:schemeClr>
              </a:solidFill>
              <a:latin typeface="Cambria" panose="02040503050406030204" pitchFamily="18" charset="0"/>
              <a:cs typeface="Arial" pitchFamily="34" charset="0"/>
            </a:endParaRPr>
          </a:p>
          <a:p>
            <a:pPr defTabSz="1218895">
              <a:spcBef>
                <a:spcPts val="533"/>
              </a:spcBef>
              <a:spcAft>
                <a:spcPts val="400"/>
              </a:spcAft>
              <a:defRPr/>
            </a:pPr>
            <a:r>
              <a:rPr lang="en-US" sz="2400" u="sng" dirty="0" smtClean="0">
                <a:hlinkClick r:id="rId5"/>
              </a:rPr>
              <a:t>https</a:t>
            </a:r>
            <a:r>
              <a:rPr lang="en-US" sz="2400" u="sng" dirty="0">
                <a:hlinkClick r:id="rId5"/>
              </a:rPr>
              <a:t>://www.rodinoliolusso.com/checkout/viewcart.tmpl?_SUBMIT=cart&amp;SKU_BASE_ID=79954&amp;QTY=2</a:t>
            </a:r>
            <a:endParaRPr lang="en-US" sz="2400" dirty="0"/>
          </a:p>
          <a:p>
            <a:pPr defTabSz="1218895">
              <a:spcBef>
                <a:spcPts val="533"/>
              </a:spcBef>
              <a:spcAft>
                <a:spcPts val="400"/>
              </a:spcAft>
              <a:defRPr/>
            </a:pPr>
            <a:endParaRPr lang="en-US" sz="2400" spc="-50" dirty="0" smtClean="0">
              <a:solidFill>
                <a:schemeClr val="tx1">
                  <a:lumMod val="65000"/>
                  <a:lumOff val="35000"/>
                </a:schemeClr>
              </a:solidFill>
              <a:latin typeface="Cambria" panose="02040503050406030204" pitchFamily="18" charset="0"/>
              <a:cs typeface="Arial" pitchFamily="34" charset="0"/>
            </a:endParaRPr>
          </a:p>
        </p:txBody>
      </p:sp>
    </p:spTree>
    <p:extLst>
      <p:ext uri="{BB962C8B-B14F-4D97-AF65-F5344CB8AC3E}">
        <p14:creationId xmlns:p14="http://schemas.microsoft.com/office/powerpoint/2010/main" xmlns="" val="2552341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466513" y="6486525"/>
            <a:ext cx="725487" cy="307975"/>
          </a:xfrm>
          <a:prstGeom prst="rect">
            <a:avLst/>
          </a:prstGeom>
        </p:spPr>
        <p:txBody>
          <a:bodyPr/>
          <a:lstStyle/>
          <a:p>
            <a:fld id="{B2D16DD7-B5C5-45A5-A717-315AD83FA21E}" type="slidenum">
              <a:rPr lang="en-IN" smtClean="0"/>
              <a:pPr/>
              <a:t>8</a:t>
            </a:fld>
            <a:endParaRPr lang="en-IN" dirty="0"/>
          </a:p>
        </p:txBody>
      </p:sp>
      <p:sp>
        <p:nvSpPr>
          <p:cNvPr id="4" name="TextBox 3"/>
          <p:cNvSpPr txBox="1"/>
          <p:nvPr/>
        </p:nvSpPr>
        <p:spPr>
          <a:xfrm>
            <a:off x="356389" y="282545"/>
            <a:ext cx="8570124" cy="584647"/>
          </a:xfrm>
          <a:prstGeom prst="rect">
            <a:avLst/>
          </a:prstGeom>
          <a:noFill/>
        </p:spPr>
        <p:txBody>
          <a:bodyPr wrap="square" rtlCol="0">
            <a:spAutoFit/>
          </a:bodyPr>
          <a:lstStyle/>
          <a:p>
            <a:r>
              <a:rPr lang="en-US" sz="3199" spc="-67" dirty="0" smtClean="0">
                <a:solidFill>
                  <a:schemeClr val="tx1">
                    <a:lumMod val="65000"/>
                    <a:lumOff val="35000"/>
                  </a:schemeClr>
                </a:solidFill>
                <a:latin typeface="Cambria" panose="02040503050406030204" pitchFamily="18" charset="0"/>
                <a:cs typeface="Arial" pitchFamily="34" charset="0"/>
              </a:rPr>
              <a:t>References</a:t>
            </a:r>
            <a:endParaRPr lang="en-US" sz="3199" b="1" spc="-67" dirty="0">
              <a:solidFill>
                <a:schemeClr val="tx1">
                  <a:lumMod val="65000"/>
                  <a:lumOff val="35000"/>
                </a:schemeClr>
              </a:solidFill>
              <a:latin typeface="Cambria" panose="02040503050406030204" pitchFamily="18" charset="0"/>
              <a:cs typeface="Arial" pitchFamily="34" charset="0"/>
            </a:endParaRPr>
          </a:p>
        </p:txBody>
      </p:sp>
      <p:sp>
        <p:nvSpPr>
          <p:cNvPr id="3" name="Rectangle 2"/>
          <p:cNvSpPr/>
          <p:nvPr/>
        </p:nvSpPr>
        <p:spPr>
          <a:xfrm>
            <a:off x="356389" y="1382409"/>
            <a:ext cx="10256910" cy="1431161"/>
          </a:xfrm>
          <a:prstGeom prst="rect">
            <a:avLst/>
          </a:prstGeom>
        </p:spPr>
        <p:txBody>
          <a:bodyPr wrap="none">
            <a:spAutoFit/>
          </a:bodyPr>
          <a:lstStyle/>
          <a:p>
            <a:pPr defTabSz="1218895">
              <a:spcBef>
                <a:spcPts val="533"/>
              </a:spcBef>
              <a:spcAft>
                <a:spcPts val="400"/>
              </a:spcAft>
              <a:defRPr/>
            </a:pPr>
            <a:r>
              <a:rPr lang="en-US" sz="2400" spc="-50" dirty="0">
                <a:solidFill>
                  <a:schemeClr val="tx1">
                    <a:lumMod val="65000"/>
                    <a:lumOff val="35000"/>
                  </a:schemeClr>
                </a:solidFill>
                <a:latin typeface="Cambria" panose="02040503050406030204" pitchFamily="18" charset="0"/>
                <a:cs typeface="Arial" pitchFamily="34" charset="0"/>
                <a:hlinkClick r:id="rId3"/>
              </a:rPr>
              <a:t>https://</a:t>
            </a:r>
            <a:r>
              <a:rPr lang="en-US" sz="2400" spc="-50" dirty="0" smtClean="0">
                <a:solidFill>
                  <a:schemeClr val="tx1">
                    <a:lumMod val="65000"/>
                    <a:lumOff val="35000"/>
                  </a:schemeClr>
                </a:solidFill>
                <a:latin typeface="Cambria" panose="02040503050406030204" pitchFamily="18" charset="0"/>
                <a:cs typeface="Arial" pitchFamily="34" charset="0"/>
                <a:hlinkClick r:id="rId3"/>
              </a:rPr>
              <a:t>github.com/janl/mustache.js</a:t>
            </a:r>
            <a:endParaRPr lang="en-US" sz="2400" spc="-50" dirty="0" smtClean="0">
              <a:solidFill>
                <a:schemeClr val="tx1">
                  <a:lumMod val="65000"/>
                  <a:lumOff val="35000"/>
                </a:schemeClr>
              </a:solidFill>
              <a:latin typeface="Cambria" panose="02040503050406030204" pitchFamily="18" charset="0"/>
              <a:cs typeface="Arial" pitchFamily="34" charset="0"/>
            </a:endParaRPr>
          </a:p>
          <a:p>
            <a:pPr defTabSz="1218895">
              <a:spcBef>
                <a:spcPts val="533"/>
              </a:spcBef>
              <a:spcAft>
                <a:spcPts val="400"/>
              </a:spcAft>
              <a:defRPr/>
            </a:pPr>
            <a:r>
              <a:rPr lang="en-US" sz="2400" spc="-50" dirty="0" smtClean="0">
                <a:solidFill>
                  <a:schemeClr val="tx1">
                    <a:lumMod val="65000"/>
                    <a:lumOff val="35000"/>
                  </a:schemeClr>
                </a:solidFill>
                <a:latin typeface="Cambria" panose="02040503050406030204" pitchFamily="18" charset="0"/>
                <a:cs typeface="Arial" pitchFamily="34" charset="0"/>
                <a:hlinkClick r:id="rId4"/>
              </a:rPr>
              <a:t>http</a:t>
            </a:r>
            <a:r>
              <a:rPr lang="en-US" sz="2400" spc="-50" dirty="0">
                <a:solidFill>
                  <a:schemeClr val="tx1">
                    <a:lumMod val="65000"/>
                    <a:lumOff val="35000"/>
                  </a:schemeClr>
                </a:solidFill>
                <a:latin typeface="Cambria" panose="02040503050406030204" pitchFamily="18" charset="0"/>
                <a:cs typeface="Arial" pitchFamily="34" charset="0"/>
                <a:hlinkClick r:id="rId4"/>
              </a:rPr>
              <a:t>://</a:t>
            </a:r>
            <a:r>
              <a:rPr lang="en-US" sz="2400" spc="-50" dirty="0" smtClean="0">
                <a:solidFill>
                  <a:schemeClr val="tx1">
                    <a:lumMod val="65000"/>
                    <a:lumOff val="35000"/>
                  </a:schemeClr>
                </a:solidFill>
                <a:latin typeface="Cambria" panose="02040503050406030204" pitchFamily="18" charset="0"/>
                <a:cs typeface="Arial" pitchFamily="34" charset="0"/>
                <a:hlinkClick r:id="rId4"/>
              </a:rPr>
              <a:t>mustache.github.io/mustache.5.html</a:t>
            </a:r>
            <a:endParaRPr lang="en-US" sz="2400" spc="-50" dirty="0" smtClean="0">
              <a:solidFill>
                <a:schemeClr val="tx1">
                  <a:lumMod val="65000"/>
                  <a:lumOff val="35000"/>
                </a:schemeClr>
              </a:solidFill>
              <a:latin typeface="Cambria" panose="02040503050406030204" pitchFamily="18" charset="0"/>
              <a:cs typeface="Arial" pitchFamily="34" charset="0"/>
            </a:endParaRPr>
          </a:p>
          <a:p>
            <a:pPr defTabSz="1218895">
              <a:spcBef>
                <a:spcPts val="533"/>
              </a:spcBef>
              <a:spcAft>
                <a:spcPts val="400"/>
              </a:spcAft>
              <a:defRPr/>
            </a:pPr>
            <a:r>
              <a:rPr lang="en-US" sz="2400" spc="-50" dirty="0" smtClean="0">
                <a:solidFill>
                  <a:schemeClr val="tx1">
                    <a:lumMod val="65000"/>
                    <a:lumOff val="35000"/>
                  </a:schemeClr>
                </a:solidFill>
                <a:latin typeface="Cambria" panose="02040503050406030204" pitchFamily="18" charset="0"/>
                <a:cs typeface="Arial" pitchFamily="34" charset="0"/>
                <a:hlinkClick r:id="rId5"/>
              </a:rPr>
              <a:t>http</a:t>
            </a:r>
            <a:r>
              <a:rPr lang="en-US" sz="2400" spc="-50" dirty="0">
                <a:solidFill>
                  <a:schemeClr val="tx1">
                    <a:lumMod val="65000"/>
                    <a:lumOff val="35000"/>
                  </a:schemeClr>
                </a:solidFill>
                <a:latin typeface="Cambria" panose="02040503050406030204" pitchFamily="18" charset="0"/>
                <a:cs typeface="Arial" pitchFamily="34" charset="0"/>
                <a:hlinkClick r:id="rId5"/>
              </a:rPr>
              <a:t>://coenraets.org/blog/2011/12/tutorial-html-templates-with-mustache-js</a:t>
            </a:r>
            <a:r>
              <a:rPr lang="en-US" sz="2400" spc="-50" dirty="0" smtClean="0">
                <a:solidFill>
                  <a:schemeClr val="tx1">
                    <a:lumMod val="65000"/>
                    <a:lumOff val="35000"/>
                  </a:schemeClr>
                </a:solidFill>
                <a:latin typeface="Cambria" panose="02040503050406030204" pitchFamily="18" charset="0"/>
                <a:cs typeface="Arial" pitchFamily="34" charset="0"/>
                <a:hlinkClick r:id="rId5"/>
              </a:rPr>
              <a:t>/</a:t>
            </a:r>
            <a:endParaRPr lang="en-US" sz="2400" spc="-50" dirty="0" smtClean="0">
              <a:solidFill>
                <a:schemeClr val="tx1">
                  <a:lumMod val="65000"/>
                  <a:lumOff val="35000"/>
                </a:schemeClr>
              </a:solidFill>
              <a:latin typeface="Cambria" panose="02040503050406030204" pitchFamily="18" charset="0"/>
              <a:cs typeface="Arial" pitchFamily="34" charset="0"/>
            </a:endParaRPr>
          </a:p>
        </p:txBody>
      </p:sp>
    </p:spTree>
    <p:extLst>
      <p:ext uri="{BB962C8B-B14F-4D97-AF65-F5344CB8AC3E}">
        <p14:creationId xmlns:p14="http://schemas.microsoft.com/office/powerpoint/2010/main" xmlns="" val="272036035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924517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SS CORP NEW CP">
  <a:themeElements>
    <a:clrScheme name="CSS Corp New CP">
      <a:dk1>
        <a:srgbClr val="2C2C2D"/>
      </a:dk1>
      <a:lt1>
        <a:srgbClr val="FFFFFF"/>
      </a:lt1>
      <a:dk2>
        <a:srgbClr val="FFFFFF"/>
      </a:dk2>
      <a:lt2>
        <a:srgbClr val="FFFFFF"/>
      </a:lt2>
      <a:accent1>
        <a:srgbClr val="00AEEF"/>
      </a:accent1>
      <a:accent2>
        <a:srgbClr val="F68724"/>
      </a:accent2>
      <a:accent3>
        <a:srgbClr val="A6CE39"/>
      </a:accent3>
      <a:accent4>
        <a:srgbClr val="FFC000"/>
      </a:accent4>
      <a:accent5>
        <a:srgbClr val="58595B"/>
      </a:accent5>
      <a:accent6>
        <a:srgbClr val="009999"/>
      </a:accent6>
      <a:hlink>
        <a:srgbClr val="009999"/>
      </a:hlink>
      <a:folHlink>
        <a:srgbClr val="ED174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CSS CORP NEW CP" id="{C9AD6245-4C03-4293-8623-A187A24BB472}" vid="{092390D8-A7EF-4A61-AC37-177E4DD0FE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8978</TotalTime>
  <Words>487</Words>
  <Application>Microsoft Office PowerPoint</Application>
  <PresentationFormat>Custom</PresentationFormat>
  <Paragraphs>42</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CSS CORP NEW CP</vt:lpstr>
      <vt:lpstr>DRUPAL CMS </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Chandrakumar</dc:creator>
  <cp:lastModifiedBy>DELL</cp:lastModifiedBy>
  <cp:revision>1259</cp:revision>
  <dcterms:created xsi:type="dcterms:W3CDTF">2017-04-03T06:52:43Z</dcterms:created>
  <dcterms:modified xsi:type="dcterms:W3CDTF">2018-10-29T18:23:11Z</dcterms:modified>
</cp:coreProperties>
</file>