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3" r:id="rId14"/>
    <p:sldId id="274" r:id="rId15"/>
    <p:sldId id="265" r:id="rId16"/>
    <p:sldId id="277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haranibca24aascc-cmyk.github.io/TNSDC-FWD-Digitalportfol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774900"/>
            <a:ext cx="8610600" cy="2677656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dirty="0"/>
              <a:t>STUDENT NAME: M.DHARANI DHARAN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REGISTER NO AND NMID: 212405369 AND 7BBE5B558A9361EB76E4A5E4914725BC</a:t>
            </a:r>
            <a:endParaRPr lang="en-US" sz="2400" b="1" i="1" dirty="0">
              <a:cs typeface="Calibri"/>
            </a:endParaRPr>
          </a:p>
          <a:p>
            <a:r>
              <a:rPr lang="en-US" sz="2400" b="1" i="1" dirty="0"/>
              <a:t>DEPARTMENT: BCA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COLLEGE: Apollo Arts And Science College Chennai /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MADRAS UNIVERSITY 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           </a:t>
            </a:r>
            <a:endParaRPr lang="en-US" sz="24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1443" y="77302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DD9EED-9758-C55F-E04C-CB604013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863" y="2513129"/>
            <a:ext cx="11106485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BEFORE ADDING CSS   :                                                                        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4F62C1-6620-4F7D-9F73-B84C3C4883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015" y="3293517"/>
            <a:ext cx="5122333" cy="29731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2E73090-DE2B-F8FB-B72F-3B8C862522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40" y="3169962"/>
            <a:ext cx="5293004" cy="29362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3C9-0E08-FB5D-1477-E2ED27F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HOME SECTION: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276E75-9FFD-8411-D9AF-A86321A40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5" y="2223911"/>
            <a:ext cx="7608712" cy="311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40A3-A53B-1B98-4DFB-A12BBF15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ABOUT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4BBE-9AF9-40FC-DA75-EC2741A1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586966"/>
          </a:xfrm>
        </p:spPr>
        <p:txBody>
          <a:bodyPr wrap="square" lIns="0" tIns="0" rIns="0" bIns="0" anchor="t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4E86E-2CD2-0C51-0C47-BAEB49EE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888" y="2222022"/>
            <a:ext cx="9042401" cy="241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158-E2B6-2098-65CB-17FD4A99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PROJECT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A83B9-E699-BAF3-6397-0BD28E0CC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932" y="2552313"/>
            <a:ext cx="8139290" cy="24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007-E548-2DCC-3BE3-A6DCC39D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CONTACT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BCAE5-86DD-3340-F479-D423592A8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710" y="1898933"/>
            <a:ext cx="9561689" cy="34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4FEA6-99EF-C846-0429-D61E9128A925}"/>
              </a:ext>
            </a:extLst>
          </p:cNvPr>
          <p:cNvSpPr txBox="1"/>
          <p:nvPr/>
        </p:nvSpPr>
        <p:spPr>
          <a:xfrm>
            <a:off x="592249" y="1695450"/>
            <a:ext cx="6103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The digital portfolio provides a modern way to present my skills and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It serves as a dynamic resume for professors, recruiters, and clients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Built with HTML, CSS, and JavaScript, it is responsive, interactive, and easy to update.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457C-C124-205F-6025-F041BAEC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GITHUB LINK: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63FAE-87D1-AA14-D6D1-BA5F0D9E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2754488"/>
            <a:ext cx="10972800" cy="102728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https://dharanibca24aascc-cmyk.github.io/TNSDC-FWD-Digitalportfolio/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961C0D-DA1B-28F9-9875-2CA86E1C60C0}"/>
              </a:ext>
            </a:extLst>
          </p:cNvPr>
          <p:cNvSpPr txBox="1"/>
          <p:nvPr/>
        </p:nvSpPr>
        <p:spPr>
          <a:xfrm>
            <a:off x="739775" y="2759364"/>
            <a:ext cx="5956300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800" b="1" i="1"/>
              <a:t>PERSONAL</a:t>
            </a:r>
            <a:r>
              <a:rPr lang="en-US" sz="2800" b="1"/>
              <a:t> PORTFOLIO WEBSITE USING FRONT-END </a:t>
            </a:r>
            <a:r>
              <a:rPr lang="en-US" sz="2800" b="1" i="1"/>
              <a:t>DEVELOPMENT</a:t>
            </a:r>
            <a:r>
              <a:rPr lang="en-US" sz="2800" b="1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2E92C-1C36-8F80-9E46-56B5E7254731}"/>
              </a:ext>
            </a:extLst>
          </p:cNvPr>
          <p:cNvSpPr txBox="1"/>
          <p:nvPr/>
        </p:nvSpPr>
        <p:spPr>
          <a:xfrm>
            <a:off x="5187318" y="25224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459163-E442-AC8A-C227-8923549A80D0}"/>
              </a:ext>
            </a:extLst>
          </p:cNvPr>
          <p:cNvSpPr txBox="1"/>
          <p:nvPr/>
        </p:nvSpPr>
        <p:spPr>
          <a:xfrm>
            <a:off x="5189425" y="251900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69108" y="1378334"/>
            <a:ext cx="5029200" cy="48320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l"/>
            <a:endParaRPr lang="en-US" sz="28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F23D4-2B83-B910-BA9F-E85608DC6644}"/>
              </a:ext>
            </a:extLst>
          </p:cNvPr>
          <p:cNvSpPr txBox="1"/>
          <p:nvPr/>
        </p:nvSpPr>
        <p:spPr>
          <a:xfrm>
            <a:off x="676275" y="1857375"/>
            <a:ext cx="631629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In</a:t>
            </a:r>
            <a:r>
              <a:rPr lang="en-US"/>
              <a:t> </a:t>
            </a:r>
            <a:r>
              <a:rPr lang="en-US" b="1"/>
              <a:t>today's</a:t>
            </a:r>
            <a:r>
              <a:rPr lang="en-US"/>
              <a:t> </a:t>
            </a:r>
            <a:r>
              <a:rPr lang="en-US" b="1"/>
              <a:t>digital</a:t>
            </a:r>
            <a:r>
              <a:rPr lang="en-US"/>
              <a:t> </a:t>
            </a:r>
            <a:r>
              <a:rPr lang="en-US" b="1"/>
              <a:t>era</a:t>
            </a:r>
            <a:r>
              <a:rPr lang="en-US"/>
              <a:t>, </a:t>
            </a:r>
            <a:r>
              <a:rPr lang="en-US" b="1"/>
              <a:t>students</a:t>
            </a:r>
            <a:r>
              <a:rPr lang="en-US"/>
              <a:t> </a:t>
            </a:r>
            <a:r>
              <a:rPr lang="en-US" b="1"/>
              <a:t>need</a:t>
            </a:r>
            <a:r>
              <a:rPr lang="en-US"/>
              <a:t> 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 b="1"/>
              <a:t>professional</a:t>
            </a:r>
            <a:r>
              <a:rPr lang="en-US"/>
              <a:t> </a:t>
            </a:r>
            <a:r>
              <a:rPr lang="en-US" b="1"/>
              <a:t>way</a:t>
            </a:r>
            <a:r>
              <a:rPr lang="en-US"/>
              <a:t>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b="1"/>
              <a:t>showcase</a:t>
            </a:r>
            <a:r>
              <a:rPr lang="en-US"/>
              <a:t> </a:t>
            </a:r>
            <a:r>
              <a:rPr lang="en-US" b="1"/>
              <a:t>their</a:t>
            </a:r>
            <a:r>
              <a:rPr lang="en-US"/>
              <a:t> </a:t>
            </a:r>
            <a:r>
              <a:rPr lang="en-US" b="1"/>
              <a:t>skills</a:t>
            </a:r>
            <a:r>
              <a:rPr lang="en-US"/>
              <a:t>, </a:t>
            </a:r>
            <a:r>
              <a:rPr lang="en-US" b="1"/>
              <a:t>projects</a:t>
            </a:r>
            <a:r>
              <a:rPr lang="en-US"/>
              <a:t>, </a:t>
            </a:r>
            <a:r>
              <a:rPr lang="en-US" b="1"/>
              <a:t>and</a:t>
            </a:r>
            <a:r>
              <a:rPr lang="en-US"/>
              <a:t> </a:t>
            </a:r>
            <a:r>
              <a:rPr lang="en-US" b="1"/>
              <a:t>achievements</a:t>
            </a:r>
            <a:r>
              <a:rPr lang="en-US"/>
              <a:t>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Traditional</a:t>
            </a:r>
            <a:r>
              <a:rPr lang="en-US"/>
              <a:t> </a:t>
            </a:r>
            <a:r>
              <a:rPr lang="en-US" b="1"/>
              <a:t>resumes</a:t>
            </a:r>
            <a:r>
              <a:rPr lang="en-US"/>
              <a:t> </a:t>
            </a:r>
            <a:r>
              <a:rPr lang="en-US" b="1"/>
              <a:t>lack</a:t>
            </a:r>
            <a:r>
              <a:rPr lang="en-US"/>
              <a:t> </a:t>
            </a:r>
            <a:r>
              <a:rPr lang="en-US" b="1"/>
              <a:t>interactivity</a:t>
            </a:r>
            <a:r>
              <a:rPr lang="en-US"/>
              <a:t> </a:t>
            </a:r>
            <a:r>
              <a:rPr lang="en-US" b="1"/>
              <a:t>and</a:t>
            </a:r>
            <a:r>
              <a:rPr lang="en-US"/>
              <a:t> </a:t>
            </a:r>
            <a:r>
              <a:rPr lang="en-US" b="1"/>
              <a:t>creativity</a:t>
            </a:r>
            <a:r>
              <a:rPr lang="en-US"/>
              <a:t>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Recruiters</a:t>
            </a:r>
            <a:r>
              <a:rPr lang="en-US"/>
              <a:t> </a:t>
            </a:r>
            <a:r>
              <a:rPr lang="en-US" b="1"/>
              <a:t>and</a:t>
            </a:r>
            <a:r>
              <a:rPr lang="en-US"/>
              <a:t> </a:t>
            </a:r>
            <a:r>
              <a:rPr lang="en-US" b="1"/>
              <a:t>employers</a:t>
            </a:r>
            <a:r>
              <a:rPr lang="en-US"/>
              <a:t> </a:t>
            </a:r>
            <a:r>
              <a:rPr lang="en-US" b="1"/>
              <a:t>prefer</a:t>
            </a:r>
            <a:r>
              <a:rPr lang="en-US"/>
              <a:t> </a:t>
            </a:r>
            <a:r>
              <a:rPr lang="en-US" b="1"/>
              <a:t>digital</a:t>
            </a:r>
            <a:r>
              <a:rPr lang="en-US"/>
              <a:t> </a:t>
            </a:r>
            <a:r>
              <a:rPr lang="en-US" b="1"/>
              <a:t>portfolios</a:t>
            </a:r>
            <a:r>
              <a:rPr lang="en-US"/>
              <a:t> </a:t>
            </a:r>
            <a:r>
              <a:rPr lang="en-US" b="1"/>
              <a:t>for</a:t>
            </a:r>
            <a:r>
              <a:rPr lang="en-US"/>
              <a:t> </a:t>
            </a:r>
            <a:r>
              <a:rPr lang="en-US" b="1"/>
              <a:t>quick</a:t>
            </a:r>
            <a:r>
              <a:rPr lang="en-US"/>
              <a:t>, </a:t>
            </a:r>
            <a:r>
              <a:rPr lang="en-US" b="1"/>
              <a:t>detailed</a:t>
            </a:r>
            <a:r>
              <a:rPr lang="en-US"/>
              <a:t> </a:t>
            </a:r>
            <a:r>
              <a:rPr lang="en-US" b="1"/>
              <a:t>insights</a:t>
            </a:r>
            <a:r>
              <a:rPr lang="en-US"/>
              <a:t>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Problem</a:t>
            </a:r>
            <a:r>
              <a:rPr lang="en-US"/>
              <a:t>: </a:t>
            </a:r>
            <a:r>
              <a:rPr lang="en-US" b="1"/>
              <a:t>Lack</a:t>
            </a:r>
            <a:r>
              <a:rPr lang="en-US"/>
              <a:t> </a:t>
            </a:r>
            <a:r>
              <a:rPr lang="en-US" b="1"/>
              <a:t>of</a:t>
            </a:r>
            <a:r>
              <a:rPr lang="en-US"/>
              <a:t> </a:t>
            </a:r>
            <a:r>
              <a:rPr lang="en-US" b="1"/>
              <a:t>a</a:t>
            </a:r>
            <a:r>
              <a:rPr lang="en-US"/>
              <a:t> </a:t>
            </a:r>
            <a:r>
              <a:rPr lang="en-US" b="1"/>
              <a:t>personalized</a:t>
            </a:r>
            <a:r>
              <a:rPr lang="en-US"/>
              <a:t>, </a:t>
            </a:r>
            <a:r>
              <a:rPr lang="en-US" b="1"/>
              <a:t>interactive</a:t>
            </a:r>
            <a:r>
              <a:rPr lang="en-US"/>
              <a:t>, </a:t>
            </a:r>
            <a:r>
              <a:rPr lang="en-US" b="1"/>
              <a:t>and</a:t>
            </a:r>
            <a:r>
              <a:rPr lang="en-US"/>
              <a:t> </a:t>
            </a:r>
            <a:r>
              <a:rPr lang="en-US" b="1"/>
              <a:t>easily</a:t>
            </a:r>
            <a:r>
              <a:rPr lang="en-US"/>
              <a:t> </a:t>
            </a:r>
            <a:r>
              <a:rPr lang="en-US" b="1"/>
              <a:t>accessible</a:t>
            </a:r>
            <a:r>
              <a:rPr lang="en-US"/>
              <a:t> </a:t>
            </a:r>
            <a:r>
              <a:rPr lang="en-US" b="1"/>
              <a:t>digital</a:t>
            </a:r>
            <a:r>
              <a:rPr lang="en-US"/>
              <a:t> </a:t>
            </a:r>
            <a:r>
              <a:rPr lang="en-US" b="1"/>
              <a:t>platform</a:t>
            </a:r>
            <a:r>
              <a:rPr lang="en-US"/>
              <a:t>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b="1"/>
              <a:t>present</a:t>
            </a:r>
            <a:r>
              <a:rPr lang="en-US"/>
              <a:t> </a:t>
            </a:r>
            <a:r>
              <a:rPr lang="en-US" b="1"/>
              <a:t>student</a:t>
            </a:r>
            <a:r>
              <a:rPr lang="en-US"/>
              <a:t> </a:t>
            </a:r>
            <a:r>
              <a:rPr lang="en-US" b="1"/>
              <a:t>profiles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AA72CA-706E-CA28-5C1F-9FFC4B62618F}"/>
              </a:ext>
            </a:extLst>
          </p:cNvPr>
          <p:cNvSpPr txBox="1"/>
          <p:nvPr/>
        </p:nvSpPr>
        <p:spPr>
          <a:xfrm>
            <a:off x="592251" y="2019300"/>
            <a:ext cx="6103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The</a:t>
            </a:r>
            <a:r>
              <a:rPr lang="en-US"/>
              <a:t> </a:t>
            </a:r>
            <a:r>
              <a:rPr lang="en-US" b="1"/>
              <a:t>project</a:t>
            </a:r>
            <a:r>
              <a:rPr lang="en-US"/>
              <a:t> </a:t>
            </a:r>
            <a:r>
              <a:rPr lang="en-US" b="1"/>
              <a:t>is</a:t>
            </a:r>
            <a:r>
              <a:rPr lang="en-US"/>
              <a:t> </a:t>
            </a:r>
            <a:r>
              <a:rPr lang="en-US" b="1"/>
              <a:t>a web-based</a:t>
            </a:r>
            <a:r>
              <a:rPr lang="en-US"/>
              <a:t> </a:t>
            </a:r>
            <a:r>
              <a:rPr lang="en-US" b="1"/>
              <a:t>digital</a:t>
            </a:r>
            <a:r>
              <a:rPr lang="en-US"/>
              <a:t> </a:t>
            </a:r>
            <a:r>
              <a:rPr lang="en-US" b="1"/>
              <a:t>portfolio</a:t>
            </a:r>
            <a:r>
              <a:rPr lang="en-US"/>
              <a:t> </a:t>
            </a:r>
            <a:r>
              <a:rPr lang="en-US" b="1"/>
              <a:t>designed</a:t>
            </a:r>
            <a:r>
              <a:rPr lang="en-US"/>
              <a:t> </a:t>
            </a:r>
            <a:r>
              <a:rPr lang="en-US" b="1"/>
              <a:t>to</a:t>
            </a:r>
            <a:r>
              <a:rPr lang="en-US"/>
              <a:t> </a:t>
            </a:r>
            <a:r>
              <a:rPr lang="en-US" b="1"/>
              <a:t>showcase</a:t>
            </a:r>
            <a:r>
              <a:rPr lang="en-US"/>
              <a:t> </a:t>
            </a:r>
            <a:r>
              <a:rPr lang="en-US" b="1"/>
              <a:t>academic</a:t>
            </a:r>
            <a:r>
              <a:rPr lang="en-US"/>
              <a:t> </a:t>
            </a:r>
            <a:r>
              <a:rPr lang="en-US" b="1"/>
              <a:t>achievements</a:t>
            </a:r>
            <a:r>
              <a:rPr lang="en-US"/>
              <a:t>, </a:t>
            </a:r>
            <a:r>
              <a:rPr lang="en-US" b="1"/>
              <a:t>technical</a:t>
            </a:r>
            <a:r>
              <a:rPr lang="en-US"/>
              <a:t> </a:t>
            </a:r>
            <a:r>
              <a:rPr lang="en-US" b="1"/>
              <a:t>skills</a:t>
            </a:r>
            <a:r>
              <a:rPr lang="en-US"/>
              <a:t>, </a:t>
            </a:r>
            <a:r>
              <a:rPr lang="en-US" b="1"/>
              <a:t>and</a:t>
            </a:r>
            <a:r>
              <a:rPr lang="en-US"/>
              <a:t> </a:t>
            </a:r>
            <a:r>
              <a:rPr lang="en-US" b="1"/>
              <a:t>project</a:t>
            </a:r>
            <a:r>
              <a:rPr lang="en-US"/>
              <a:t> </a:t>
            </a:r>
            <a:r>
              <a:rPr lang="en-US" b="1"/>
              <a:t>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The portfolio provides a professional online identity accessible anytime, anywhere.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It ensures structured presentation of information through a visually appealing and responsive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Designed to serve as a bridge between students and recruiters by enabling effective communication of skills.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3F91F2-439B-DDF8-D90B-2B952482A39B}"/>
              </a:ext>
            </a:extLst>
          </p:cNvPr>
          <p:cNvSpPr txBox="1"/>
          <p:nvPr/>
        </p:nvSpPr>
        <p:spPr>
          <a:xfrm>
            <a:off x="592251" y="2019300"/>
            <a:ext cx="6103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👨‍🏫Professors/Evaluators - Assess projects &amp;knowledge</a:t>
            </a:r>
          </a:p>
          <a:p>
            <a:endParaRPr lang="en-US" b="1"/>
          </a:p>
          <a:p>
            <a:r>
              <a:rPr lang="en-US" b="1"/>
              <a:t>💼Employers/Recruiters - Quick view of skills &amp;achievements</a:t>
            </a:r>
          </a:p>
          <a:p>
            <a:endParaRPr lang="en-US" b="1"/>
          </a:p>
          <a:p>
            <a:r>
              <a:rPr lang="en-US" b="1"/>
              <a:t>🤝Clients/Collaborators - Understand capabilities for projects</a:t>
            </a:r>
          </a:p>
          <a:p>
            <a:endParaRPr lang="en-US" b="1"/>
          </a:p>
          <a:p>
            <a:r>
              <a:rPr lang="en-US" b="1"/>
              <a:t>🌍Peers &amp; Visitors - Explore work and connect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9743" y="1990114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AC20B-5867-49FF-25C5-993A8CF98B8D}"/>
              </a:ext>
            </a:extLst>
          </p:cNvPr>
          <p:cNvSpPr txBox="1"/>
          <p:nvPr/>
        </p:nvSpPr>
        <p:spPr>
          <a:xfrm>
            <a:off x="346879" y="2019300"/>
            <a:ext cx="61038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Development - HTML (structure), CSS (styling), JavaScript (interactivity).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Design - Font Awesome icons, custom images, profile photo.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Hosting &amp; Control - GitHub, GitHub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Features - Responsive design, smooth scrolling ,interactive buttons.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</a:t>
            </a:r>
            <a:r>
              <a:rPr lang="en-US" sz="4000" b="1" spc="15">
                <a:latin typeface="Trebuchet MS"/>
                <a:cs typeface="Trebuchet MS"/>
              </a:rPr>
              <a:t>R</a:t>
            </a:r>
            <a:r>
              <a:rPr lang="en-IN" sz="4000" b="1" spc="15">
                <a:latin typeface="Trebuchet MS"/>
                <a:cs typeface="Trebuchet MS"/>
              </a:rPr>
              <a:t>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810C1-0917-432E-2BE3-720FAC650E64}"/>
              </a:ext>
            </a:extLst>
          </p:cNvPr>
          <p:cNvSpPr txBox="1"/>
          <p:nvPr/>
        </p:nvSpPr>
        <p:spPr>
          <a:xfrm>
            <a:off x="1666875" y="1108962"/>
            <a:ext cx="635234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>
                <a:solidFill>
                  <a:srgbClr val="0070C0"/>
                </a:solidFill>
              </a:rPr>
              <a:t>Design</a:t>
            </a:r>
            <a:r>
              <a:rPr lang="en-US" b="1" i="1"/>
              <a:t> </a:t>
            </a:r>
            <a:r>
              <a:rPr lang="en-US" b="1" i="1">
                <a:solidFill>
                  <a:srgbClr val="0070C0"/>
                </a:solidFill>
              </a:rPr>
              <a:t>Style</a:t>
            </a:r>
            <a:r>
              <a:rPr lang="en-US" b="1" i="1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 Dark theme with vibrant accent colors (yellow &amp; orange) for contrast.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Clean typography with emphasis on headings and highlights.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Rounded buttons and glowing effects for an engaging Look.</a:t>
            </a:r>
          </a:p>
          <a:p>
            <a:r>
              <a:rPr lang="en-US" b="1" i="1">
                <a:solidFill>
                  <a:srgbClr val="0070C0"/>
                </a:solidFill>
              </a:rPr>
              <a:t>Layout</a:t>
            </a:r>
            <a:r>
              <a:rPr lang="en-US" b="1" i="1"/>
              <a:t> </a:t>
            </a:r>
            <a:r>
              <a:rPr lang="en-US" b="1" i="1">
                <a:solidFill>
                  <a:srgbClr val="0070C0"/>
                </a:solidFill>
              </a:rPr>
              <a:t>Structure</a:t>
            </a:r>
            <a:r>
              <a:rPr lang="en-US" b="1" i="1"/>
              <a:t>:</a:t>
            </a:r>
          </a:p>
          <a:p>
            <a:pPr marL="342900" indent="-342900">
              <a:buAutoNum type="alphaLcPeriod"/>
            </a:pPr>
            <a:r>
              <a:rPr lang="en-US" b="1" i="1"/>
              <a:t>Header Navigation - Home, About, Skills, Projects, Contact.</a:t>
            </a:r>
          </a:p>
          <a:p>
            <a:r>
              <a:rPr lang="en-US" b="1" i="1"/>
              <a:t>b. Hero Section - Profile image, name, and role introduction.</a:t>
            </a:r>
          </a:p>
          <a:p>
            <a:r>
              <a:rPr lang="en-US" b="1" i="1"/>
              <a:t>c . About Me - Short description of skills, passion, and mission.</a:t>
            </a:r>
          </a:p>
          <a:p>
            <a:r>
              <a:rPr lang="en-US" b="1" i="1"/>
              <a:t>d. Skills Section - Progress bars for HTML, CSS, and JavaScript.</a:t>
            </a:r>
          </a:p>
          <a:p>
            <a:r>
              <a:rPr lang="en-US" b="1" i="1"/>
              <a:t>e .Projects Showcase - Highlighted cards with titles and descriptions.</a:t>
            </a:r>
          </a:p>
          <a:p>
            <a:r>
              <a:rPr lang="en-US" b="1" i="1"/>
              <a:t>f. Contact Form - Simple form for direct communication.</a:t>
            </a:r>
          </a:p>
          <a:p>
            <a:r>
              <a:rPr lang="en-US" b="1" i="1">
                <a:solidFill>
                  <a:srgbClr val="0070C0"/>
                </a:solidFill>
              </a:rPr>
              <a:t>Key</a:t>
            </a:r>
            <a:r>
              <a:rPr lang="en-US" b="1" i="1"/>
              <a:t> </a:t>
            </a:r>
            <a:r>
              <a:rPr lang="en-US" b="1" i="1">
                <a:solidFill>
                  <a:srgbClr val="0070C0"/>
                </a:solidFill>
              </a:rPr>
              <a:t>Features</a:t>
            </a:r>
            <a:r>
              <a:rPr lang="en-US" b="1" i="1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Responsive design for mobile and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Smooth animations and hover effects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User - friendly  navigation with clear section flow.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B1903-1009-EB59-8521-E36F711E8796}"/>
              </a:ext>
            </a:extLst>
          </p:cNvPr>
          <p:cNvSpPr txBox="1"/>
          <p:nvPr/>
        </p:nvSpPr>
        <p:spPr>
          <a:xfrm>
            <a:off x="1537694" y="1938352"/>
            <a:ext cx="6103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✅ Navigation bar with smooth scrolling.</a:t>
            </a:r>
          </a:p>
          <a:p>
            <a:endParaRPr lang="en-US" b="1" i="1"/>
          </a:p>
          <a:p>
            <a:r>
              <a:rPr lang="en-US" b="1" i="1"/>
              <a:t>✅ Interactive skill &amp; project showcase.</a:t>
            </a:r>
          </a:p>
          <a:p>
            <a:endParaRPr lang="en-US" b="1" i="1"/>
          </a:p>
          <a:p>
            <a:r>
              <a:rPr lang="en-US" b="1" i="1"/>
              <a:t>✅ Contact form validation with JavaScript.</a:t>
            </a:r>
          </a:p>
          <a:p>
            <a:endParaRPr lang="en-US" b="1" i="1"/>
          </a:p>
          <a:p>
            <a:r>
              <a:rPr lang="en-US" b="1" i="1"/>
              <a:t>✅ Mobile-friendly responsive design.</a:t>
            </a:r>
          </a:p>
          <a:p>
            <a:endParaRPr lang="en-US" b="1" i="1"/>
          </a:p>
          <a:p>
            <a:r>
              <a:rPr lang="en-US" b="1" i="1"/>
              <a:t>✅ Professional look with icons &amp; visuals.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573</Words>
  <Application>Microsoft Office PowerPoint</Application>
  <PresentationFormat>Widescreen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HOME SECTION:</vt:lpstr>
      <vt:lpstr>ABOUT SECTION</vt:lpstr>
      <vt:lpstr>PROJECT SECTION:</vt:lpstr>
      <vt:lpstr>CONTACT SECTION: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apollo</cp:lastModifiedBy>
  <cp:revision>3</cp:revision>
  <dcterms:created xsi:type="dcterms:W3CDTF">2024-03-29T15:07:22Z</dcterms:created>
  <dcterms:modified xsi:type="dcterms:W3CDTF">2025-09-03T05:56:34Z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