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3A7-97F5-D458-6DC4-A614D7BF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1E035-9637-7AAE-6F7E-DEAD238E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57C6-4E7C-FE0C-8A51-C436F066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13CE-81B5-E233-42FC-228546C5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4F6B-1CDA-B916-7ADF-A1A72018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C2BD-773A-2767-911E-4114ABFE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E336-DC11-7859-6CB5-C533A267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FB84-395A-94D8-C870-2FDFF24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980E-CB40-ABBE-97AF-630C60B0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8B209-9CCB-3A73-033B-D84C291E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F284F-5B42-F522-6B7C-450BF4B63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4DC04-2CCC-8786-FF28-476EAF5B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096A-CA3E-9050-9C24-BCA27BF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5A61-EB61-0123-C0A0-59B66175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1EAB-8EF8-980D-4521-EF4F15BD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995-333E-F8DF-F3C3-F436122A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0F02-240F-CF02-1D9E-C18F2276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F340-0655-3C0A-F27C-3B01BEDC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1DC8-1DD7-74D2-4751-9CE81B43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1EB3-4F14-9E18-16A6-641E61E6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A401-D5A5-1658-3A61-7F50BB21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5BFE-0901-0E1C-83CF-87D99B71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6BC3-1A49-A2A3-14AB-0B52C443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A454-EF11-AA69-585D-09E1BD58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C14C-34F2-18D7-F4EF-2244636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AC01-C1F5-12BC-D33A-07D8F897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63DA-28C4-1928-3978-39E0BBF26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7895-2EE9-9B9F-CCE4-FC77D30FC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EE095-015C-697A-8D8D-92C1278B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66AD1-56E6-C225-61DC-4D58B4EF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7BD78-511F-7526-1151-A09FE5B5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645-6EDB-93DA-7806-38F99133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788D-08EF-0D95-901E-488B09F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03811-5BEB-1735-A132-4C413BFD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B479A-A5E1-7965-E08C-B0AAE91CB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69CAC-2FC8-6F78-5E4D-6474151BF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5DCB-BEB9-0903-887E-3A45F0E1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28298-54BE-0A85-F1FA-01D4206E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8F83A-418B-8301-512F-001E4C9F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3033-AB64-6957-F5B4-AA4CDCF4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D42AD-F4F4-7561-CB7D-6C34A10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34892-7015-B923-8D62-AA79744F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1C3FC-71B4-9CB7-F7CA-41BAD386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2423B-0079-D1DE-3A77-40624FC7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0344C-EBE4-0B33-E8A3-209D0E65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F4E5A-7515-01AA-B946-2640D624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692B-0D25-A46C-5FD2-2C1E3A35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EFEC-2D70-5D0D-8AC8-63BE1479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178F-E3FE-65DC-F35F-9755B425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B18C-8262-D790-D67D-BCF56924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2337-C643-2F15-EE30-B57E362F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473-0925-D038-81B4-ED55D19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B401-CDEE-D906-1B51-1DDD479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E805E-2EFC-3D0E-CAD2-B5378728D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4F10-95FC-6091-A359-B21F73209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6397E-F83A-E770-695E-60754D3E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6AB58-2C0D-365C-07E1-066F035A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7ADD-B7DD-910A-7014-75FEA5B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8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5DD9-C072-030F-6565-F0329F10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E281-C4CE-A6BD-CDDF-2A8C96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9FC9-C128-0315-01A3-9B79384D9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CBA4-F1A2-4435-897C-774CE7301A1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6979-B36A-B3CE-75D7-E8FAD06AB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4611-B566-4ADC-5534-A74A775B1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065B-5946-43FD-ACB2-C31F29AE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F5968-1122-BDC2-8DEC-32D19E5D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gygugyyg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79D1C-341C-F82E-8B3B-F94FEBB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gygugyyg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gygugyyg</dc:title>
  <dc:creator>dharani</dc:creator>
  <cp:lastModifiedBy>dharani</cp:lastModifiedBy>
  <cp:revision>1</cp:revision>
  <dcterms:created xsi:type="dcterms:W3CDTF">2023-01-17T06:08:42Z</dcterms:created>
  <dcterms:modified xsi:type="dcterms:W3CDTF">2023-01-17T06:09:07Z</dcterms:modified>
</cp:coreProperties>
</file>