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FDA8E9-353B-4582-A8FB-44DFEB32CA2D}" v="1" dt="2025-02-26T07:19:52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58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ani Dhar" userId="e44e091224571ed1" providerId="LiveId" clId="{47FDA8E9-353B-4582-A8FB-44DFEB32CA2D}"/>
    <pc:docChg chg="custSel modSld">
      <pc:chgData name="Dharani Dhar" userId="e44e091224571ed1" providerId="LiveId" clId="{47FDA8E9-353B-4582-A8FB-44DFEB32CA2D}" dt="2025-02-26T07:33:02.523" v="184" actId="20577"/>
      <pc:docMkLst>
        <pc:docMk/>
      </pc:docMkLst>
      <pc:sldChg chg="modSp mod">
        <pc:chgData name="Dharani Dhar" userId="e44e091224571ed1" providerId="LiveId" clId="{47FDA8E9-353B-4582-A8FB-44DFEB32CA2D}" dt="2025-02-26T05:01:13.365" v="146" actId="20577"/>
        <pc:sldMkLst>
          <pc:docMk/>
          <pc:sldMk cId="953325580" sldId="256"/>
        </pc:sldMkLst>
        <pc:spChg chg="mod">
          <ac:chgData name="Dharani Dhar" userId="e44e091224571ed1" providerId="LiveId" clId="{47FDA8E9-353B-4582-A8FB-44DFEB32CA2D}" dt="2025-02-26T05:01:13.365" v="146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Dharani Dhar" userId="e44e091224571ed1" providerId="LiveId" clId="{47FDA8E9-353B-4582-A8FB-44DFEB32CA2D}" dt="2025-02-26T04:59:39.122" v="105" actId="20577"/>
        <pc:sldMkLst>
          <pc:docMk/>
          <pc:sldMk cId="614882681" sldId="2146847055"/>
        </pc:sldMkLst>
        <pc:spChg chg="mod">
          <ac:chgData name="Dharani Dhar" userId="e44e091224571ed1" providerId="LiveId" clId="{47FDA8E9-353B-4582-A8FB-44DFEB32CA2D}" dt="2025-02-26T04:59:39.122" v="105" actId="20577"/>
          <ac:spMkLst>
            <pc:docMk/>
            <pc:sldMk cId="614882681" sldId="2146847055"/>
            <ac:spMk id="4" creationId="{25951AC9-F731-9819-C0E7-27F454B14EF8}"/>
          </ac:spMkLst>
        </pc:spChg>
      </pc:sldChg>
      <pc:sldChg chg="modSp mod">
        <pc:chgData name="Dharani Dhar" userId="e44e091224571ed1" providerId="LiveId" clId="{47FDA8E9-353B-4582-A8FB-44DFEB32CA2D}" dt="2025-02-26T05:00:03.864" v="107" actId="20577"/>
        <pc:sldMkLst>
          <pc:docMk/>
          <pc:sldMk cId="3819043843" sldId="2146847057"/>
        </pc:sldMkLst>
        <pc:spChg chg="mod">
          <ac:chgData name="Dharani Dhar" userId="e44e091224571ed1" providerId="LiveId" clId="{47FDA8E9-353B-4582-A8FB-44DFEB32CA2D}" dt="2025-02-26T05:00:03.864" v="107" actId="20577"/>
          <ac:spMkLst>
            <pc:docMk/>
            <pc:sldMk cId="3819043843" sldId="2146847057"/>
            <ac:spMk id="7" creationId="{C4723C3B-D1C9-989B-0C2F-D61CF7FEACF5}"/>
          </ac:spMkLst>
        </pc:spChg>
      </pc:sldChg>
      <pc:sldChg chg="addSp delSp modSp mod">
        <pc:chgData name="Dharani Dhar" userId="e44e091224571ed1" providerId="LiveId" clId="{47FDA8E9-353B-4582-A8FB-44DFEB32CA2D}" dt="2025-02-26T07:22:06.735" v="172" actId="14100"/>
        <pc:sldMkLst>
          <pc:docMk/>
          <pc:sldMk cId="2083715239" sldId="2146847060"/>
        </pc:sldMkLst>
        <pc:picChg chg="add mod">
          <ac:chgData name="Dharani Dhar" userId="e44e091224571ed1" providerId="LiveId" clId="{47FDA8E9-353B-4582-A8FB-44DFEB32CA2D}" dt="2025-02-26T07:22:06.735" v="172" actId="14100"/>
          <ac:picMkLst>
            <pc:docMk/>
            <pc:sldMk cId="2083715239" sldId="2146847060"/>
            <ac:picMk id="4" creationId="{5ED16F92-B256-1BDF-A8B6-EAFA0E030407}"/>
          </ac:picMkLst>
        </pc:picChg>
        <pc:picChg chg="del mod">
          <ac:chgData name="Dharani Dhar" userId="e44e091224571ed1" providerId="LiveId" clId="{47FDA8E9-353B-4582-A8FB-44DFEB32CA2D}" dt="2025-02-26T07:19:34.737" v="149" actId="21"/>
          <ac:picMkLst>
            <pc:docMk/>
            <pc:sldMk cId="2083715239" sldId="2146847060"/>
            <ac:picMk id="7" creationId="{01FCD366-9D31-66A8-BA6A-4B51341E3A12}"/>
          </ac:picMkLst>
        </pc:picChg>
      </pc:sldChg>
      <pc:sldChg chg="modSp mod">
        <pc:chgData name="Dharani Dhar" userId="e44e091224571ed1" providerId="LiveId" clId="{47FDA8E9-353B-4582-A8FB-44DFEB32CA2D}" dt="2025-02-26T07:33:02.523" v="184" actId="20577"/>
        <pc:sldMkLst>
          <pc:docMk/>
          <pc:sldMk cId="2230664768" sldId="2146847061"/>
        </pc:sldMkLst>
        <pc:spChg chg="mod">
          <ac:chgData name="Dharani Dhar" userId="e44e091224571ed1" providerId="LiveId" clId="{47FDA8E9-353B-4582-A8FB-44DFEB32CA2D}" dt="2025-02-26T07:33:02.523" v="184" actId="20577"/>
          <ac:spMkLst>
            <pc:docMk/>
            <pc:sldMk cId="2230664768" sldId="2146847061"/>
            <ac:spMk id="3" creationId="{51A299DD-46FA-7866-41D8-C1BFCC2F69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06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948864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80150" y="4185588"/>
            <a:ext cx="7980183" cy="11387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K Dharani Dhar</a:t>
            </a:r>
          </a:p>
          <a:p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: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Arial"/>
                <a:cs typeface="Arial"/>
              </a:rPr>
              <a:t>Raghu Engineering College(CYBER SECURITY)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951AC9-F731-9819-C0E7-27F454B14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760" y="1414932"/>
            <a:ext cx="5564344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Advanced Encryption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Password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1B1811-7ACE-4D3D-7CA5-5E584A7DDDC7}"/>
              </a:ext>
            </a:extLst>
          </p:cNvPr>
          <p:cNvSpPr txBox="1"/>
          <p:nvPr/>
        </p:nvSpPr>
        <p:spPr>
          <a:xfrm>
            <a:off x="698090" y="3304070"/>
            <a:ext cx="10196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8E15156-B24B-5EE4-5263-A843E5BD2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0" y="1443424"/>
            <a:ext cx="116108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given Python code implements a basic image-based steganography system using OpenCV, allowing users to securely hide and retrieve secret messages within image files.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first script encrypts a user-inputted message into an image's pixel values and secures it with a passcode, which is stored separately.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second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 decrypts the message from the image but only allows access upon correct passcode entry. This system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message confidentiality and access control. 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6EF7B9-875F-4AAD-BBCF-B106E2697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37" y="1099969"/>
            <a:ext cx="1155572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entire implementation is written in Python, leveraging its simplicity and vast library ecosystem.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and Modules: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cv2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image processing, reading, modifying, and saving images.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functions for interacting with the operating system, such as opening files and executing commands.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Although imported, it is not utilized in the provided code. It typically provides common string operations and constants.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Operating System: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evident from the file paths (e.g.,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C:\Users\HARISH\...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Environment: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Requires a Python interpreter installed on the system, preferably Python 3.x for compatibility with modern libraries.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Technologies/Concepts Applied: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hiding secret information within image pixels.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Reading and writing files, including handling passwords securely (though improvements are needed). </a:t>
            </a: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Encryption Mechanism: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pixel values of an image to store characters of a secret message. </a:t>
            </a: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Format: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image files compatible with OpenCV, such as PNG, JPEG, etc.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3F6E50B-D42B-1268-1753-5D3CAF34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77" y="1532121"/>
            <a:ext cx="11495455" cy="42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Steganography Implementation Using Image Pixels: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uniquely utilizes image pixel values (specifically RGB channels) to embed a secret message without using complex algorithms.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Password-Protected Decryption: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code adds an extra layer of security by requiring a passcode for decryption, ensuring that only authorized users can retrieve the hidden message.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Image Manipulation with OpenCV: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 project directly manipulates image pixels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providing users with a deeper understanding of how digital images can be altered on a low level.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Password Storage: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automatically saves the password to a text file, which adds an element of persistence for future decryption,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practical for repeated use without manual password entry.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Cross-Channel Data Embedding: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code cleverly cycles through the Red, Green, and Blue channels of the image to embed the message, 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minimizes visual distortion and reduces the risk of detection.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Interaction: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straightforward console prompts for entering secret messages and passwords, making it accessible for users without technical expertise.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4723C3B-D1C9-989B-0C2F-D61CF7FEA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66601"/>
            <a:ext cx="6782626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and Intelligence Agencies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and Activists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Military and Defense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Forensics and Law Enforcement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Intellectual Property Protection Specialists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Sector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D16F92-B256-1BDF-A8B6-EAFA0E030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52" y="1232452"/>
            <a:ext cx="9181707" cy="519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508E04-6C54-5FE0-F790-11EEA144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84" y="1343092"/>
            <a:ext cx="11963916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successfully demonstrates a basic yet effective implementation of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image-based steganography</a:t>
            </a:r>
            <a:endParaRPr lang="en-US" altLang="en-US" sz="1900" b="1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Python and OpenCV.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embedding secret messages within the pixel values of images and securing access with a password,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a foundational level of data confidentiality and user authorization.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highlights how steganography can be practically applied for secure communication,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making it valuable for educational purposes and introductory cybersecurity practices.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>
                <a:solidFill>
                  <a:schemeClr val="tx1">
                    <a:lumMod val="95000"/>
                    <a:lumOff val="5000"/>
                  </a:schemeClr>
                </a:solidFill>
              </a:rPr>
              <a:t>         https://github.com/dharanidhar867/Stenography.git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335</TotalTime>
  <Words>661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Dharani Dhar</cp:lastModifiedBy>
  <cp:revision>30</cp:revision>
  <dcterms:created xsi:type="dcterms:W3CDTF">2021-05-26T16:50:10Z</dcterms:created>
  <dcterms:modified xsi:type="dcterms:W3CDTF">2025-02-26T07:33:06Z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