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IPL-SPA: An Angular Single Page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Angular Project on IPL Teams</a:t>
            </a:r>
          </a:p>
          <a:p>
            <a:r>
              <a:rPr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Dharanika S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Player Statistics: Displays player data</a:t>
            </a:r>
          </a:p>
          <a:p>
            <a:r>
              <a:rPr dirty="0"/>
              <a:t>Live Score: Fetches real-time match scores</a:t>
            </a:r>
          </a:p>
          <a:p>
            <a:r>
              <a:rPr dirty="0"/>
              <a:t>Team Analysis: Provides in-depth team performance insights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CB830-E7A3-4AE3-A0D3-12AA2726D5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39117" y="4487227"/>
            <a:ext cx="5731510" cy="1541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Score 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Fetched live match data using CricAPI:</a:t>
            </a:r>
          </a:p>
          <a:p>
            <a:r>
              <a:t>API: https://api.cricapi.com/v1/countries?apikey=1048b4cd-d976-4683-a699-c90864097c57&amp;offset=0</a:t>
            </a:r>
          </a:p>
          <a:p>
            <a:r>
              <a:t>Displays real-time scores and match updates.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Teams Page - Pipes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**Custom Pipe:** </a:t>
            </a:r>
            <a:r>
              <a:rPr dirty="0" err="1"/>
              <a:t>highlightChampion</a:t>
            </a:r>
            <a:r>
              <a:rPr dirty="0"/>
              <a:t> (Adds 🏆 for title winners)</a:t>
            </a:r>
          </a:p>
          <a:p>
            <a:r>
              <a:rPr dirty="0"/>
              <a:t>**Built-in Pipes:**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-</a:t>
            </a:r>
            <a:r>
              <a:rPr dirty="0"/>
              <a:t>Uppercase (Captain Name)</a:t>
            </a:r>
          </a:p>
          <a:p>
            <a:pPr marL="0" indent="0">
              <a:buNone/>
            </a:pPr>
            <a:r>
              <a:rPr dirty="0"/>
              <a:t>   - Currency (Team Value)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- Date Formatting (Founded Date)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6D59CC-D97A-4795-A82B-986B18B8E1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079" y="585627"/>
            <a:ext cx="7870004" cy="55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6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Implemented a dynamic, interactive IPL SPA with authentication, API integration, and various Angular concepts.</a:t>
            </a:r>
          </a:p>
          <a:p>
            <a:r>
              <a:rPr dirty="0"/>
              <a:t> Future Scope:</a:t>
            </a:r>
          </a:p>
          <a:p>
            <a:pPr marL="0" indent="0">
              <a:buNone/>
            </a:pPr>
            <a:r>
              <a:rPr dirty="0"/>
              <a:t>   - Add user authentication roles (Admin/User)</a:t>
            </a:r>
          </a:p>
          <a:p>
            <a:pPr marL="0" indent="0">
              <a:buNone/>
            </a:pPr>
            <a:r>
              <a:rPr dirty="0"/>
              <a:t>   - Implement real-time match updates</a:t>
            </a:r>
          </a:p>
          <a:p>
            <a:pPr marL="0" indent="0">
              <a:buNone/>
            </a:pPr>
            <a:r>
              <a:rPr dirty="0"/>
              <a:t>   - Enhance UI with animations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 cho</a:t>
            </a:r>
            <a:r>
              <a:rPr lang="en-US" dirty="0"/>
              <a:t>o</a:t>
            </a:r>
            <a:r>
              <a:rPr dirty="0"/>
              <a:t>se IPL-SPA because of my passion for sports. This project showcases an Angular-based Single Page Application (SPA) with dynamic features.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CC940-3E64-4270-9405-F9A15C7FBBBA}"/>
              </a:ext>
            </a:extLst>
          </p:cNvPr>
          <p:cNvPicPr/>
          <p:nvPr/>
        </p:nvPicPr>
        <p:blipFill rotWithShape="1">
          <a:blip r:embed="rId2"/>
          <a:srcRect l="4648" r="2856" b="17733"/>
          <a:stretch/>
        </p:blipFill>
        <p:spPr>
          <a:xfrm>
            <a:off x="1767154" y="3765472"/>
            <a:ext cx="5301465" cy="20394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Components</a:t>
            </a:r>
          </a:p>
          <a:p>
            <a:r>
              <a:rPr dirty="0"/>
              <a:t>Parent-Child Components</a:t>
            </a:r>
          </a:p>
          <a:p>
            <a:r>
              <a:rPr dirty="0"/>
              <a:t>Directives (Structural, Attribute)</a:t>
            </a:r>
          </a:p>
          <a:p>
            <a:r>
              <a:rPr dirty="0"/>
              <a:t>@Input, @Output</a:t>
            </a:r>
          </a:p>
          <a:p>
            <a:r>
              <a:rPr dirty="0"/>
              <a:t>Routing &amp; Parameters</a:t>
            </a:r>
          </a:p>
          <a:p>
            <a:r>
              <a:rPr dirty="0"/>
              <a:t>Local Storage</a:t>
            </a:r>
          </a:p>
          <a:p>
            <a:r>
              <a:rPr dirty="0"/>
              <a:t>Routing Guard</a:t>
            </a:r>
          </a:p>
          <a:p>
            <a:r>
              <a:rPr dirty="0"/>
              <a:t>Services &amp; Observables</a:t>
            </a:r>
          </a:p>
          <a:p>
            <a:r>
              <a:rPr dirty="0"/>
              <a:t>API Calls</a:t>
            </a:r>
          </a:p>
          <a:p>
            <a:r>
              <a:rPr dirty="0"/>
              <a:t>Form Handling (Template &amp; Model Based)</a:t>
            </a:r>
          </a:p>
          <a:p>
            <a:r>
              <a:rPr dirty="0"/>
              <a:t>Built-in &amp; Custom Pipes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 Guard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Implemented authentication where users must log in to access the site.</a:t>
            </a:r>
          </a:p>
          <a:p>
            <a:r>
              <a:rPr dirty="0"/>
              <a:t>Default Credentials:</a:t>
            </a:r>
          </a:p>
          <a:p>
            <a:r>
              <a:rPr dirty="0"/>
              <a:t>- Username: admin</a:t>
            </a:r>
          </a:p>
          <a:p>
            <a:r>
              <a:rPr dirty="0"/>
              <a:t>- Password: 12345</a:t>
            </a:r>
          </a:p>
          <a:p>
            <a:r>
              <a:rPr dirty="0"/>
              <a:t>Auth Guard restricts unauthorized access and redirects to the login page.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 &amp;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The application contains:</a:t>
            </a:r>
          </a:p>
          <a:p>
            <a:r>
              <a:rPr dirty="0"/>
              <a:t>- Home</a:t>
            </a:r>
          </a:p>
          <a:p>
            <a:r>
              <a:rPr dirty="0"/>
              <a:t>- About</a:t>
            </a:r>
          </a:p>
          <a:p>
            <a:r>
              <a:rPr dirty="0"/>
              <a:t>- Contact</a:t>
            </a:r>
          </a:p>
          <a:p>
            <a:r>
              <a:rPr dirty="0"/>
              <a:t>- Services</a:t>
            </a:r>
          </a:p>
          <a:p>
            <a:r>
              <a:rPr dirty="0"/>
              <a:t>- Teams</a:t>
            </a:r>
          </a:p>
          <a:p>
            <a:r>
              <a:rPr dirty="0"/>
              <a:t>- Logout</a:t>
            </a:r>
          </a:p>
          <a:p>
            <a:endParaRPr dirty="0"/>
          </a:p>
          <a:p>
            <a:r>
              <a:rPr dirty="0"/>
              <a:t>Each component is structured to provide detailed IPL-related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Displays IPL team cards (MI, RCB, CSK, KKR, DC, SRH).</a:t>
            </a:r>
          </a:p>
          <a:p>
            <a:r>
              <a:rPr dirty="0"/>
              <a:t>- 'View Details' fetches team details from team-detail component (</a:t>
            </a:r>
            <a:r>
              <a:rPr dirty="0" err="1"/>
              <a:t>teams.json</a:t>
            </a:r>
            <a:r>
              <a:rPr dirty="0"/>
              <a:t>).</a:t>
            </a:r>
          </a:p>
          <a:p>
            <a:r>
              <a:rPr dirty="0"/>
              <a:t>- Includes a form to register new teams dynamically.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4DC45-15F9-40A1-BF79-A23137C36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30" y="445493"/>
            <a:ext cx="8013843" cy="613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 -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Displays match history for default IPL teams.</a:t>
            </a:r>
          </a:p>
          <a:p>
            <a:r>
              <a:rPr dirty="0"/>
              <a:t>Showcasing past games, results, and key statistics.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BC823-D90A-4475-BCF3-17704D1D7C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58238" y="3429000"/>
            <a:ext cx="6729573" cy="26971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Provides team contact details including:</a:t>
            </a:r>
          </a:p>
          <a:p>
            <a:r>
              <a:rPr dirty="0"/>
              <a:t>- Email</a:t>
            </a:r>
          </a:p>
          <a:p>
            <a:r>
              <a:rPr dirty="0"/>
              <a:t>- Phone Number</a:t>
            </a:r>
          </a:p>
          <a:p>
            <a:r>
              <a:rPr dirty="0"/>
              <a:t>- Social Media Handles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81BE4-496E-4AB6-A38F-A08E7A50DA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4924" y="3984264"/>
            <a:ext cx="5054151" cy="25470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395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IPL-SPA: An Angular Single Page Application</vt:lpstr>
      <vt:lpstr>Introduction</vt:lpstr>
      <vt:lpstr>Project Requirements</vt:lpstr>
      <vt:lpstr>Authentication &amp; Auth Guard</vt:lpstr>
      <vt:lpstr>Navigation &amp; Components</vt:lpstr>
      <vt:lpstr>Home Page Features</vt:lpstr>
      <vt:lpstr>PowerPoint Presentation</vt:lpstr>
      <vt:lpstr>About Us - Matches</vt:lpstr>
      <vt:lpstr>Contact Page</vt:lpstr>
      <vt:lpstr>Services Page</vt:lpstr>
      <vt:lpstr>Live Score API Integration</vt:lpstr>
      <vt:lpstr>Teams Page - Pipes Usage</vt:lpstr>
      <vt:lpstr>PowerPoint Presentation</vt:lpstr>
      <vt:lpstr>Conclusion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IPL-SPA: An Angular Single Page Application</dc:title>
  <dc:subject/>
  <dc:creator/>
  <cp:keywords/>
  <dc:description>generated using python-pptx</dc:description>
  <cp:lastModifiedBy>HP</cp:lastModifiedBy>
  <cp:revision>15</cp:revision>
  <dcterms:created xsi:type="dcterms:W3CDTF">2013-01-27T09:14:16Z</dcterms:created>
  <dcterms:modified xsi:type="dcterms:W3CDTF">2025-03-29T20:06:29Z</dcterms:modified>
  <cp:category/>
</cp:coreProperties>
</file>