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9" r:id="rId11"/>
    <p:sldId id="270" r:id="rId12"/>
    <p:sldId id="268" r:id="rId13"/>
    <p:sldId id="264" r:id="rId14"/>
    <p:sldId id="266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036960" cy="1470025"/>
          </a:xfrm>
        </p:spPr>
        <p:txBody>
          <a:bodyPr/>
          <a:lstStyle/>
          <a:p>
            <a:r>
              <a:rPr dirty="0"/>
              <a:t>Emotion Tracker - Flutter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A Comprehensive Flutter Project on Emotion Tracking</a:t>
            </a:r>
          </a:p>
          <a:p>
            <a:r>
              <a:rPr dirty="0">
                <a:solidFill>
                  <a:schemeClr val="tx2">
                    <a:lumMod val="60000"/>
                    <a:lumOff val="40000"/>
                  </a:schemeClr>
                </a:solidFill>
              </a:rPr>
              <a:t>By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Dharanika S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EA50EFA-B5EF-4B15-AFFB-B016538682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208943" y="1542162"/>
            <a:ext cx="4726113" cy="49767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584C1A-B0A7-468B-A0E7-1BC73AB216EF}"/>
              </a:ext>
            </a:extLst>
          </p:cNvPr>
          <p:cNvSpPr txBox="1"/>
          <p:nvPr/>
        </p:nvSpPr>
        <p:spPr>
          <a:xfrm>
            <a:off x="616449" y="339047"/>
            <a:ext cx="852755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After Adding emotions in </a:t>
            </a:r>
            <a:r>
              <a:rPr lang="en-US" sz="3200" dirty="0" err="1"/>
              <a:t>add_emotion_screen</a:t>
            </a:r>
            <a:r>
              <a:rPr lang="en-US" sz="3200" dirty="0"/>
              <a:t> , the </a:t>
            </a:r>
            <a:r>
              <a:rPr lang="en-US" sz="3200" dirty="0" err="1"/>
              <a:t>home_screen</a:t>
            </a:r>
            <a:r>
              <a:rPr lang="en-US" sz="3200" dirty="0"/>
              <a:t> page looks like: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01565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43F5-3043-4329-8D14-9EE318F98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 setup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29C979-3ACB-4FEF-B3DD-9EECEA5F1F74}"/>
              </a:ext>
            </a:extLst>
          </p:cNvPr>
          <p:cNvPicPr/>
          <p:nvPr/>
        </p:nvPicPr>
        <p:blipFill rotWithShape="1">
          <a:blip r:embed="rId2"/>
          <a:srcRect l="26625" r="27554"/>
          <a:stretch/>
        </p:blipFill>
        <p:spPr>
          <a:xfrm>
            <a:off x="534256" y="1531308"/>
            <a:ext cx="3606229" cy="461263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1BBBB58-F498-4487-A7A4-139B79B3CD54}"/>
              </a:ext>
            </a:extLst>
          </p:cNvPr>
          <p:cNvPicPr/>
          <p:nvPr/>
        </p:nvPicPr>
        <p:blipFill rotWithShape="1">
          <a:blip r:embed="rId3"/>
          <a:srcRect l="29744" r="30461"/>
          <a:stretch/>
        </p:blipFill>
        <p:spPr>
          <a:xfrm>
            <a:off x="5116529" y="1531308"/>
            <a:ext cx="3051425" cy="4612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23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5F060-430C-4181-8649-210E9B4F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Firebase structure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4AE172-6328-4836-894D-C6501321B479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97"/>
          <a:stretch/>
        </p:blipFill>
        <p:spPr bwMode="auto">
          <a:xfrm>
            <a:off x="176134" y="3429000"/>
            <a:ext cx="4201396" cy="3034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CB863B-A2E3-41A5-8E6C-F95DEBED49F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813" y="1226770"/>
            <a:ext cx="5013053" cy="27952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393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Firebase authentication setup → Configured project &amp; security rules.</a:t>
            </a:r>
          </a:p>
          <a:p>
            <a:r>
              <a:rPr dirty="0"/>
              <a:t>API response handling → Implemented try-catch blocks.</a:t>
            </a:r>
          </a:p>
          <a:p>
            <a:r>
              <a:rPr dirty="0"/>
              <a:t>Localization UI inconsistencies → Used dynamic text rendering.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Developed an interactive emotion tracking app.</a:t>
            </a:r>
          </a:p>
          <a:p>
            <a:r>
              <a:rPr dirty="0"/>
              <a:t>Integrated Firebase for secure data storage.</a:t>
            </a:r>
          </a:p>
          <a:p>
            <a:r>
              <a:rPr dirty="0"/>
              <a:t>Implemented API for real-time emotion reactions.</a:t>
            </a:r>
          </a:p>
          <a:p>
            <a:r>
              <a:rPr dirty="0"/>
              <a:t>Localization support enhances user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US" dirty="0"/>
              <a:t>I have </a:t>
            </a:r>
            <a:r>
              <a:rPr dirty="0"/>
              <a:t>Cho</a:t>
            </a:r>
            <a:r>
              <a:rPr lang="en-US" dirty="0"/>
              <a:t>o</a:t>
            </a:r>
            <a:r>
              <a:rPr dirty="0"/>
              <a:t>se Emotion Tracker as it relates to my final year project on Violence Detection.</a:t>
            </a:r>
          </a:p>
          <a:p>
            <a:r>
              <a:rPr dirty="0"/>
              <a:t>Uses Flutter, Firebase, and API integration for emotion analysis.</a:t>
            </a:r>
          </a:p>
          <a:p>
            <a:r>
              <a:rPr dirty="0"/>
              <a:t>Enables real-time emotion tracking and user interaction.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Widgets (Stateless &amp; Stateful)</a:t>
            </a:r>
          </a:p>
          <a:p>
            <a:r>
              <a:rPr dirty="0"/>
              <a:t>Styling &amp; Theming</a:t>
            </a:r>
          </a:p>
          <a:p>
            <a:r>
              <a:rPr dirty="0"/>
              <a:t>Layouts &amp; Views</a:t>
            </a:r>
          </a:p>
          <a:p>
            <a:r>
              <a:rPr dirty="0"/>
              <a:t>Navigation &amp; Gestures</a:t>
            </a:r>
          </a:p>
          <a:p>
            <a:r>
              <a:rPr dirty="0"/>
              <a:t>API Calls &amp; Database</a:t>
            </a:r>
          </a:p>
          <a:p>
            <a:r>
              <a:rPr dirty="0"/>
              <a:t>Firebase Integration</a:t>
            </a:r>
          </a:p>
          <a:p>
            <a:r>
              <a:rPr dirty="0"/>
              <a:t>Localization Support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Home Page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Gesture-based cycle emotion button.</a:t>
            </a:r>
          </a:p>
          <a:p>
            <a:r>
              <a:rPr dirty="0"/>
              <a:t>Reset option to clear emotions.</a:t>
            </a:r>
          </a:p>
          <a:p>
            <a:r>
              <a:rPr dirty="0"/>
              <a:t>Add custom emotions via Add Emotion screen.</a:t>
            </a:r>
          </a:p>
          <a:p>
            <a:r>
              <a:rPr dirty="0"/>
              <a:t>API retrieves reactions for new emotions.</a:t>
            </a:r>
          </a:p>
          <a:p>
            <a:r>
              <a:rPr dirty="0"/>
              <a:t>Stored in Firebase with: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US" dirty="0"/>
              <a:t>  </a:t>
            </a:r>
            <a:r>
              <a:rPr dirty="0"/>
              <a:t>- Color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  </a:t>
            </a:r>
            <a:r>
              <a:rPr dirty="0"/>
              <a:t>- Emoji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  </a:t>
            </a:r>
            <a:r>
              <a:rPr dirty="0"/>
              <a:t> - Emotion Name</a:t>
            </a:r>
            <a:r>
              <a:rPr lang="en-US" dirty="0"/>
              <a:t> </a:t>
            </a:r>
            <a:endParaRPr dirty="0"/>
          </a:p>
          <a:p>
            <a:pPr marL="0" indent="0">
              <a:buNone/>
            </a:pPr>
            <a:r>
              <a:rPr dirty="0"/>
              <a:t>   </a:t>
            </a:r>
            <a:r>
              <a:rPr lang="en-US" dirty="0"/>
              <a:t>  </a:t>
            </a:r>
            <a:r>
              <a:rPr dirty="0"/>
              <a:t>- Timestamp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30DA86-39DB-47F1-BD97-C94BD1BAD6A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452" b="27359"/>
          <a:stretch/>
        </p:blipFill>
        <p:spPr>
          <a:xfrm>
            <a:off x="4411449" y="3788988"/>
            <a:ext cx="4198295" cy="251973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Firebase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951" y="1600200"/>
            <a:ext cx="8589195" cy="5067728"/>
          </a:xfrm>
        </p:spPr>
        <p:txBody>
          <a:bodyPr>
            <a:normAutofit/>
          </a:bodyPr>
          <a:lstStyle/>
          <a:p>
            <a:r>
              <a:rPr sz="2400" dirty="0"/>
              <a:t>Firebase project: flutterbackendb2ee2</a:t>
            </a:r>
          </a:p>
          <a:p>
            <a:r>
              <a:rPr sz="2400" dirty="0"/>
              <a:t>Configured google-</a:t>
            </a:r>
            <a:r>
              <a:rPr sz="2400" dirty="0" err="1"/>
              <a:t>services.json</a:t>
            </a:r>
            <a:r>
              <a:rPr sz="2400" dirty="0"/>
              <a:t> &amp; </a:t>
            </a:r>
            <a:r>
              <a:rPr sz="2400" dirty="0" err="1"/>
              <a:t>firebase_options.dart</a:t>
            </a:r>
            <a:r>
              <a:rPr sz="2400" dirty="0"/>
              <a:t>.</a:t>
            </a:r>
          </a:p>
          <a:p>
            <a:r>
              <a:rPr sz="2400" dirty="0"/>
              <a:t>Firebase initialization in </a:t>
            </a:r>
            <a:r>
              <a:rPr sz="2400" dirty="0" err="1"/>
              <a:t>main.dart</a:t>
            </a:r>
            <a:r>
              <a:rPr sz="2400" dirty="0"/>
              <a:t> with API keys.</a:t>
            </a:r>
            <a:br>
              <a:rPr lang="en-US" sz="2400" dirty="0"/>
            </a:br>
            <a:r>
              <a:rPr lang="en-US" sz="2400" dirty="0"/>
              <a:t>if (</a:t>
            </a:r>
            <a:r>
              <a:rPr lang="en-US" sz="2400" dirty="0" err="1"/>
              <a:t>kIsWeb</a:t>
            </a:r>
            <a:r>
              <a:rPr lang="en-US" sz="2400" dirty="0"/>
              <a:t>) {      </a:t>
            </a:r>
          </a:p>
          <a:p>
            <a:pPr marL="0" indent="0">
              <a:buNone/>
            </a:pPr>
            <a:r>
              <a:rPr lang="en-US" sz="2400" dirty="0"/>
              <a:t>         await </a:t>
            </a:r>
            <a:r>
              <a:rPr lang="en-US" sz="2400" dirty="0" err="1"/>
              <a:t>Firebase.initializeApp</a:t>
            </a:r>
            <a:r>
              <a:rPr lang="en-US" sz="2400" dirty="0"/>
              <a:t>(options: </a:t>
            </a:r>
            <a:r>
              <a:rPr lang="en-US" sz="2400" dirty="0" err="1"/>
              <a:t>constFirebaseOptions</a:t>
            </a:r>
            <a:r>
              <a:rPr lang="en-US" sz="2400" dirty="0"/>
              <a:t>(          	       </a:t>
            </a:r>
            <a:r>
              <a:rPr lang="en-US" sz="2400" dirty="0" err="1"/>
              <a:t>apiKey</a:t>
            </a:r>
            <a:r>
              <a:rPr lang="en-US" sz="2400" dirty="0"/>
              <a:t>: "AIzaSyBPLMR_yIDMl2O6KjyUNypWFu-8nZha2b4",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appId</a:t>
            </a:r>
            <a:r>
              <a:rPr lang="en-US" sz="2400" dirty="0"/>
              <a:t>: "1:969781911627:web:32cf68bcefa5bc28542dce",          	       </a:t>
            </a:r>
            <a:r>
              <a:rPr lang="en-US" sz="2400" dirty="0" err="1"/>
              <a:t>messagingSenderId</a:t>
            </a:r>
            <a:r>
              <a:rPr lang="en-US" sz="2400" dirty="0"/>
              <a:t>: "969781911627",          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 err="1"/>
              <a:t>projectId</a:t>
            </a:r>
            <a:r>
              <a:rPr lang="en-US" sz="2400" dirty="0"/>
              <a:t>: "flutterbackend-b2ee2",        ),      );    } else {      </a:t>
            </a:r>
          </a:p>
          <a:p>
            <a:pPr marL="0" indent="0">
              <a:buNone/>
            </a:pPr>
            <a:r>
              <a:rPr lang="en-US" sz="2400" dirty="0"/>
              <a:t>			await </a:t>
            </a:r>
            <a:r>
              <a:rPr lang="en-US" sz="2400" dirty="0" err="1"/>
              <a:t>Firebase.initializeApp</a:t>
            </a:r>
            <a:r>
              <a:rPr lang="en-US" sz="2400" dirty="0"/>
              <a:t>(      options: 					                            				</a:t>
            </a:r>
            <a:r>
              <a:rPr lang="en-US" sz="2400" dirty="0" err="1"/>
              <a:t>DefaultFirebaseOptions.currentPlatform</a:t>
            </a:r>
            <a:r>
              <a:rPr lang="en-US" sz="2400" dirty="0"/>
              <a:t>,      );    }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Localization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English as the default language.</a:t>
            </a:r>
          </a:p>
          <a:p>
            <a:r>
              <a:rPr dirty="0"/>
              <a:t>Spanish toggle switch available.</a:t>
            </a:r>
          </a:p>
          <a:p>
            <a:r>
              <a:rPr dirty="0"/>
              <a:t>Uses localization JSON files stored in assets/</a:t>
            </a:r>
            <a:r>
              <a:rPr dirty="0" err="1"/>
              <a:t>lang</a:t>
            </a:r>
            <a:r>
              <a:rPr dirty="0"/>
              <a:t>/</a:t>
            </a:r>
            <a:r>
              <a:rPr dirty="0" err="1"/>
              <a:t>en</a:t>
            </a:r>
            <a:r>
              <a:rPr dirty="0"/>
              <a:t> &amp; assets/</a:t>
            </a:r>
            <a:r>
              <a:rPr dirty="0" err="1"/>
              <a:t>lang</a:t>
            </a:r>
            <a:r>
              <a:rPr dirty="0"/>
              <a:t>/es.</a:t>
            </a:r>
          </a:p>
          <a:p>
            <a:r>
              <a:rPr dirty="0"/>
              <a:t>Automatically updates UI text on language </a:t>
            </a:r>
            <a:r>
              <a:rPr dirty="0" err="1"/>
              <a:t>change.</a:t>
            </a:r>
            <a:r>
              <a:rPr lang="en-US" dirty="0" err="1"/>
              <a:t>English</a:t>
            </a:r>
            <a:r>
              <a:rPr lang="en-US" dirty="0"/>
              <a:t>-&gt;Spanish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API fetches reactions for added emotions.</a:t>
            </a:r>
          </a:p>
          <a:p>
            <a:r>
              <a:rPr dirty="0"/>
              <a:t> Stores API response in Firebase.</a:t>
            </a:r>
          </a:p>
          <a:p>
            <a:r>
              <a:rPr dirty="0"/>
              <a:t> Ensures real-time updates in the UI.</a:t>
            </a:r>
          </a:p>
          <a:p>
            <a:r>
              <a:rPr dirty="0"/>
              <a:t> Error handling implemented for API failures.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Home Screen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FF3D92-FCF2-4C17-B97C-BBA805B17E1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38" y="1931542"/>
            <a:ext cx="7068620" cy="428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1AFAD-A474-4EFB-8C44-DC476EF8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 Emotion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5D74AB-ADD9-46AF-BE45-482B197751E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160980" y="2051684"/>
            <a:ext cx="6996701" cy="3835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371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407</Words>
  <Application>Microsoft Office PowerPoint</Application>
  <PresentationFormat>On-screen Show 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Emotion Tracker - Flutter Assignment</vt:lpstr>
      <vt:lpstr>Introduction</vt:lpstr>
      <vt:lpstr>Project Requirements</vt:lpstr>
      <vt:lpstr>Home Page Features</vt:lpstr>
      <vt:lpstr>Firebase Integration</vt:lpstr>
      <vt:lpstr>Localization Support</vt:lpstr>
      <vt:lpstr>API Implementation</vt:lpstr>
      <vt:lpstr>Home Screen</vt:lpstr>
      <vt:lpstr>Add Emotion</vt:lpstr>
      <vt:lpstr>PowerPoint Presentation</vt:lpstr>
      <vt:lpstr>Localization setup</vt:lpstr>
      <vt:lpstr>Firebase structure</vt:lpstr>
      <vt:lpstr>Challenges Faced &amp; Solutions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Emotion Tracker - Flutter Assignment</dc:title>
  <dc:subject/>
  <dc:creator/>
  <cp:keywords/>
  <dc:description>generated using python-pptx</dc:description>
  <cp:lastModifiedBy>HP</cp:lastModifiedBy>
  <cp:revision>27</cp:revision>
  <dcterms:created xsi:type="dcterms:W3CDTF">2013-01-27T09:14:16Z</dcterms:created>
  <dcterms:modified xsi:type="dcterms:W3CDTF">2025-03-30T14:28:20Z</dcterms:modified>
  <cp:category/>
</cp:coreProperties>
</file>