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358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190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7490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72597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0378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992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3744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69809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2218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7467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2634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844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6875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2375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32272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62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85442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20567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70904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41631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6355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97556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92297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9214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8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5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DHARANI.K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2027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COMPUTER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86108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2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Rectangle"/>
          <p:cNvSpPr>
            <a:spLocks/>
          </p:cNvSpPr>
          <p:nvPr/>
        </p:nvSpPr>
        <p:spPr>
          <a:xfrm rot="0">
            <a:off x="2526030" y="1293748"/>
            <a:ext cx="8534018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Improved Perceived Loading Speed: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Users see a blurred preview immediately instead of waiting for the full image to load, reducing perceived wait time.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Rectangle"/>
          <p:cNvSpPr>
            <a:spLocks/>
          </p:cNvSpPr>
          <p:nvPr/>
        </p:nvSpPr>
        <p:spPr>
          <a:xfrm rot="0">
            <a:off x="2526030" y="3882389"/>
            <a:ext cx="6906084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Screenshots
1. Initial Page Load:
Shows images as low-resolution, blurred placeholders.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9211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Rectangle"/>
          <p:cNvSpPr>
            <a:spLocks/>
          </p:cNvSpPr>
          <p:nvPr/>
        </p:nvSpPr>
        <p:spPr>
          <a:xfrm rot="21580790">
            <a:off x="231626" y="2227371"/>
            <a:ext cx="9374201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6" name="Rectangle"/>
          <p:cNvSpPr>
            <a:spLocks/>
          </p:cNvSpPr>
          <p:nvPr/>
        </p:nvSpPr>
        <p:spPr>
          <a:xfrm rot="1222082">
            <a:off x="3810000" y="4298949"/>
            <a:ext cx="1239652" cy="558126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This approach not only improves engagement and satisfaction but also optimizes performance, especially for users on slower networks or mobile devices. Implementing blurry loading demonstrates a modern, user-centric approach to web design, combining aesthetics with functionality to create faster, more responsive websites.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9723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Combination"/>
          <p:cNvGrpSpPr>
            <a:grpSpLocks/>
          </p:cNvGrpSpPr>
          <p:nvPr/>
        </p:nvGrpSpPr>
        <p:grpSpPr>
          <a:xfrm>
            <a:off x="1320922" y="-2540"/>
            <a:ext cx="11189107" cy="6858465"/>
            <a:chOff x="1320922" y="-2540"/>
            <a:chExt cx="11189107" cy="6858465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5870383" y="2284"/>
              <a:ext cx="2874207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320922" y="3692356"/>
              <a:ext cx="11188293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5409670" y="-2540"/>
              <a:ext cx="70993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8"/>
                  </a:lnTo>
                  <a:lnTo>
                    <a:pt x="21599" y="21598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6402151" y="-2540"/>
              <a:ext cx="610787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8"/>
                  </a:lnTo>
                  <a:lnTo>
                    <a:pt x="21595" y="21598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4825543" y="3045460"/>
              <a:ext cx="7683527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5777225" y="-2540"/>
              <a:ext cx="673244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8"/>
                  </a:lnTo>
                  <a:lnTo>
                    <a:pt x="21598" y="21598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453633" y="-2540"/>
              <a:ext cx="305543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8"/>
                  </a:lnTo>
                  <a:lnTo>
                    <a:pt x="21598" y="21598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547148" y="-2540"/>
              <a:ext cx="296257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9166" y="21598"/>
                  </a:lnTo>
                  <a:lnTo>
                    <a:pt x="21594" y="21598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8217978" y="3588384"/>
              <a:ext cx="4291091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grpSp>
        <p:nvGrpSpPr>
          <p:cNvPr id="81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Rectangle"/>
          <p:cNvSpPr>
            <a:spLocks/>
          </p:cNvSpPr>
          <p:nvPr/>
        </p:nvSpPr>
        <p:spPr>
          <a:xfrm flipH="1" rot="21600000">
            <a:off x="2886047" y="2066289"/>
            <a:ext cx="11562513" cy="19678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LOADING </a:t>
            </a:r>
            <a:endParaRPr lang="en-US" altLang="zh-CN" sz="5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017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Text box"/>
          <p:cNvSpPr>
            <a:spLocks noGrp="1"/>
          </p:cNvSpPr>
          <p:nvPr>
            <p:ph type="title"/>
          </p:nvPr>
        </p:nvSpPr>
        <p:spPr>
          <a:xfrm rot="0">
            <a:off x="1140776" y="447674"/>
            <a:ext cx="3696391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1825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87988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Rectangle"/>
          <p:cNvSpPr>
            <a:spLocks/>
          </p:cNvSpPr>
          <p:nvPr/>
        </p:nvSpPr>
        <p:spPr>
          <a:xfrm rot="21600000">
            <a:off x="132436" y="868680"/>
            <a:ext cx="8882786" cy="523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Problem Statement:
Web pages often contain high-resolution images that take time to load, especially on slower internet connections. During this loading period, users see blank spaces or loading spinners, which can lead to a poor user experience and higher bounce rates. There is a need for a technique that provides users with a visually appealing preview while the full-resolution content loads, reducing perceived wait times and improving overall 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2243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Rectangle"/>
          <p:cNvSpPr>
            <a:spLocks/>
          </p:cNvSpPr>
          <p:nvPr/>
        </p:nvSpPr>
        <p:spPr>
          <a:xfrm rot="0">
            <a:off x="301448" y="954405"/>
            <a:ext cx="9142588" cy="952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Project Overview:
The “Blurry Loading” project focuses on enhancing user experience during web page load times. Instead of displaying empty spaces or spinners while high-resolution images load, this technique shows a low-resolution, blurred version of the image as a placeholder. As the full-resolution image loads in the background, the blurred version gradually sharpens or is replaced, creating a smooth, visually appealing transition. This approach improves perceived performance, keeps users engaged, and provides a modern, responsive web experience.
---
I can also create a more concise version suitable for a slide or quick presentation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5737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Rectangle"/>
          <p:cNvSpPr>
            <a:spLocks/>
          </p:cNvSpPr>
          <p:nvPr/>
        </p:nvSpPr>
        <p:spPr>
          <a:xfrm rot="0">
            <a:off x="0" y="891793"/>
            <a:ext cx="9421379" cy="11235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End Users:
The end users are anyone who interacts with web pages or web applications containing high-resolution images or media. This includes:
General website visitors: Users browsing websites with images, galleries, or content-heavy pages.
E-commerce shoppers: Users who expect fast-loading product images while shopping onlin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Essentially, the technique benefits all users by reducing perceived wait times and improving the overall browsing experience.
---
I can also draft a shorter, one-line version suitable for a project document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8809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Rectangle"/>
          <p:cNvSpPr>
            <a:spLocks/>
          </p:cNvSpPr>
          <p:nvPr/>
        </p:nvSpPr>
        <p:spPr>
          <a:xfrm rot="10952234">
            <a:off x="14964642" y="-25191720"/>
            <a:ext cx="5957455" cy="556507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---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---
Techniques
1. Low-Quality Image Placeholder (LQIP) – Load a small, blurred version of an image first, then replace it with the high-resolution image.
2. Progressive Image Loading – Use images that load progressively in layers, improving perceived speed.
3. CSS Blur Filter – Apply a CSS blur effect on the placeholder image and gradually remove it when the main image loads.
4. Lazy Loading – Load images only when they are about to appear in the user’s viewport to save bandwidth.
5. Transition Effects – Smoothly transition from blurred to sharp images using CSS opacity or filter transitions.
---
If you want, I can also create a diagram showing how blurry loading works for easier understanding. Do you want me to do that?
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Here’s a detailed breakdown of tools and techniques for implementing a “Blurry Loading” project: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HTML &amp; CSS – For structuring the page and styling images and placeholders.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JavaScript / TypeScript – To handle image loading events and transition from blurry to full-resolution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Image Editing Tools – Tools like Photoshop, GIMP, or online compressors to generate low-resolution blurred versions of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Frontend Frameworks (Optional) – React, Vue, or Angular for building dynamic components.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Browser Developer Tools – To debug and optimize loading performance.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Low-Quality Image Placeholder (LQIP) – Load a small, blurred version of an image first, then replace it with the high-resolution image.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Progressive Image Loading – Use images that load progressively in layers, improving perceived speed.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CSS Blur Filter – Apply a CSS blur effect on the placeholder image and gradually remove it when the main image loads.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Lazy Loading – Load images only when they are about to appear in the user’s viewport to save bandwidth.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Transition Effects – Smoothly transition from blurred to sharp images using CSS opacity or filter transitions.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want, I can also create a diagram showing how blurry loading works for easier understanding. Do you want me to do that?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 rot="5400000">
            <a:off x="2695573" y="1067434"/>
            <a:ext cx="3670818" cy="168078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5" name="Rectangle"/>
          <p:cNvSpPr>
            <a:spLocks/>
          </p:cNvSpPr>
          <p:nvPr/>
        </p:nvSpPr>
        <p:spPr>
          <a:xfrm rot="0">
            <a:off x="2663416" y="1326196"/>
            <a:ext cx="884113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
1. HTML &amp; CSS – For structuring the page and styling images and placeholders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 rot="0">
            <a:off x="2728911" y="3100387"/>
            <a:ext cx="8713902" cy="2663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Techniques
1. Low-Quality Image Placeholder (LQIP) – Load a small, blurred version of an image first, then replace it with the high-resolution image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6202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Rectangle"/>
          <p:cNvSpPr>
            <a:spLocks/>
          </p:cNvSpPr>
          <p:nvPr/>
        </p:nvSpPr>
        <p:spPr>
          <a:xfrm rot="0">
            <a:off x="0" y="982341"/>
            <a:ext cx="1033301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Design Principles
1. Clean and Minimalist: Avoid clutter; let your work stand out.
2. Consistent Theme: Use consistent colors, fonts, and styling throughout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6" name="Rectangle"/>
          <p:cNvSpPr>
            <a:spLocks/>
          </p:cNvSpPr>
          <p:nvPr/>
        </p:nvSpPr>
        <p:spPr>
          <a:xfrm rot="6499793">
            <a:off x="-306473" y="4674231"/>
            <a:ext cx="1040817" cy="172364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7" name="Rectangle"/>
          <p:cNvSpPr>
            <a:spLocks/>
          </p:cNvSpPr>
          <p:nvPr/>
        </p:nvSpPr>
        <p:spPr>
          <a:xfrm rot="0">
            <a:off x="213934" y="4208244"/>
            <a:ext cx="11029165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Layout
1. 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2387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Rectangle"/>
          <p:cNvSpPr>
            <a:spLocks/>
          </p:cNvSpPr>
          <p:nvPr/>
        </p:nvSpPr>
        <p:spPr>
          <a:xfrm rot="0">
            <a:off x="0" y="1109345"/>
            <a:ext cx="11161391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
1. Low-Resolution Placeholder:
Displays a small, blurry version of the image while the high-resolution version loads.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3" name="Rectangle"/>
          <p:cNvSpPr>
            <a:spLocks/>
          </p:cNvSpPr>
          <p:nvPr/>
        </p:nvSpPr>
        <p:spPr>
          <a:xfrm rot="0">
            <a:off x="0" y="3715385"/>
            <a:ext cx="10247937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Functionality
1. Preload Placeholder:
Load a low-quality blurred image immediately to reduce perceived wait time.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4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8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0</cp:revision>
  <dcterms:created xsi:type="dcterms:W3CDTF">2024-03-28T17:07:22Z</dcterms:created>
  <dcterms:modified xsi:type="dcterms:W3CDTF">2025-09-02T03:56:35Z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6cbd967ba11d4e55a3ff81dab14fc86d</vt:lpwstr>
  </property>
</Properties>
</file>