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3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3690600" cy="76962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F9A307-DB34-49CB-9C6A-745443BA76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F08BEE-E3D3-4ABB-9A5B-CB0C0E2017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2F26D0-3C92-4C79-8ABF-CFF5122F0E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1349B4-B641-4C9A-89B1-121D02293D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4B7A73-1065-4685-B016-D5BE43D158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B481E0B-D55F-4859-8872-3FF17DC551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AB32B5E-F920-40F3-BE6C-A3B9E50EBD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33CFB03-C0B7-40CA-99C9-F929B48716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1330E4E-7FCF-4B7D-B5AA-FA1068F0C8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14A3A01-A26E-4EBA-A24F-363866FAA1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8EF3ACB-BB36-44F1-B7AB-38A2DF524A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9.png" /><Relationship Id="rId11" Type="http://schemas.openxmlformats.org/officeDocument/2006/relationships/image" Target="../media/image10.png" /><Relationship Id="rId12" Type="http://schemas.openxmlformats.org/officeDocument/2006/relationships/image" Target="../media/image11.png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Relationship Id="rId5" Type="http://schemas.openxmlformats.org/officeDocument/2006/relationships/image" Target="../media/image4.png" /><Relationship Id="rId6" Type="http://schemas.openxmlformats.org/officeDocument/2006/relationships/image" Target="../media/image5.png" /><Relationship Id="rId7" Type="http://schemas.openxmlformats.org/officeDocument/2006/relationships/image" Target="../media/image6.png" /><Relationship Id="rId8" Type="http://schemas.openxmlformats.org/officeDocument/2006/relationships/image" Target="../media/image7.png" /><Relationship Id="rId9" Type="http://schemas.openxmlformats.org/officeDocument/2006/relationships/image" Target="../media/image8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18.png" /><Relationship Id="rId11" Type="http://schemas.openxmlformats.org/officeDocument/2006/relationships/image" Target="../media/image19.png" /><Relationship Id="rId12" Type="http://schemas.openxmlformats.org/officeDocument/2006/relationships/image" Target="../media/image3.png" /><Relationship Id="rId13" Type="http://schemas.openxmlformats.org/officeDocument/2006/relationships/image" Target="../media/image20.png" /><Relationship Id="rId14" Type="http://schemas.openxmlformats.org/officeDocument/2006/relationships/image" Target="../media/image21.png" /><Relationship Id="rId15" Type="http://schemas.openxmlformats.org/officeDocument/2006/relationships/image" Target="../media/image22.png" /><Relationship Id="rId16" Type="http://schemas.openxmlformats.org/officeDocument/2006/relationships/image" Target="../media/image23.png" /><Relationship Id="rId17" Type="http://schemas.openxmlformats.org/officeDocument/2006/relationships/image" Target="../media/image11.png" /><Relationship Id="rId2" Type="http://schemas.openxmlformats.org/officeDocument/2006/relationships/image" Target="../media/image7.png" /><Relationship Id="rId3" Type="http://schemas.openxmlformats.org/officeDocument/2006/relationships/image" Target="../media/image8.png" /><Relationship Id="rId4" Type="http://schemas.openxmlformats.org/officeDocument/2006/relationships/image" Target="../media/image12.png" /><Relationship Id="rId5" Type="http://schemas.openxmlformats.org/officeDocument/2006/relationships/image" Target="../media/image13.png" /><Relationship Id="rId6" Type="http://schemas.openxmlformats.org/officeDocument/2006/relationships/image" Target="../media/image14.png" /><Relationship Id="rId7" Type="http://schemas.openxmlformats.org/officeDocument/2006/relationships/image" Target="../media/image15.png" /><Relationship Id="rId8" Type="http://schemas.openxmlformats.org/officeDocument/2006/relationships/image" Target="../media/image16.png" /><Relationship Id="rId9" Type="http://schemas.openxmlformats.org/officeDocument/2006/relationships/image" Target="../media/image17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996545" y="1425222"/>
            <a:ext cx="4848754" cy="2280356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140735" y="3990029"/>
            <a:ext cx="9412288" cy="3705578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9982729" y="5700889"/>
            <a:ext cx="1711325" cy="1425222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10404856" y="5739370"/>
            <a:ext cx="935230" cy="1386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defPPr>
              <a:defRPr>
                <a:latin typeface="Arial Unicode MS"/>
                <a:ea typeface="Arial Unicode MS"/>
              </a:defRPr>
            </a:defPPr>
          </a:lstStyle>
          <a:p>
            <a:r>
              <a:rPr sz="1515" b="1">
                <a:solidFill>
                  <a:srgbClr val="000000"/>
                </a:solidFill>
              </a:rPr>
              <a:t>This Chart </a:t>
            </a:r>
          </a:p>
          <a:p>
            <a:pPr algn="ctr"/>
            <a:r>
              <a:rPr sz="1515" b="1">
                <a:solidFill>
                  <a:srgbClr val="000000"/>
                </a:solidFill>
              </a:rPr>
              <a:t>Shows Continent Wise Flight Status</a:t>
            </a:r>
          </a:p>
        </p:txBody>
      </p:sp>
      <p:pic>
        <p:nvPicPr>
          <p:cNvPr id="6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7415742" y="570089"/>
            <a:ext cx="4278312" cy="3420381"/>
          </a:xfrm>
          <a:prstGeom prst="rect">
            <a:avLst/>
          </a:prstGeom>
        </p:spPr>
      </p:pic>
      <p:pic>
        <p:nvPicPr>
          <p:cNvPr id="7" name="New picture"/>
          <p:cNvPicPr/>
          <p:nvPr/>
        </p:nvPicPr>
        <p:blipFill>
          <a:blip r:embed="rId6"/>
          <a:stretch>
            <a:fillRect/>
          </a:stretch>
        </p:blipFill>
        <p:spPr>
          <a:xfrm>
            <a:off x="11408833" y="5985934"/>
            <a:ext cx="855662" cy="854985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7"/>
          <a:stretch>
            <a:fillRect/>
          </a:stretch>
        </p:blipFill>
        <p:spPr>
          <a:xfrm>
            <a:off x="11123612" y="570089"/>
            <a:ext cx="2851914" cy="2850445"/>
          </a:xfrm>
          <a:prstGeom prst="rect">
            <a:avLst/>
          </a:prstGeom>
        </p:spPr>
      </p:pic>
      <p:sp>
        <p:nvSpPr>
          <p:cNvPr id="9" name="New shape"/>
          <p:cNvSpPr/>
          <p:nvPr/>
        </p:nvSpPr>
        <p:spPr>
          <a:xfrm>
            <a:off x="11545739" y="1178658"/>
            <a:ext cx="1791034" cy="1956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defPPr>
              <a:defRPr>
                <a:latin typeface="Arial Unicode MS"/>
                <a:ea typeface="Arial Unicode MS"/>
              </a:defRPr>
            </a:defPPr>
          </a:lstStyle>
          <a:p>
            <a:pPr algn="ctr"/>
            <a:r>
              <a:rPr sz="2272" b="1">
                <a:solidFill>
                  <a:srgbClr val="000000"/>
                </a:solidFill>
              </a:rPr>
              <a:t>This Chart Shows Gender in Age-Group Wise</a:t>
            </a:r>
          </a:p>
        </p:txBody>
      </p:sp>
      <p:pic>
        <p:nvPicPr>
          <p:cNvPr id="10" name="New picture"/>
          <p:cNvPicPr/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7130226" cy="1425222"/>
          </a:xfrm>
          <a:prstGeom prst="rect">
            <a:avLst/>
          </a:prstGeom>
        </p:spPr>
      </p:pic>
      <p:pic>
        <p:nvPicPr>
          <p:cNvPr id="11" name="New picture"/>
          <p:cNvPicPr/>
          <p:nvPr/>
        </p:nvPicPr>
        <p:blipFill>
          <a:blip r:embed="rId9"/>
          <a:stretch>
            <a:fillRect/>
          </a:stretch>
        </p:blipFill>
        <p:spPr>
          <a:xfrm>
            <a:off x="-570442" y="-285044"/>
            <a:ext cx="7985889" cy="1709973"/>
          </a:xfrm>
          <a:prstGeom prst="rect">
            <a:avLst/>
          </a:prstGeom>
        </p:spPr>
      </p:pic>
      <p:sp>
        <p:nvSpPr>
          <p:cNvPr id="12" name="New shape"/>
          <p:cNvSpPr/>
          <p:nvPr/>
        </p:nvSpPr>
        <p:spPr>
          <a:xfrm>
            <a:off x="-148167" y="323229"/>
            <a:ext cx="7210383" cy="81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defPPr>
              <a:defRPr>
                <a:latin typeface="Arial Unicode MS"/>
                <a:ea typeface="Arial Unicode MS"/>
              </a:defRPr>
            </a:defPPr>
          </a:lstStyle>
          <a:p>
            <a:pPr algn="ctr"/>
            <a:r>
              <a:rPr sz="2272" b="1">
                <a:solidFill>
                  <a:srgbClr val="FFFFFF"/>
                </a:solidFill>
              </a:rPr>
              <a:t>Exploring Insights From Synthetic AirLine Data Analysis With Qlik</a:t>
            </a:r>
          </a:p>
        </p:txBody>
      </p:sp>
      <p:pic>
        <p:nvPicPr>
          <p:cNvPr id="13" name="New picture"/>
          <p:cNvPicPr/>
          <p:nvPr/>
        </p:nvPicPr>
        <p:blipFill>
          <a:blip r:embed="rId10"/>
          <a:stretch>
            <a:fillRect/>
          </a:stretch>
        </p:blipFill>
        <p:spPr>
          <a:xfrm>
            <a:off x="285220" y="1995312"/>
            <a:ext cx="1996393" cy="1995312"/>
          </a:xfrm>
          <a:prstGeom prst="rect">
            <a:avLst/>
          </a:prstGeom>
        </p:spPr>
      </p:pic>
      <p:sp>
        <p:nvSpPr>
          <p:cNvPr id="14" name="New shape"/>
          <p:cNvSpPr/>
          <p:nvPr/>
        </p:nvSpPr>
        <p:spPr>
          <a:xfrm>
            <a:off x="707348" y="2033793"/>
            <a:ext cx="935524" cy="1956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defPPr>
              <a:defRPr>
                <a:latin typeface="Arial Unicode MS"/>
                <a:ea typeface="Arial Unicode MS"/>
              </a:defRPr>
            </a:defPPr>
          </a:lstStyle>
          <a:p>
            <a:pPr algn="ctr"/>
            <a:r>
              <a:rPr sz="1515" b="1">
                <a:solidFill>
                  <a:srgbClr val="000000"/>
                </a:solidFill>
              </a:rPr>
              <a:t>This Chart Shows the Top 3 -Flight Status Month Wise</a:t>
            </a:r>
          </a:p>
        </p:txBody>
      </p:sp>
      <p:pic>
        <p:nvPicPr>
          <p:cNvPr id="15" name="New picture"/>
          <p:cNvPicPr/>
          <p:nvPr/>
        </p:nvPicPr>
        <p:blipFill>
          <a:blip r:embed="rId11"/>
          <a:stretch>
            <a:fillRect/>
          </a:stretch>
        </p:blipFill>
        <p:spPr>
          <a:xfrm>
            <a:off x="855662" y="855133"/>
            <a:ext cx="570442" cy="570089"/>
          </a:xfrm>
          <a:prstGeom prst="rect">
            <a:avLst/>
          </a:prstGeom>
        </p:spPr>
      </p:pic>
      <p:pic>
        <p:nvPicPr>
          <p:cNvPr id="16" name="New picture"/>
          <p:cNvPicPr/>
          <p:nvPr/>
        </p:nvPicPr>
        <p:blipFill>
          <a:blip r:embed="rId12"/>
          <a:stretch>
            <a:fillRect/>
          </a:stretch>
        </p:blipFill>
        <p:spPr>
          <a:xfrm>
            <a:off x="4278312" y="570089"/>
            <a:ext cx="1140589" cy="1139883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285044"/>
            <a:ext cx="13975820" cy="1425222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-285221" y="-570089"/>
            <a:ext cx="14261043" cy="1710115"/>
          </a:xfrm>
          <a:prstGeom prst="rect">
            <a:avLst/>
          </a:prstGeom>
        </p:spPr>
      </p:pic>
      <p:sp>
        <p:nvSpPr>
          <p:cNvPr id="4" name="New shape"/>
          <p:cNvSpPr/>
          <p:nvPr/>
        </p:nvSpPr>
        <p:spPr>
          <a:xfrm>
            <a:off x="2350220" y="323525"/>
            <a:ext cx="8748019" cy="525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defPPr>
              <a:defRPr>
                <a:latin typeface="Arial Unicode MS"/>
                <a:ea typeface="Arial Unicode MS"/>
              </a:defRPr>
            </a:defPPr>
          </a:lstStyle>
          <a:p>
            <a:r>
              <a:rPr sz="2568" b="1" u="sng">
                <a:solidFill>
                  <a:srgbClr val="000000"/>
                </a:solidFill>
              </a:rPr>
              <a:t>Exploring Insights From Synthetic AirLine Data Analysis With Qlik</a:t>
            </a:r>
          </a:p>
        </p:txBody>
      </p:sp>
      <p:pic>
        <p:nvPicPr>
          <p:cNvPr id="5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1426105" y="-570089"/>
            <a:ext cx="1711325" cy="1709973"/>
          </a:xfrm>
          <a:prstGeom prst="rect">
            <a:avLst/>
          </a:prstGeom>
        </p:spPr>
      </p:pic>
      <p:pic>
        <p:nvPicPr>
          <p:cNvPr id="6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11123612" y="0"/>
            <a:ext cx="1711325" cy="1709973"/>
          </a:xfrm>
          <a:prstGeom prst="rect">
            <a:avLst/>
          </a:prstGeom>
        </p:spPr>
      </p:pic>
      <p:pic>
        <p:nvPicPr>
          <p:cNvPr id="7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-3707871" y="1140177"/>
            <a:ext cx="20250680" cy="1425222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6"/>
          <a:stretch>
            <a:fillRect/>
          </a:stretch>
        </p:blipFill>
        <p:spPr>
          <a:xfrm>
            <a:off x="-2852208" y="2565400"/>
            <a:ext cx="18254132" cy="854985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7"/>
          <a:stretch>
            <a:fillRect/>
          </a:stretch>
        </p:blipFill>
        <p:spPr>
          <a:xfrm>
            <a:off x="-855662" y="3420533"/>
            <a:ext cx="14546262" cy="854985"/>
          </a:xfrm>
          <a:prstGeom prst="rect">
            <a:avLst/>
          </a:prstGeom>
        </p:spPr>
      </p:pic>
      <p:pic>
        <p:nvPicPr>
          <p:cNvPr id="10" name="New picture"/>
          <p:cNvPicPr/>
          <p:nvPr/>
        </p:nvPicPr>
        <p:blipFill>
          <a:blip r:embed="rId8"/>
          <a:stretch>
            <a:fillRect/>
          </a:stretch>
        </p:blipFill>
        <p:spPr>
          <a:xfrm>
            <a:off x="-570442" y="4275667"/>
            <a:ext cx="14261043" cy="854985"/>
          </a:xfrm>
          <a:prstGeom prst="rect">
            <a:avLst/>
          </a:prstGeom>
        </p:spPr>
      </p:pic>
      <p:pic>
        <p:nvPicPr>
          <p:cNvPr id="11" name="New picture"/>
          <p:cNvPicPr/>
          <p:nvPr/>
        </p:nvPicPr>
        <p:blipFill>
          <a:blip r:embed="rId9"/>
          <a:stretch>
            <a:fillRect/>
          </a:stretch>
        </p:blipFill>
        <p:spPr>
          <a:xfrm>
            <a:off x="-855662" y="6270978"/>
            <a:ext cx="6274564" cy="1425222"/>
          </a:xfrm>
          <a:prstGeom prst="rect">
            <a:avLst/>
          </a:prstGeom>
        </p:spPr>
      </p:pic>
      <p:pic>
        <p:nvPicPr>
          <p:cNvPr id="12" name="New picture"/>
          <p:cNvPicPr/>
          <p:nvPr/>
        </p:nvPicPr>
        <p:blipFill>
          <a:blip r:embed="rId10"/>
          <a:stretch>
            <a:fillRect/>
          </a:stretch>
        </p:blipFill>
        <p:spPr>
          <a:xfrm>
            <a:off x="-285220" y="5130800"/>
            <a:ext cx="4848754" cy="1139883"/>
          </a:xfrm>
          <a:prstGeom prst="rect">
            <a:avLst/>
          </a:prstGeom>
        </p:spPr>
      </p:pic>
      <p:pic>
        <p:nvPicPr>
          <p:cNvPr id="13" name="New picture"/>
          <p:cNvPicPr/>
          <p:nvPr/>
        </p:nvPicPr>
        <p:blipFill>
          <a:blip r:embed="rId11"/>
          <a:stretch>
            <a:fillRect/>
          </a:stretch>
        </p:blipFill>
        <p:spPr>
          <a:xfrm>
            <a:off x="4278313" y="5130800"/>
            <a:ext cx="6864315" cy="2584403"/>
          </a:xfrm>
          <a:prstGeom prst="rect">
            <a:avLst/>
          </a:prstGeom>
        </p:spPr>
      </p:pic>
      <p:pic>
        <p:nvPicPr>
          <p:cNvPr id="14" name="New picture"/>
          <p:cNvPicPr/>
          <p:nvPr/>
        </p:nvPicPr>
        <p:blipFill>
          <a:blip r:embed="rId12"/>
          <a:stretch>
            <a:fillRect/>
          </a:stretch>
        </p:blipFill>
        <p:spPr>
          <a:xfrm>
            <a:off x="10838392" y="5130800"/>
            <a:ext cx="2281767" cy="2280356"/>
          </a:xfrm>
          <a:prstGeom prst="rect">
            <a:avLst/>
          </a:prstGeom>
        </p:spPr>
      </p:pic>
      <p:sp>
        <p:nvSpPr>
          <p:cNvPr id="15" name="New shape"/>
          <p:cNvSpPr/>
          <p:nvPr/>
        </p:nvSpPr>
        <p:spPr>
          <a:xfrm>
            <a:off x="11545591" y="5454325"/>
            <a:ext cx="1220746" cy="1956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defPPr>
              <a:defRPr>
                <a:latin typeface="Arial Unicode MS"/>
                <a:ea typeface="Arial Unicode MS"/>
              </a:defRPr>
            </a:defPPr>
          </a:lstStyle>
          <a:p>
            <a:pPr algn="ctr"/>
            <a:r>
              <a:rPr sz="1515" b="1">
                <a:solidFill>
                  <a:srgbClr val="000000"/>
                </a:solidFill>
              </a:rPr>
              <a:t>This Chart Shows the</a:t>
            </a:r>
          </a:p>
          <a:p>
            <a:pPr algn="ctr"/>
            <a:r>
              <a:rPr sz="1515" b="1">
                <a:solidFill>
                  <a:srgbClr val="000000"/>
                </a:solidFill>
              </a:rPr>
              <a:t> top-3 Number of Passengers Travelled Month Wise</a:t>
            </a:r>
          </a:p>
        </p:txBody>
      </p:sp>
      <p:pic>
        <p:nvPicPr>
          <p:cNvPr id="16" name="New picture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5415845"/>
            <a:ext cx="855662" cy="854985"/>
          </a:xfrm>
          <a:prstGeom prst="rect">
            <a:avLst/>
          </a:prstGeom>
        </p:spPr>
      </p:pic>
      <p:pic>
        <p:nvPicPr>
          <p:cNvPr id="17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841067"/>
            <a:ext cx="855662" cy="854985"/>
          </a:xfrm>
          <a:prstGeom prst="rect">
            <a:avLst/>
          </a:prstGeom>
        </p:spPr>
      </p:pic>
      <p:pic>
        <p:nvPicPr>
          <p:cNvPr id="18" name="New picture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70442" cy="570089"/>
          </a:xfrm>
          <a:prstGeom prst="rect">
            <a:avLst/>
          </a:prstGeom>
        </p:spPr>
      </p:pic>
      <p:pic>
        <p:nvPicPr>
          <p:cNvPr id="19" name="New picture"/>
          <p:cNvPicPr/>
          <p:nvPr/>
        </p:nvPicPr>
        <p:blipFill>
          <a:blip r:embed="rId15"/>
          <a:stretch>
            <a:fillRect/>
          </a:stretch>
        </p:blipFill>
        <p:spPr>
          <a:xfrm>
            <a:off x="13120157" y="0"/>
            <a:ext cx="570442" cy="570089"/>
          </a:xfrm>
          <a:prstGeom prst="rect">
            <a:avLst/>
          </a:prstGeom>
        </p:spPr>
      </p:pic>
      <p:pic>
        <p:nvPicPr>
          <p:cNvPr id="20" name="New picture"/>
          <p:cNvPicPr/>
          <p:nvPr/>
        </p:nvPicPr>
        <p:blipFill>
          <a:blip r:embed="rId16"/>
          <a:stretch>
            <a:fillRect/>
          </a:stretch>
        </p:blipFill>
        <p:spPr>
          <a:xfrm>
            <a:off x="11123612" y="6270978"/>
            <a:ext cx="285073" cy="284896"/>
          </a:xfrm>
          <a:prstGeom prst="rect">
            <a:avLst/>
          </a:prstGeom>
        </p:spPr>
      </p:pic>
      <p:pic>
        <p:nvPicPr>
          <p:cNvPr id="21" name="New picture"/>
          <p:cNvPicPr/>
          <p:nvPr/>
        </p:nvPicPr>
        <p:blipFill>
          <a:blip r:embed="rId17"/>
          <a:stretch>
            <a:fillRect/>
          </a:stretch>
        </p:blipFill>
        <p:spPr>
          <a:xfrm>
            <a:off x="11123612" y="5985933"/>
            <a:ext cx="285073" cy="284896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1.03.14"/>
  <p:tag name="AS_TITLE" val="Aspose.Slides for .NET 4.0 Client Profile"/>
  <p:tag name="AS_VERSION" val="21.3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8</Paragraphs>
  <Slides>2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6">
      <vt:lpstr>Arial</vt:lpstr>
      <vt:lpstr>Calibri</vt:lpstr>
      <vt:lpstr>Arial Unicode MS</vt:lpstr>
      <vt:lpstr>Office Theme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21.0300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2024-05-31T15:58:18.187</cp:lastPrinted>
  <dcterms:created xsi:type="dcterms:W3CDTF">2024-05-31T10:28:18Z</dcterms:created>
  <dcterms:modified xsi:type="dcterms:W3CDTF">2024-05-31T10:28:18Z</dcterms:modified>
</cp:coreProperties>
</file>