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610" y="-1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50836" y="7620"/>
            <a:ext cx="4742815" cy="6851650"/>
          </a:xfrm>
          <a:custGeom>
            <a:avLst/>
            <a:gdLst/>
            <a:ahLst/>
            <a:cxnLst/>
            <a:rect l="l" t="t" r="r" b="b"/>
            <a:pathLst>
              <a:path w="4742815" h="6851650">
                <a:moveTo>
                  <a:pt x="1928495" y="0"/>
                </a:moveTo>
                <a:lnTo>
                  <a:pt x="3146679" y="6851517"/>
                </a:lnTo>
              </a:path>
              <a:path w="4742815" h="6851650">
                <a:moveTo>
                  <a:pt x="4742561" y="3689223"/>
                </a:moveTo>
                <a:lnTo>
                  <a:pt x="0" y="6851519"/>
                </a:lnTo>
              </a:path>
            </a:pathLst>
          </a:custGeom>
          <a:ln w="9144">
            <a:solidFill>
              <a:srgbClr val="5FC9ED"/>
            </a:solidFill>
          </a:ln>
        </p:spPr>
        <p:txBody>
          <a:bodyPr wrap="square" lIns="0" tIns="0" rIns="0" bIns="0" rtlCol="0"/>
          <a:lstStyle/>
          <a:p>
            <a:endParaRPr/>
          </a:p>
        </p:txBody>
      </p:sp>
      <p:sp>
        <p:nvSpPr>
          <p:cNvPr id="17" name="bg object 17"/>
          <p:cNvSpPr/>
          <p:nvPr/>
        </p:nvSpPr>
        <p:spPr>
          <a:xfrm>
            <a:off x="9183624" y="0"/>
            <a:ext cx="3008630" cy="6858000"/>
          </a:xfrm>
          <a:custGeom>
            <a:avLst/>
            <a:gdLst/>
            <a:ahLst/>
            <a:cxnLst/>
            <a:rect l="l" t="t" r="r" b="b"/>
            <a:pathLst>
              <a:path w="3008629" h="6858000">
                <a:moveTo>
                  <a:pt x="3008376" y="0"/>
                </a:moveTo>
                <a:lnTo>
                  <a:pt x="2043302" y="0"/>
                </a:lnTo>
                <a:lnTo>
                  <a:pt x="0" y="6857994"/>
                </a:lnTo>
                <a:lnTo>
                  <a:pt x="3008376" y="6857994"/>
                </a:lnTo>
                <a:lnTo>
                  <a:pt x="3008376" y="0"/>
                </a:lnTo>
                <a:close/>
              </a:path>
            </a:pathLst>
          </a:custGeom>
          <a:solidFill>
            <a:srgbClr val="5FC9ED">
              <a:alpha val="35685"/>
            </a:srgbClr>
          </a:solidFill>
        </p:spPr>
        <p:txBody>
          <a:bodyPr wrap="square" lIns="0" tIns="0" rIns="0" bIns="0" rtlCol="0"/>
          <a:lstStyle/>
          <a:p>
            <a:endParaRPr/>
          </a:p>
        </p:txBody>
      </p:sp>
      <p:sp>
        <p:nvSpPr>
          <p:cNvPr id="18" name="bg object 18"/>
          <p:cNvSpPr/>
          <p:nvPr/>
        </p:nvSpPr>
        <p:spPr>
          <a:xfrm>
            <a:off x="9604248" y="0"/>
            <a:ext cx="2587625" cy="6858000"/>
          </a:xfrm>
          <a:custGeom>
            <a:avLst/>
            <a:gdLst/>
            <a:ahLst/>
            <a:cxnLst/>
            <a:rect l="l" t="t" r="r" b="b"/>
            <a:pathLst>
              <a:path w="2587625" h="6858000">
                <a:moveTo>
                  <a:pt x="2587371" y="0"/>
                </a:moveTo>
                <a:lnTo>
                  <a:pt x="0" y="0"/>
                </a:lnTo>
                <a:lnTo>
                  <a:pt x="1208024" y="6857994"/>
                </a:lnTo>
                <a:lnTo>
                  <a:pt x="2587371" y="6857994"/>
                </a:lnTo>
                <a:lnTo>
                  <a:pt x="2587371" y="0"/>
                </a:lnTo>
                <a:close/>
              </a:path>
            </a:pathLst>
          </a:custGeom>
          <a:solidFill>
            <a:srgbClr val="5FC9ED">
              <a:alpha val="19607"/>
            </a:srgbClr>
          </a:solidFill>
        </p:spPr>
        <p:txBody>
          <a:bodyPr wrap="square" lIns="0" tIns="0" rIns="0" bIns="0" rtlCol="0"/>
          <a:lstStyle/>
          <a:p>
            <a:endParaRPr/>
          </a:p>
        </p:txBody>
      </p:sp>
      <p:sp>
        <p:nvSpPr>
          <p:cNvPr id="19" name="bg object 19"/>
          <p:cNvSpPr/>
          <p:nvPr/>
        </p:nvSpPr>
        <p:spPr>
          <a:xfrm>
            <a:off x="8933688" y="3048000"/>
            <a:ext cx="3258820" cy="3810000"/>
          </a:xfrm>
          <a:custGeom>
            <a:avLst/>
            <a:gdLst/>
            <a:ahLst/>
            <a:cxnLst/>
            <a:rect l="l" t="t" r="r" b="b"/>
            <a:pathLst>
              <a:path w="3258820" h="3810000">
                <a:moveTo>
                  <a:pt x="3258311" y="0"/>
                </a:moveTo>
                <a:lnTo>
                  <a:pt x="0" y="3809998"/>
                </a:lnTo>
                <a:lnTo>
                  <a:pt x="3258311" y="3809998"/>
                </a:lnTo>
                <a:lnTo>
                  <a:pt x="3258311" y="0"/>
                </a:lnTo>
                <a:close/>
              </a:path>
            </a:pathLst>
          </a:custGeom>
          <a:solidFill>
            <a:srgbClr val="17ADE2">
              <a:alpha val="65489"/>
            </a:srgbClr>
          </a:solidFill>
        </p:spPr>
        <p:txBody>
          <a:bodyPr wrap="square" lIns="0" tIns="0" rIns="0" bIns="0" rtlCol="0"/>
          <a:lstStyle/>
          <a:p>
            <a:endParaRPr/>
          </a:p>
        </p:txBody>
      </p:sp>
      <p:sp>
        <p:nvSpPr>
          <p:cNvPr id="20" name="bg object 20"/>
          <p:cNvSpPr/>
          <p:nvPr/>
        </p:nvSpPr>
        <p:spPr>
          <a:xfrm>
            <a:off x="9339072" y="0"/>
            <a:ext cx="2853055" cy="6858000"/>
          </a:xfrm>
          <a:custGeom>
            <a:avLst/>
            <a:gdLst/>
            <a:ahLst/>
            <a:cxnLst/>
            <a:rect l="l" t="t" r="r" b="b"/>
            <a:pathLst>
              <a:path w="2853054" h="6858000">
                <a:moveTo>
                  <a:pt x="2852674" y="0"/>
                </a:moveTo>
                <a:lnTo>
                  <a:pt x="0" y="0"/>
                </a:lnTo>
                <a:lnTo>
                  <a:pt x="2468753" y="6857994"/>
                </a:lnTo>
                <a:lnTo>
                  <a:pt x="2852674" y="6857994"/>
                </a:lnTo>
                <a:lnTo>
                  <a:pt x="2852674" y="0"/>
                </a:lnTo>
                <a:close/>
              </a:path>
            </a:pathLst>
          </a:custGeom>
          <a:solidFill>
            <a:srgbClr val="17ADE2">
              <a:alpha val="49803"/>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4"/>
                </a:lnTo>
                <a:lnTo>
                  <a:pt x="1295400" y="6857994"/>
                </a:lnTo>
                <a:lnTo>
                  <a:pt x="1295400" y="0"/>
                </a:lnTo>
                <a:close/>
              </a:path>
            </a:pathLst>
          </a:custGeom>
          <a:solidFill>
            <a:srgbClr val="2C83C3">
              <a:alpha val="69802"/>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4"/>
                </a:lnTo>
                <a:lnTo>
                  <a:pt x="1255522" y="6857994"/>
                </a:lnTo>
                <a:lnTo>
                  <a:pt x="1255522" y="0"/>
                </a:lnTo>
                <a:close/>
              </a:path>
            </a:pathLst>
          </a:custGeom>
          <a:solidFill>
            <a:srgbClr val="216092">
              <a:alpha val="79606"/>
            </a:srgbClr>
          </a:solidFill>
        </p:spPr>
        <p:txBody>
          <a:bodyPr wrap="square" lIns="0" tIns="0" rIns="0" bIns="0" rtlCol="0"/>
          <a:lstStyle/>
          <a:p>
            <a:endParaRPr/>
          </a:p>
        </p:txBody>
      </p:sp>
      <p:sp>
        <p:nvSpPr>
          <p:cNvPr id="23" name="bg object 23"/>
          <p:cNvSpPr/>
          <p:nvPr/>
        </p:nvSpPr>
        <p:spPr>
          <a:xfrm>
            <a:off x="10372344" y="3590544"/>
            <a:ext cx="1819910" cy="3267710"/>
          </a:xfrm>
          <a:custGeom>
            <a:avLst/>
            <a:gdLst/>
            <a:ahLst/>
            <a:cxnLst/>
            <a:rect l="l" t="t" r="r" b="b"/>
            <a:pathLst>
              <a:path w="1819909" h="3267709">
                <a:moveTo>
                  <a:pt x="1819655" y="0"/>
                </a:moveTo>
                <a:lnTo>
                  <a:pt x="0" y="3267454"/>
                </a:lnTo>
                <a:lnTo>
                  <a:pt x="1819655" y="3267454"/>
                </a:lnTo>
                <a:lnTo>
                  <a:pt x="1819655" y="0"/>
                </a:lnTo>
                <a:close/>
              </a:path>
            </a:pathLst>
          </a:custGeom>
          <a:solidFill>
            <a:srgbClr val="17ADE2">
              <a:alpha val="65489"/>
            </a:srgbClr>
          </a:solidFill>
        </p:spPr>
        <p:txBody>
          <a:bodyPr wrap="square" lIns="0" tIns="0" rIns="0" bIns="0" rtlCol="0"/>
          <a:lstStyle/>
          <a:p>
            <a:endParaRPr/>
          </a:p>
        </p:txBody>
      </p:sp>
      <p:sp>
        <p:nvSpPr>
          <p:cNvPr id="24" name="bg object 24"/>
          <p:cNvSpPr/>
          <p:nvPr/>
        </p:nvSpPr>
        <p:spPr>
          <a:xfrm>
            <a:off x="0" y="4011167"/>
            <a:ext cx="448309" cy="2847340"/>
          </a:xfrm>
          <a:custGeom>
            <a:avLst/>
            <a:gdLst/>
            <a:ahLst/>
            <a:cxnLst/>
            <a:rect l="l" t="t" r="r" b="b"/>
            <a:pathLst>
              <a:path w="448309" h="2847340">
                <a:moveTo>
                  <a:pt x="0" y="0"/>
                </a:moveTo>
                <a:lnTo>
                  <a:pt x="0" y="2846830"/>
                </a:lnTo>
                <a:lnTo>
                  <a:pt x="448056" y="2846830"/>
                </a:lnTo>
                <a:lnTo>
                  <a:pt x="0" y="0"/>
                </a:lnTo>
                <a:close/>
              </a:path>
            </a:pathLst>
          </a:custGeom>
          <a:solidFill>
            <a:srgbClr val="5FC9ED">
              <a:alpha val="69802"/>
            </a:srgbClr>
          </a:solidFill>
        </p:spPr>
        <p:txBody>
          <a:bodyPr wrap="square" lIns="0" tIns="0" rIns="0" bIns="0" rtlCol="0"/>
          <a:lstStyle/>
          <a:p>
            <a:endParaRPr/>
          </a:p>
        </p:txBody>
      </p:sp>
      <p:sp>
        <p:nvSpPr>
          <p:cNvPr id="2" name="Holder 2"/>
          <p:cNvSpPr>
            <a:spLocks noGrp="1"/>
          </p:cNvSpPr>
          <p:nvPr>
            <p:ph type="title"/>
          </p:nvPr>
        </p:nvSpPr>
        <p:spPr>
          <a:xfrm>
            <a:off x="665987" y="635508"/>
            <a:ext cx="10860024" cy="628015"/>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42899" y="2000504"/>
            <a:ext cx="10706201" cy="38690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jpe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775" y="990600"/>
            <a:ext cx="1743710" cy="1335405"/>
            <a:chOff x="874775" y="990600"/>
            <a:chExt cx="1743710" cy="1335405"/>
          </a:xfrm>
        </p:grpSpPr>
        <p:sp>
          <p:nvSpPr>
            <p:cNvPr id="3" name="object 3"/>
            <p:cNvSpPr/>
            <p:nvPr/>
          </p:nvSpPr>
          <p:spPr>
            <a:xfrm>
              <a:off x="874775" y="1267968"/>
              <a:ext cx="1231900" cy="1057910"/>
            </a:xfrm>
            <a:custGeom>
              <a:avLst/>
              <a:gdLst/>
              <a:ahLst/>
              <a:cxnLst/>
              <a:rect l="l" t="t" r="r" b="b"/>
              <a:pathLst>
                <a:path w="1231900" h="1057910">
                  <a:moveTo>
                    <a:pt x="966469" y="0"/>
                  </a:moveTo>
                  <a:lnTo>
                    <a:pt x="264883" y="0"/>
                  </a:lnTo>
                  <a:lnTo>
                    <a:pt x="0" y="528828"/>
                  </a:lnTo>
                  <a:lnTo>
                    <a:pt x="264883" y="1057656"/>
                  </a:lnTo>
                  <a:lnTo>
                    <a:pt x="966469" y="1057656"/>
                  </a:lnTo>
                  <a:lnTo>
                    <a:pt x="1231392" y="528828"/>
                  </a:lnTo>
                  <a:lnTo>
                    <a:pt x="966469" y="0"/>
                  </a:lnTo>
                  <a:close/>
                </a:path>
              </a:pathLst>
            </a:custGeom>
            <a:solidFill>
              <a:srgbClr val="5FC9ED"/>
            </a:solidFill>
          </p:spPr>
          <p:txBody>
            <a:bodyPr wrap="square" lIns="0" tIns="0" rIns="0" bIns="0" rtlCol="0"/>
            <a:lstStyle/>
            <a:p>
              <a:endParaRPr/>
            </a:p>
          </p:txBody>
        </p:sp>
        <p:sp>
          <p:nvSpPr>
            <p:cNvPr id="4" name="object 4"/>
            <p:cNvSpPr/>
            <p:nvPr/>
          </p:nvSpPr>
          <p:spPr>
            <a:xfrm>
              <a:off x="1972055" y="990600"/>
              <a:ext cx="646430" cy="561340"/>
            </a:xfrm>
            <a:custGeom>
              <a:avLst/>
              <a:gdLst/>
              <a:ahLst/>
              <a:cxnLst/>
              <a:rect l="l" t="t" r="r" b="b"/>
              <a:pathLst>
                <a:path w="646430" h="561340">
                  <a:moveTo>
                    <a:pt x="506094" y="0"/>
                  </a:moveTo>
                  <a:lnTo>
                    <a:pt x="140081" y="0"/>
                  </a:lnTo>
                  <a:lnTo>
                    <a:pt x="0" y="280288"/>
                  </a:lnTo>
                  <a:lnTo>
                    <a:pt x="140081" y="560832"/>
                  </a:lnTo>
                  <a:lnTo>
                    <a:pt x="506094" y="560832"/>
                  </a:lnTo>
                  <a:lnTo>
                    <a:pt x="646176" y="280288"/>
                  </a:lnTo>
                  <a:lnTo>
                    <a:pt x="506094" y="0"/>
                  </a:lnTo>
                  <a:close/>
                </a:path>
              </a:pathLst>
            </a:custGeom>
            <a:solidFill>
              <a:srgbClr val="2C926B"/>
            </a:solidFill>
          </p:spPr>
          <p:txBody>
            <a:bodyPr wrap="square" lIns="0" tIns="0" rIns="0" bIns="0" rtlCol="0"/>
            <a:lstStyle/>
            <a:p>
              <a:endParaRPr/>
            </a:p>
          </p:txBody>
        </p:sp>
      </p:grpSp>
      <p:sp>
        <p:nvSpPr>
          <p:cNvPr id="5" name="object 5"/>
          <p:cNvSpPr/>
          <p:nvPr/>
        </p:nvSpPr>
        <p:spPr>
          <a:xfrm>
            <a:off x="3752088" y="1191767"/>
            <a:ext cx="1667510" cy="1438910"/>
          </a:xfrm>
          <a:custGeom>
            <a:avLst/>
            <a:gdLst/>
            <a:ahLst/>
            <a:cxnLst/>
            <a:rect l="l" t="t" r="r" b="b"/>
            <a:pathLst>
              <a:path w="1667510" h="1438910">
                <a:moveTo>
                  <a:pt x="1307591" y="0"/>
                </a:moveTo>
                <a:lnTo>
                  <a:pt x="359663" y="0"/>
                </a:lnTo>
                <a:lnTo>
                  <a:pt x="0" y="719201"/>
                </a:lnTo>
                <a:lnTo>
                  <a:pt x="359663" y="1438656"/>
                </a:lnTo>
                <a:lnTo>
                  <a:pt x="1307591" y="1438656"/>
                </a:lnTo>
                <a:lnTo>
                  <a:pt x="1667256" y="719201"/>
                </a:lnTo>
                <a:lnTo>
                  <a:pt x="1307591" y="0"/>
                </a:lnTo>
                <a:close/>
              </a:path>
            </a:pathLst>
          </a:custGeom>
          <a:solidFill>
            <a:srgbClr val="42D0A0"/>
          </a:solidFill>
        </p:spPr>
        <p:txBody>
          <a:bodyPr wrap="square" lIns="0" tIns="0" rIns="0" bIns="0" rtlCol="0"/>
          <a:lstStyle/>
          <a:p>
            <a:endParaRPr/>
          </a:p>
        </p:txBody>
      </p:sp>
      <p:sp>
        <p:nvSpPr>
          <p:cNvPr id="6" name="object 6"/>
          <p:cNvSpPr/>
          <p:nvPr/>
        </p:nvSpPr>
        <p:spPr>
          <a:xfrm>
            <a:off x="3800855" y="5230367"/>
            <a:ext cx="722630" cy="619125"/>
          </a:xfrm>
          <a:custGeom>
            <a:avLst/>
            <a:gdLst/>
            <a:ahLst/>
            <a:cxnLst/>
            <a:rect l="l" t="t" r="r" b="b"/>
            <a:pathLst>
              <a:path w="722629" h="619125">
                <a:moveTo>
                  <a:pt x="567944" y="0"/>
                </a:moveTo>
                <a:lnTo>
                  <a:pt x="154432" y="0"/>
                </a:lnTo>
                <a:lnTo>
                  <a:pt x="0" y="309371"/>
                </a:lnTo>
                <a:lnTo>
                  <a:pt x="154432" y="618743"/>
                </a:lnTo>
                <a:lnTo>
                  <a:pt x="567944" y="618743"/>
                </a:lnTo>
                <a:lnTo>
                  <a:pt x="722376" y="309371"/>
                </a:lnTo>
                <a:lnTo>
                  <a:pt x="567944" y="0"/>
                </a:lnTo>
                <a:close/>
              </a:path>
            </a:pathLst>
          </a:custGeom>
          <a:solidFill>
            <a:srgbClr val="42AD51"/>
          </a:solidFill>
        </p:spPr>
        <p:txBody>
          <a:bodyPr wrap="square" lIns="0" tIns="0" rIns="0" bIns="0" rtlCol="0"/>
          <a:lstStyle/>
          <a:p>
            <a:endParaRPr/>
          </a:p>
        </p:txBody>
      </p:sp>
      <p:grpSp>
        <p:nvGrpSpPr>
          <p:cNvPr id="7" name="object 7"/>
          <p:cNvGrpSpPr/>
          <p:nvPr/>
        </p:nvGrpSpPr>
        <p:grpSpPr>
          <a:xfrm>
            <a:off x="1569719" y="54813"/>
            <a:ext cx="6856730" cy="940435"/>
            <a:chOff x="1569719" y="54813"/>
            <a:chExt cx="6856730" cy="940435"/>
          </a:xfrm>
        </p:grpSpPr>
        <p:pic>
          <p:nvPicPr>
            <p:cNvPr id="8" name="object 8"/>
            <p:cNvPicPr/>
            <p:nvPr/>
          </p:nvPicPr>
          <p:blipFill>
            <a:blip r:embed="rId2" cstate="print"/>
            <a:stretch>
              <a:fillRect/>
            </a:stretch>
          </p:blipFill>
          <p:spPr>
            <a:xfrm>
              <a:off x="1807842" y="170985"/>
              <a:ext cx="6523232" cy="583008"/>
            </a:xfrm>
            <a:prstGeom prst="rect">
              <a:avLst/>
            </a:prstGeom>
          </p:spPr>
        </p:pic>
        <p:pic>
          <p:nvPicPr>
            <p:cNvPr id="9" name="object 9"/>
            <p:cNvPicPr/>
            <p:nvPr/>
          </p:nvPicPr>
          <p:blipFill>
            <a:blip r:embed="rId3" cstate="print"/>
            <a:stretch>
              <a:fillRect/>
            </a:stretch>
          </p:blipFill>
          <p:spPr>
            <a:xfrm>
              <a:off x="1569719" y="54813"/>
              <a:ext cx="6856222" cy="940104"/>
            </a:xfrm>
            <a:prstGeom prst="rect">
              <a:avLst/>
            </a:prstGeom>
          </p:spPr>
        </p:pic>
        <p:pic>
          <p:nvPicPr>
            <p:cNvPr id="10" name="object 10"/>
            <p:cNvPicPr/>
            <p:nvPr/>
          </p:nvPicPr>
          <p:blipFill>
            <a:blip r:embed="rId4" cstate="print"/>
            <a:stretch>
              <a:fillRect/>
            </a:stretch>
          </p:blipFill>
          <p:spPr>
            <a:xfrm>
              <a:off x="1848611" y="190500"/>
              <a:ext cx="6446520" cy="505967"/>
            </a:xfrm>
            <a:prstGeom prst="rect">
              <a:avLst/>
            </a:prstGeom>
          </p:spPr>
        </p:pic>
      </p:grpSp>
      <p:sp>
        <p:nvSpPr>
          <p:cNvPr id="11" name="object 11"/>
          <p:cNvSpPr txBox="1">
            <a:spLocks noGrp="1"/>
          </p:cNvSpPr>
          <p:nvPr>
            <p:ph type="title"/>
          </p:nvPr>
        </p:nvSpPr>
        <p:spPr>
          <a:xfrm>
            <a:off x="1848611" y="190500"/>
            <a:ext cx="6446520" cy="506095"/>
          </a:xfrm>
          <a:prstGeom prst="rect">
            <a:avLst/>
          </a:prstGeom>
          <a:ln w="9144">
            <a:solidFill>
              <a:srgbClr val="46AAC5"/>
            </a:solidFill>
          </a:ln>
        </p:spPr>
        <p:txBody>
          <a:bodyPr vert="horz" wrap="square" lIns="0" tIns="0" rIns="0" bIns="0" rtlCol="0">
            <a:spAutoFit/>
          </a:bodyPr>
          <a:lstStyle/>
          <a:p>
            <a:pPr marL="9525">
              <a:lnSpc>
                <a:spcPts val="3825"/>
              </a:lnSpc>
            </a:pPr>
            <a:r>
              <a:rPr sz="3200" spc="-10" dirty="0"/>
              <a:t>Employee</a:t>
            </a:r>
            <a:r>
              <a:rPr sz="3200" spc="-15" dirty="0"/>
              <a:t> </a:t>
            </a:r>
            <a:r>
              <a:rPr sz="3200" spc="-5" dirty="0"/>
              <a:t>Data</a:t>
            </a:r>
            <a:r>
              <a:rPr sz="3200" spc="-10" dirty="0"/>
              <a:t> </a:t>
            </a:r>
            <a:r>
              <a:rPr sz="3200" spc="-5" dirty="0"/>
              <a:t>Analysis</a:t>
            </a:r>
            <a:r>
              <a:rPr sz="3200" spc="-55" dirty="0"/>
              <a:t> </a:t>
            </a:r>
            <a:r>
              <a:rPr sz="3200" spc="-5" dirty="0"/>
              <a:t>using</a:t>
            </a:r>
            <a:r>
              <a:rPr sz="3200" spc="-20" dirty="0"/>
              <a:t> </a:t>
            </a:r>
            <a:r>
              <a:rPr sz="3200" spc="-5" dirty="0"/>
              <a:t>Excel</a:t>
            </a:r>
            <a:endParaRPr sz="3200"/>
          </a:p>
        </p:txBody>
      </p:sp>
      <p:pic>
        <p:nvPicPr>
          <p:cNvPr id="12" name="object 12"/>
          <p:cNvPicPr/>
          <p:nvPr/>
        </p:nvPicPr>
        <p:blipFill>
          <a:blip r:embed="rId5" cstate="print"/>
          <a:stretch>
            <a:fillRect/>
          </a:stretch>
        </p:blipFill>
        <p:spPr>
          <a:xfrm>
            <a:off x="1667255" y="6467855"/>
            <a:ext cx="76200" cy="176783"/>
          </a:xfrm>
          <a:prstGeom prst="rect">
            <a:avLst/>
          </a:prstGeom>
        </p:spPr>
      </p:pic>
      <p:sp>
        <p:nvSpPr>
          <p:cNvPr id="13" name="object 13"/>
          <p:cNvSpPr txBox="1"/>
          <p:nvPr/>
        </p:nvSpPr>
        <p:spPr>
          <a:xfrm>
            <a:off x="876096" y="3405377"/>
            <a:ext cx="8124825" cy="1240790"/>
          </a:xfrm>
          <a:prstGeom prst="rect">
            <a:avLst/>
          </a:prstGeom>
        </p:spPr>
        <p:txBody>
          <a:bodyPr vert="horz" wrap="square" lIns="0" tIns="11430" rIns="0" bIns="0" rtlCol="0">
            <a:spAutoFit/>
          </a:bodyPr>
          <a:lstStyle/>
          <a:p>
            <a:pPr marL="12700">
              <a:lnSpc>
                <a:spcPct val="100000"/>
              </a:lnSpc>
              <a:spcBef>
                <a:spcPts val="90"/>
              </a:spcBef>
            </a:pPr>
            <a:r>
              <a:rPr sz="2000" b="1" spc="-5" dirty="0">
                <a:latin typeface="Times New Roman"/>
                <a:cs typeface="Times New Roman"/>
              </a:rPr>
              <a:t>S</a:t>
            </a:r>
            <a:r>
              <a:rPr sz="2000" b="1" spc="-25" dirty="0">
                <a:latin typeface="Times New Roman"/>
                <a:cs typeface="Times New Roman"/>
              </a:rPr>
              <a:t>T</a:t>
            </a:r>
            <a:r>
              <a:rPr sz="2000" b="1" spc="-10" dirty="0">
                <a:latin typeface="Times New Roman"/>
                <a:cs typeface="Times New Roman"/>
              </a:rPr>
              <a:t>UDENT</a:t>
            </a:r>
            <a:r>
              <a:rPr sz="2000" b="1" spc="-30" dirty="0">
                <a:latin typeface="Times New Roman"/>
                <a:cs typeface="Times New Roman"/>
              </a:rPr>
              <a:t> </a:t>
            </a:r>
            <a:r>
              <a:rPr sz="2000" b="1" spc="-10" dirty="0">
                <a:latin typeface="Times New Roman"/>
                <a:cs typeface="Times New Roman"/>
              </a:rPr>
              <a:t>NA</a:t>
            </a:r>
            <a:r>
              <a:rPr sz="2000" b="1" spc="30" dirty="0">
                <a:latin typeface="Times New Roman"/>
                <a:cs typeface="Times New Roman"/>
              </a:rPr>
              <a:t>M</a:t>
            </a:r>
            <a:r>
              <a:rPr sz="2000" b="1" spc="-20" dirty="0">
                <a:latin typeface="Times New Roman"/>
                <a:cs typeface="Times New Roman"/>
              </a:rPr>
              <a:t>E</a:t>
            </a:r>
            <a:r>
              <a:rPr sz="2000" b="1" spc="-5" dirty="0">
                <a:latin typeface="Times New Roman"/>
                <a:cs typeface="Times New Roman"/>
              </a:rPr>
              <a:t>:</a:t>
            </a:r>
            <a:r>
              <a:rPr sz="2000" b="1" spc="-35" dirty="0">
                <a:latin typeface="Times New Roman"/>
                <a:cs typeface="Times New Roman"/>
              </a:rPr>
              <a:t> </a:t>
            </a:r>
            <a:r>
              <a:rPr lang="en-US" sz="2000" b="1" dirty="0" smtClean="0">
                <a:latin typeface="Times New Roman"/>
                <a:cs typeface="Times New Roman"/>
              </a:rPr>
              <a:t>DHARANI P</a:t>
            </a:r>
            <a:endParaRPr sz="2000" dirty="0">
              <a:latin typeface="Times New Roman"/>
              <a:cs typeface="Times New Roman"/>
            </a:endParaRPr>
          </a:p>
          <a:p>
            <a:pPr marL="12700">
              <a:lnSpc>
                <a:spcPct val="100000"/>
              </a:lnSpc>
            </a:pPr>
            <a:r>
              <a:rPr sz="2000" b="1" spc="-30" dirty="0">
                <a:latin typeface="Times New Roman"/>
                <a:cs typeface="Times New Roman"/>
              </a:rPr>
              <a:t>REGISTER</a:t>
            </a:r>
            <a:r>
              <a:rPr sz="2000" b="1" spc="105" dirty="0">
                <a:latin typeface="Times New Roman"/>
                <a:cs typeface="Times New Roman"/>
              </a:rPr>
              <a:t> </a:t>
            </a:r>
            <a:r>
              <a:rPr sz="2000" b="1" spc="-5" dirty="0">
                <a:latin typeface="Times New Roman"/>
                <a:cs typeface="Times New Roman"/>
              </a:rPr>
              <a:t>NO:</a:t>
            </a:r>
            <a:r>
              <a:rPr sz="2000" b="1" spc="20" dirty="0">
                <a:latin typeface="Times New Roman"/>
                <a:cs typeface="Times New Roman"/>
              </a:rPr>
              <a:t> </a:t>
            </a:r>
            <a:r>
              <a:rPr lang="en-US" sz="2000" b="1" spc="-10" dirty="0" smtClean="0">
                <a:latin typeface="Times New Roman"/>
                <a:cs typeface="Times New Roman"/>
              </a:rPr>
              <a:t>94</a:t>
            </a:r>
            <a:r>
              <a:rPr lang="en-US" sz="2000" b="1" spc="-5" dirty="0" smtClean="0">
                <a:latin typeface="Times New Roman"/>
                <a:cs typeface="Times New Roman"/>
              </a:rPr>
              <a:t>1B4BBF60D98F2A9F34E2A488769547,312208660</a:t>
            </a:r>
            <a:endParaRPr sz="2000" dirty="0">
              <a:latin typeface="Times New Roman"/>
              <a:cs typeface="Times New Roman"/>
            </a:endParaRPr>
          </a:p>
          <a:p>
            <a:pPr marL="12700">
              <a:lnSpc>
                <a:spcPts val="2390"/>
              </a:lnSpc>
              <a:spcBef>
                <a:spcPts val="5"/>
              </a:spcBef>
            </a:pPr>
            <a:r>
              <a:rPr sz="2000" b="1" spc="-65" dirty="0">
                <a:latin typeface="Times New Roman"/>
                <a:cs typeface="Times New Roman"/>
              </a:rPr>
              <a:t>DEPARTMENT:</a:t>
            </a:r>
            <a:r>
              <a:rPr sz="2000" b="1" spc="-35" dirty="0">
                <a:latin typeface="Times New Roman"/>
                <a:cs typeface="Times New Roman"/>
              </a:rPr>
              <a:t> </a:t>
            </a:r>
            <a:r>
              <a:rPr sz="2000" b="1" spc="-10" dirty="0">
                <a:latin typeface="Times New Roman"/>
                <a:cs typeface="Times New Roman"/>
              </a:rPr>
              <a:t>B.COM(GENERAL)</a:t>
            </a:r>
            <a:endParaRPr sz="2000" dirty="0">
              <a:latin typeface="Times New Roman"/>
              <a:cs typeface="Times New Roman"/>
            </a:endParaRPr>
          </a:p>
          <a:p>
            <a:pPr marL="12700">
              <a:lnSpc>
                <a:spcPts val="2390"/>
              </a:lnSpc>
            </a:pPr>
            <a:r>
              <a:rPr sz="2000" b="1" spc="-15" dirty="0">
                <a:latin typeface="Times New Roman"/>
                <a:cs typeface="Times New Roman"/>
              </a:rPr>
              <a:t>COLLEGE: </a:t>
            </a:r>
            <a:r>
              <a:rPr sz="2000" b="1" spc="-5" dirty="0">
                <a:latin typeface="Times New Roman"/>
                <a:cs typeface="Times New Roman"/>
              </a:rPr>
              <a:t>MEENAKSHI</a:t>
            </a:r>
            <a:r>
              <a:rPr sz="2000" b="1" spc="-95" dirty="0">
                <a:latin typeface="Times New Roman"/>
                <a:cs typeface="Times New Roman"/>
              </a:rPr>
              <a:t> </a:t>
            </a:r>
            <a:r>
              <a:rPr sz="2000" b="1" spc="-30" dirty="0">
                <a:latin typeface="Times New Roman"/>
                <a:cs typeface="Times New Roman"/>
              </a:rPr>
              <a:t>COLLEGE</a:t>
            </a:r>
            <a:r>
              <a:rPr sz="2000" b="1" spc="90" dirty="0">
                <a:latin typeface="Times New Roman"/>
                <a:cs typeface="Times New Roman"/>
              </a:rPr>
              <a:t> </a:t>
            </a:r>
            <a:r>
              <a:rPr sz="2000" b="1" spc="-5" dirty="0">
                <a:latin typeface="Times New Roman"/>
                <a:cs typeface="Times New Roman"/>
              </a:rPr>
              <a:t>FOR</a:t>
            </a:r>
            <a:r>
              <a:rPr sz="2000" b="1" spc="-90" dirty="0">
                <a:latin typeface="Times New Roman"/>
                <a:cs typeface="Times New Roman"/>
              </a:rPr>
              <a:t> </a:t>
            </a:r>
            <a:r>
              <a:rPr sz="2000" b="1" dirty="0">
                <a:latin typeface="Times New Roman"/>
                <a:cs typeface="Times New Roman"/>
              </a:rPr>
              <a:t>WOMEN</a:t>
            </a:r>
            <a:endParaRPr sz="2000" dirty="0">
              <a:latin typeface="Times New Roman"/>
              <a:cs typeface="Times New Roman"/>
            </a:endParaRPr>
          </a:p>
        </p:txBody>
      </p:sp>
      <p:sp>
        <p:nvSpPr>
          <p:cNvPr id="14" name="object 14"/>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1</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21623" y="3255215"/>
            <a:ext cx="2803525" cy="3602990"/>
            <a:chOff x="8421623" y="3255215"/>
            <a:chExt cx="2803525" cy="3602990"/>
          </a:xfrm>
        </p:grpSpPr>
        <p:pic>
          <p:nvPicPr>
            <p:cNvPr id="3" name="object 3"/>
            <p:cNvPicPr/>
            <p:nvPr/>
          </p:nvPicPr>
          <p:blipFill>
            <a:blip r:embed="rId2" cstate="print"/>
            <a:stretch>
              <a:fillRect/>
            </a:stretch>
          </p:blipFill>
          <p:spPr>
            <a:xfrm>
              <a:off x="8421623" y="3255215"/>
              <a:ext cx="2803398" cy="3602782"/>
            </a:xfrm>
            <a:prstGeom prst="rect">
              <a:avLst/>
            </a:prstGeom>
          </p:spPr>
        </p:pic>
        <p:pic>
          <p:nvPicPr>
            <p:cNvPr id="4" name="object 4"/>
            <p:cNvPicPr/>
            <p:nvPr/>
          </p:nvPicPr>
          <p:blipFill>
            <a:blip r:embed="rId3" cstate="print"/>
            <a:stretch>
              <a:fillRect/>
            </a:stretch>
          </p:blipFill>
          <p:spPr>
            <a:xfrm>
              <a:off x="8769095" y="3602735"/>
              <a:ext cx="2127504" cy="2947416"/>
            </a:xfrm>
            <a:prstGeom prst="rect">
              <a:avLst/>
            </a:prstGeom>
          </p:spPr>
        </p:pic>
        <p:sp>
          <p:nvSpPr>
            <p:cNvPr id="5" name="object 5"/>
            <p:cNvSpPr/>
            <p:nvPr/>
          </p:nvSpPr>
          <p:spPr>
            <a:xfrm>
              <a:off x="8724899" y="3558539"/>
              <a:ext cx="2216150" cy="3036570"/>
            </a:xfrm>
            <a:custGeom>
              <a:avLst/>
              <a:gdLst/>
              <a:ahLst/>
              <a:cxnLst/>
              <a:rect l="l" t="t" r="r" b="b"/>
              <a:pathLst>
                <a:path w="2216150" h="3036570">
                  <a:moveTo>
                    <a:pt x="397764" y="0"/>
                  </a:moveTo>
                  <a:lnTo>
                    <a:pt x="1818640" y="0"/>
                  </a:lnTo>
                  <a:lnTo>
                    <a:pt x="1858009" y="2159"/>
                  </a:lnTo>
                  <a:lnTo>
                    <a:pt x="1897633" y="8000"/>
                  </a:lnTo>
                  <a:lnTo>
                    <a:pt x="1935733" y="17780"/>
                  </a:lnTo>
                  <a:lnTo>
                    <a:pt x="1972818" y="31242"/>
                  </a:lnTo>
                  <a:lnTo>
                    <a:pt x="2007870" y="48260"/>
                  </a:lnTo>
                  <a:lnTo>
                    <a:pt x="2070989" y="91059"/>
                  </a:lnTo>
                  <a:lnTo>
                    <a:pt x="2099182" y="116840"/>
                  </a:lnTo>
                  <a:lnTo>
                    <a:pt x="2124964" y="145034"/>
                  </a:lnTo>
                  <a:lnTo>
                    <a:pt x="2147824" y="175895"/>
                  </a:lnTo>
                  <a:lnTo>
                    <a:pt x="2167763" y="208787"/>
                  </a:lnTo>
                  <a:lnTo>
                    <a:pt x="2184780" y="243586"/>
                  </a:lnTo>
                  <a:lnTo>
                    <a:pt x="2198243" y="280289"/>
                  </a:lnTo>
                  <a:lnTo>
                    <a:pt x="2208149" y="318897"/>
                  </a:lnTo>
                  <a:lnTo>
                    <a:pt x="2213864" y="358521"/>
                  </a:lnTo>
                  <a:lnTo>
                    <a:pt x="2216023" y="397764"/>
                  </a:lnTo>
                  <a:lnTo>
                    <a:pt x="2216023" y="2638590"/>
                  </a:lnTo>
                  <a:lnTo>
                    <a:pt x="2213864" y="2677909"/>
                  </a:lnTo>
                  <a:lnTo>
                    <a:pt x="2208022" y="2717571"/>
                  </a:lnTo>
                  <a:lnTo>
                    <a:pt x="2198243" y="2755620"/>
                  </a:lnTo>
                  <a:lnTo>
                    <a:pt x="2184780" y="2792730"/>
                  </a:lnTo>
                  <a:lnTo>
                    <a:pt x="2167763" y="2827769"/>
                  </a:lnTo>
                  <a:lnTo>
                    <a:pt x="2124964" y="2890989"/>
                  </a:lnTo>
                  <a:lnTo>
                    <a:pt x="2099182" y="2919082"/>
                  </a:lnTo>
                  <a:lnTo>
                    <a:pt x="2070989" y="2944952"/>
                  </a:lnTo>
                  <a:lnTo>
                    <a:pt x="2040254" y="2967710"/>
                  </a:lnTo>
                  <a:lnTo>
                    <a:pt x="1972818" y="3004769"/>
                  </a:lnTo>
                  <a:lnTo>
                    <a:pt x="1935733" y="3018180"/>
                  </a:lnTo>
                  <a:lnTo>
                    <a:pt x="1897633" y="3028022"/>
                  </a:lnTo>
                  <a:lnTo>
                    <a:pt x="1858009" y="3033826"/>
                  </a:lnTo>
                  <a:lnTo>
                    <a:pt x="1818640" y="3035985"/>
                  </a:lnTo>
                  <a:lnTo>
                    <a:pt x="397764" y="3035985"/>
                  </a:lnTo>
                  <a:lnTo>
                    <a:pt x="358521" y="3033826"/>
                  </a:lnTo>
                  <a:lnTo>
                    <a:pt x="318897" y="3028035"/>
                  </a:lnTo>
                  <a:lnTo>
                    <a:pt x="280289" y="3018180"/>
                  </a:lnTo>
                  <a:lnTo>
                    <a:pt x="243585" y="3004731"/>
                  </a:lnTo>
                  <a:lnTo>
                    <a:pt x="208788" y="2987751"/>
                  </a:lnTo>
                  <a:lnTo>
                    <a:pt x="175895" y="2967786"/>
                  </a:lnTo>
                  <a:lnTo>
                    <a:pt x="145033" y="2944952"/>
                  </a:lnTo>
                  <a:lnTo>
                    <a:pt x="116840" y="2919082"/>
                  </a:lnTo>
                  <a:lnTo>
                    <a:pt x="91058" y="2890989"/>
                  </a:lnTo>
                  <a:lnTo>
                    <a:pt x="68325" y="2860192"/>
                  </a:lnTo>
                  <a:lnTo>
                    <a:pt x="48259" y="2827769"/>
                  </a:lnTo>
                  <a:lnTo>
                    <a:pt x="31242" y="2792730"/>
                  </a:lnTo>
                  <a:lnTo>
                    <a:pt x="17779" y="2755620"/>
                  </a:lnTo>
                  <a:lnTo>
                    <a:pt x="8000" y="2717571"/>
                  </a:lnTo>
                  <a:lnTo>
                    <a:pt x="2158" y="2677909"/>
                  </a:lnTo>
                  <a:lnTo>
                    <a:pt x="0" y="2638590"/>
                  </a:lnTo>
                  <a:lnTo>
                    <a:pt x="0" y="397764"/>
                  </a:lnTo>
                  <a:lnTo>
                    <a:pt x="2158" y="358521"/>
                  </a:lnTo>
                  <a:lnTo>
                    <a:pt x="8000" y="318897"/>
                  </a:lnTo>
                  <a:lnTo>
                    <a:pt x="17779" y="280289"/>
                  </a:lnTo>
                  <a:lnTo>
                    <a:pt x="31242" y="243586"/>
                  </a:lnTo>
                  <a:lnTo>
                    <a:pt x="48259" y="208787"/>
                  </a:lnTo>
                  <a:lnTo>
                    <a:pt x="68199" y="175895"/>
                  </a:lnTo>
                  <a:lnTo>
                    <a:pt x="91058" y="145034"/>
                  </a:lnTo>
                  <a:lnTo>
                    <a:pt x="116840" y="116840"/>
                  </a:lnTo>
                  <a:lnTo>
                    <a:pt x="145033" y="91059"/>
                  </a:lnTo>
                  <a:lnTo>
                    <a:pt x="175895" y="68199"/>
                  </a:lnTo>
                  <a:lnTo>
                    <a:pt x="208788" y="48260"/>
                  </a:lnTo>
                  <a:lnTo>
                    <a:pt x="243585" y="31242"/>
                  </a:lnTo>
                  <a:lnTo>
                    <a:pt x="280289" y="17780"/>
                  </a:lnTo>
                  <a:lnTo>
                    <a:pt x="318897" y="8000"/>
                  </a:lnTo>
                  <a:lnTo>
                    <a:pt x="358521" y="2159"/>
                  </a:lnTo>
                  <a:lnTo>
                    <a:pt x="397764" y="0"/>
                  </a:lnTo>
                  <a:close/>
                </a:path>
              </a:pathLst>
            </a:custGeom>
            <a:ln w="88392">
              <a:solidFill>
                <a:srgbClr val="FFFFFF"/>
              </a:solidFill>
            </a:ln>
          </p:spPr>
          <p:txBody>
            <a:bodyPr wrap="square" lIns="0" tIns="0" rIns="0" bIns="0" rtlCol="0"/>
            <a:lstStyle/>
            <a:p>
              <a:endParaRPr/>
            </a:p>
          </p:txBody>
        </p:sp>
      </p:grpSp>
      <p:grpSp>
        <p:nvGrpSpPr>
          <p:cNvPr id="6" name="object 6"/>
          <p:cNvGrpSpPr/>
          <p:nvPr/>
        </p:nvGrpSpPr>
        <p:grpSpPr>
          <a:xfrm>
            <a:off x="121920" y="634034"/>
            <a:ext cx="8621395" cy="1153795"/>
            <a:chOff x="121920" y="634034"/>
            <a:chExt cx="8621395" cy="1153795"/>
          </a:xfrm>
        </p:grpSpPr>
        <p:pic>
          <p:nvPicPr>
            <p:cNvPr id="7" name="object 7"/>
            <p:cNvPicPr/>
            <p:nvPr/>
          </p:nvPicPr>
          <p:blipFill>
            <a:blip r:embed="rId4" cstate="print"/>
            <a:stretch>
              <a:fillRect/>
            </a:stretch>
          </p:blipFill>
          <p:spPr>
            <a:xfrm>
              <a:off x="420996" y="780628"/>
              <a:ext cx="8108331" cy="704639"/>
            </a:xfrm>
            <a:prstGeom prst="rect">
              <a:avLst/>
            </a:prstGeom>
          </p:spPr>
        </p:pic>
        <p:pic>
          <p:nvPicPr>
            <p:cNvPr id="8" name="object 8"/>
            <p:cNvPicPr/>
            <p:nvPr/>
          </p:nvPicPr>
          <p:blipFill>
            <a:blip r:embed="rId5" cstate="print"/>
            <a:stretch>
              <a:fillRect/>
            </a:stretch>
          </p:blipFill>
          <p:spPr>
            <a:xfrm>
              <a:off x="121920" y="634034"/>
              <a:ext cx="8621141" cy="1153490"/>
            </a:xfrm>
            <a:prstGeom prst="rect">
              <a:avLst/>
            </a:prstGeom>
          </p:spPr>
        </p:pic>
        <p:pic>
          <p:nvPicPr>
            <p:cNvPr id="9" name="object 9"/>
            <p:cNvPicPr/>
            <p:nvPr/>
          </p:nvPicPr>
          <p:blipFill>
            <a:blip r:embed="rId6" cstate="print"/>
            <a:stretch>
              <a:fillRect/>
            </a:stretch>
          </p:blipFill>
          <p:spPr>
            <a:xfrm>
              <a:off x="461772" y="800100"/>
              <a:ext cx="8031480" cy="627888"/>
            </a:xfrm>
            <a:prstGeom prst="rect">
              <a:avLst/>
            </a:prstGeom>
          </p:spPr>
        </p:pic>
      </p:grpSp>
      <p:sp>
        <p:nvSpPr>
          <p:cNvPr id="10" name="object 10"/>
          <p:cNvSpPr txBox="1">
            <a:spLocks noGrp="1"/>
          </p:cNvSpPr>
          <p:nvPr>
            <p:ph type="title"/>
          </p:nvPr>
        </p:nvSpPr>
        <p:spPr>
          <a:xfrm>
            <a:off x="461772" y="800100"/>
            <a:ext cx="8031480" cy="628015"/>
          </a:xfrm>
          <a:prstGeom prst="rect">
            <a:avLst/>
          </a:prstGeom>
          <a:ln w="9144">
            <a:solidFill>
              <a:srgbClr val="46AAC5"/>
            </a:solidFill>
          </a:ln>
        </p:spPr>
        <p:txBody>
          <a:bodyPr vert="horz" wrap="square" lIns="0" tIns="0" rIns="0" bIns="0" rtlCol="0">
            <a:spAutoFit/>
          </a:bodyPr>
          <a:lstStyle/>
          <a:p>
            <a:pPr marL="12065">
              <a:lnSpc>
                <a:spcPts val="4765"/>
              </a:lnSpc>
            </a:pPr>
            <a:r>
              <a:rPr spc="5" dirty="0"/>
              <a:t>THE</a:t>
            </a:r>
            <a:r>
              <a:rPr spc="-75" dirty="0"/>
              <a:t> </a:t>
            </a:r>
            <a:r>
              <a:rPr spc="5" dirty="0"/>
              <a:t>"WOW"</a:t>
            </a:r>
            <a:r>
              <a:rPr spc="-70" dirty="0"/>
              <a:t> </a:t>
            </a:r>
            <a:r>
              <a:rPr dirty="0"/>
              <a:t>IN</a:t>
            </a:r>
            <a:r>
              <a:rPr spc="-20" dirty="0"/>
              <a:t> </a:t>
            </a:r>
            <a:r>
              <a:rPr spc="5" dirty="0"/>
              <a:t>OUR</a:t>
            </a:r>
            <a:r>
              <a:rPr spc="-70" dirty="0"/>
              <a:t> </a:t>
            </a:r>
            <a:r>
              <a:rPr spc="5" dirty="0"/>
              <a:t>SOLUTION</a:t>
            </a:r>
          </a:p>
        </p:txBody>
      </p:sp>
      <p:sp>
        <p:nvSpPr>
          <p:cNvPr id="11" name="object 11"/>
          <p:cNvSpPr txBox="1"/>
          <p:nvPr/>
        </p:nvSpPr>
        <p:spPr>
          <a:xfrm>
            <a:off x="11304778" y="6452108"/>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9</a:t>
            </a:r>
            <a:endParaRPr sz="1100">
              <a:latin typeface="Trebuchet MS"/>
              <a:cs typeface="Trebuchet MS"/>
            </a:endParaRPr>
          </a:p>
        </p:txBody>
      </p:sp>
      <p:sp>
        <p:nvSpPr>
          <p:cNvPr id="12" name="object 12"/>
          <p:cNvSpPr txBox="1"/>
          <p:nvPr/>
        </p:nvSpPr>
        <p:spPr>
          <a:xfrm>
            <a:off x="1014475" y="2011806"/>
            <a:ext cx="6193155" cy="3029676"/>
          </a:xfrm>
          <a:prstGeom prst="rect">
            <a:avLst/>
          </a:prstGeom>
        </p:spPr>
        <p:txBody>
          <a:bodyPr vert="horz" wrap="square" lIns="0" tIns="13335" rIns="0" bIns="0" rtlCol="0">
            <a:spAutoFit/>
          </a:bodyPr>
          <a:lstStyle/>
          <a:p>
            <a:pPr marL="12700" marR="581025" algn="just">
              <a:lnSpc>
                <a:spcPct val="100000"/>
              </a:lnSpc>
              <a:spcBef>
                <a:spcPts val="105"/>
              </a:spcBef>
              <a:tabLst>
                <a:tab pos="469900" algn="l"/>
              </a:tabLst>
            </a:pP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“WOW” solution for employee performance analysis is one that combines advanced technology, user-centric design, and actionable insights to significantly enhance the process of evaluating and improving employee performance.</a:t>
            </a:r>
            <a:endParaRPr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p:nvPr/>
        </p:nvSpPr>
        <p:spPr>
          <a:xfrm>
            <a:off x="11304778" y="6452108"/>
            <a:ext cx="17208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C926B"/>
                </a:solidFill>
                <a:latin typeface="Trebuchet MS"/>
                <a:cs typeface="Trebuchet MS"/>
              </a:rPr>
              <a:t>10</a:t>
            </a:r>
            <a:endParaRPr sz="1100">
              <a:latin typeface="Trebuchet MS"/>
              <a:cs typeface="Trebuchet MS"/>
            </a:endParaRPr>
          </a:p>
        </p:txBody>
      </p:sp>
      <p:grpSp>
        <p:nvGrpSpPr>
          <p:cNvPr id="4" name="object 4"/>
          <p:cNvGrpSpPr/>
          <p:nvPr/>
        </p:nvGrpSpPr>
        <p:grpSpPr>
          <a:xfrm>
            <a:off x="204215" y="481634"/>
            <a:ext cx="3915410" cy="1153795"/>
            <a:chOff x="204215" y="481634"/>
            <a:chExt cx="3915410" cy="1153795"/>
          </a:xfrm>
        </p:grpSpPr>
        <p:pic>
          <p:nvPicPr>
            <p:cNvPr id="5" name="object 5"/>
            <p:cNvPicPr/>
            <p:nvPr/>
          </p:nvPicPr>
          <p:blipFill>
            <a:blip r:embed="rId3" cstate="print"/>
            <a:stretch>
              <a:fillRect/>
            </a:stretch>
          </p:blipFill>
          <p:spPr>
            <a:xfrm>
              <a:off x="503281" y="628190"/>
              <a:ext cx="3383954" cy="835766"/>
            </a:xfrm>
            <a:prstGeom prst="rect">
              <a:avLst/>
            </a:prstGeom>
          </p:spPr>
        </p:pic>
        <p:pic>
          <p:nvPicPr>
            <p:cNvPr id="6" name="object 6"/>
            <p:cNvPicPr/>
            <p:nvPr/>
          </p:nvPicPr>
          <p:blipFill>
            <a:blip r:embed="rId4" cstate="print"/>
            <a:stretch>
              <a:fillRect/>
            </a:stretch>
          </p:blipFill>
          <p:spPr>
            <a:xfrm>
              <a:off x="204215" y="481634"/>
              <a:ext cx="3915029" cy="1153490"/>
            </a:xfrm>
            <a:prstGeom prst="rect">
              <a:avLst/>
            </a:prstGeom>
          </p:spPr>
        </p:pic>
        <p:pic>
          <p:nvPicPr>
            <p:cNvPr id="7" name="object 7"/>
            <p:cNvPicPr/>
            <p:nvPr/>
          </p:nvPicPr>
          <p:blipFill>
            <a:blip r:embed="rId5" cstate="print"/>
            <a:stretch>
              <a:fillRect/>
            </a:stretch>
          </p:blipFill>
          <p:spPr>
            <a:xfrm>
              <a:off x="544068" y="647700"/>
              <a:ext cx="3307079" cy="758951"/>
            </a:xfrm>
            <a:prstGeom prst="rect">
              <a:avLst/>
            </a:prstGeom>
          </p:spPr>
        </p:pic>
      </p:grpSp>
      <p:sp>
        <p:nvSpPr>
          <p:cNvPr id="8" name="object 8"/>
          <p:cNvSpPr txBox="1">
            <a:spLocks noGrp="1"/>
          </p:cNvSpPr>
          <p:nvPr>
            <p:ph type="title"/>
          </p:nvPr>
        </p:nvSpPr>
        <p:spPr>
          <a:xfrm>
            <a:off x="544068" y="647700"/>
            <a:ext cx="3307079" cy="759460"/>
          </a:xfrm>
          <a:prstGeom prst="rect">
            <a:avLst/>
          </a:prstGeom>
          <a:ln w="9144">
            <a:solidFill>
              <a:srgbClr val="46AAC5"/>
            </a:solidFill>
          </a:ln>
        </p:spPr>
        <p:txBody>
          <a:bodyPr vert="horz" wrap="square" lIns="0" tIns="0" rIns="0" bIns="0" rtlCol="0">
            <a:spAutoFit/>
          </a:bodyPr>
          <a:lstStyle/>
          <a:p>
            <a:pPr marL="11430">
              <a:lnSpc>
                <a:spcPts val="4760"/>
              </a:lnSpc>
            </a:pPr>
            <a:r>
              <a:rPr dirty="0"/>
              <a:t>MODELLING</a:t>
            </a:r>
          </a:p>
        </p:txBody>
      </p:sp>
      <p:sp>
        <p:nvSpPr>
          <p:cNvPr id="9" name="object 9"/>
          <p:cNvSpPr txBox="1"/>
          <p:nvPr/>
        </p:nvSpPr>
        <p:spPr>
          <a:xfrm>
            <a:off x="1135786" y="1851573"/>
            <a:ext cx="7677784" cy="4373633"/>
          </a:xfrm>
          <a:prstGeom prst="rect">
            <a:avLst/>
          </a:prstGeom>
        </p:spPr>
        <p:txBody>
          <a:bodyPr vert="horz" wrap="square" lIns="0" tIns="28575" rIns="0" bIns="0" rtlCol="0">
            <a:spAutoFit/>
          </a:bodyPr>
          <a:lstStyle/>
          <a:p>
            <a:pPr marL="424180" indent="-412115">
              <a:lnSpc>
                <a:spcPct val="100000"/>
              </a:lnSpc>
              <a:spcBef>
                <a:spcPts val="225"/>
              </a:spcBef>
              <a:buFont typeface="Wingdings" pitchFamily="2" charset="2"/>
              <a:buChar char="Ø"/>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210" dirty="0">
                <a:latin typeface="Times New Roman"/>
                <a:cs typeface="Times New Roman"/>
              </a:rPr>
              <a:t> </a:t>
            </a:r>
            <a:r>
              <a:rPr sz="2000" b="1" dirty="0">
                <a:latin typeface="Times New Roman"/>
                <a:cs typeface="Times New Roman"/>
              </a:rPr>
              <a:t>-</a:t>
            </a:r>
            <a:r>
              <a:rPr sz="2000" b="1" spc="-5" dirty="0">
                <a:latin typeface="Times New Roman"/>
                <a:cs typeface="Times New Roman"/>
              </a:rPr>
              <a:t>1</a:t>
            </a:r>
            <a:endParaRPr sz="2000" dirty="0">
              <a:latin typeface="Times New Roman"/>
              <a:cs typeface="Times New Roman"/>
            </a:endParaRPr>
          </a:p>
          <a:p>
            <a:pPr marL="768350">
              <a:lnSpc>
                <a:spcPct val="100000"/>
              </a:lnSpc>
              <a:spcBef>
                <a:spcPts val="120"/>
              </a:spcBef>
            </a:pPr>
            <a:r>
              <a:rPr sz="2000" b="1" spc="-10" dirty="0">
                <a:latin typeface="Times New Roman"/>
                <a:cs typeface="Times New Roman"/>
              </a:rPr>
              <a:t>DOWNLOAD</a:t>
            </a:r>
            <a:r>
              <a:rPr sz="2000" b="1" spc="-45" dirty="0">
                <a:latin typeface="Times New Roman"/>
                <a:cs typeface="Times New Roman"/>
              </a:rPr>
              <a:t> </a:t>
            </a:r>
            <a:r>
              <a:rPr sz="2000" b="1" spc="-10" dirty="0">
                <a:latin typeface="Times New Roman"/>
                <a:cs typeface="Times New Roman"/>
              </a:rPr>
              <a:t>THE </a:t>
            </a:r>
            <a:r>
              <a:rPr sz="2000" b="1" spc="-5" dirty="0">
                <a:latin typeface="Times New Roman"/>
                <a:cs typeface="Times New Roman"/>
              </a:rPr>
              <a:t>EMPLOYEE</a:t>
            </a:r>
            <a:r>
              <a:rPr sz="2000" b="1" spc="-20" dirty="0">
                <a:latin typeface="Times New Roman"/>
                <a:cs typeface="Times New Roman"/>
              </a:rPr>
              <a:t> </a:t>
            </a:r>
            <a:r>
              <a:rPr sz="2000" b="1" spc="-95" dirty="0">
                <a:latin typeface="Times New Roman"/>
                <a:cs typeface="Times New Roman"/>
              </a:rPr>
              <a:t>DATASET</a:t>
            </a:r>
            <a:r>
              <a:rPr sz="2000" b="1" spc="235" dirty="0">
                <a:latin typeface="Times New Roman"/>
                <a:cs typeface="Times New Roman"/>
              </a:rPr>
              <a:t> </a:t>
            </a:r>
            <a:r>
              <a:rPr sz="2000" b="1" spc="-10" dirty="0">
                <a:latin typeface="Times New Roman"/>
                <a:cs typeface="Times New Roman"/>
              </a:rPr>
              <a:t>AND</a:t>
            </a:r>
            <a:r>
              <a:rPr sz="2000" b="1" dirty="0">
                <a:latin typeface="Times New Roman"/>
                <a:cs typeface="Times New Roman"/>
              </a:rPr>
              <a:t> </a:t>
            </a:r>
            <a:r>
              <a:rPr sz="2000" b="1" spc="-5" dirty="0">
                <a:latin typeface="Times New Roman"/>
                <a:cs typeface="Times New Roman"/>
              </a:rPr>
              <a:t>OPEN</a:t>
            </a:r>
            <a:r>
              <a:rPr sz="2000" b="1" spc="-114" dirty="0">
                <a:latin typeface="Times New Roman"/>
                <a:cs typeface="Times New Roman"/>
              </a:rPr>
              <a:t> </a:t>
            </a:r>
            <a:r>
              <a:rPr sz="2000" b="1" spc="-10" dirty="0">
                <a:latin typeface="Times New Roman"/>
                <a:cs typeface="Times New Roman"/>
              </a:rPr>
              <a:t>THE</a:t>
            </a:r>
            <a:endParaRPr sz="2000" dirty="0">
              <a:latin typeface="Times New Roman"/>
              <a:cs typeface="Times New Roman"/>
            </a:endParaRPr>
          </a:p>
          <a:p>
            <a:pPr marL="12700">
              <a:lnSpc>
                <a:spcPct val="100000"/>
              </a:lnSpc>
            </a:pPr>
            <a:r>
              <a:rPr sz="2000" b="1" spc="-15" dirty="0">
                <a:latin typeface="Times New Roman"/>
                <a:cs typeface="Times New Roman"/>
              </a:rPr>
              <a:t>E</a:t>
            </a:r>
            <a:r>
              <a:rPr sz="2000" b="1" spc="25" dirty="0">
                <a:latin typeface="Times New Roman"/>
                <a:cs typeface="Times New Roman"/>
              </a:rPr>
              <a:t>M</a:t>
            </a:r>
            <a:r>
              <a:rPr sz="2000" b="1" spc="-5" dirty="0">
                <a:latin typeface="Times New Roman"/>
                <a:cs typeface="Times New Roman"/>
              </a:rPr>
              <a:t>PLOY</a:t>
            </a:r>
            <a:r>
              <a:rPr sz="2000" b="1" spc="-15" dirty="0">
                <a:latin typeface="Times New Roman"/>
                <a:cs typeface="Times New Roman"/>
              </a:rPr>
              <a:t>E</a:t>
            </a:r>
            <a:r>
              <a:rPr sz="2000" b="1" spc="-5" dirty="0">
                <a:latin typeface="Times New Roman"/>
                <a:cs typeface="Times New Roman"/>
              </a:rPr>
              <a:t>E</a:t>
            </a:r>
            <a:r>
              <a:rPr sz="2000" b="1" spc="-25" dirty="0">
                <a:latin typeface="Times New Roman"/>
                <a:cs typeface="Times New Roman"/>
              </a:rPr>
              <a:t> </a:t>
            </a:r>
            <a:r>
              <a:rPr sz="2000" b="1" spc="-55" dirty="0">
                <a:latin typeface="Times New Roman"/>
                <a:cs typeface="Times New Roman"/>
              </a:rPr>
              <a:t>D</a:t>
            </a:r>
            <a:r>
              <a:rPr sz="2000" b="1" spc="-200" dirty="0">
                <a:latin typeface="Times New Roman"/>
                <a:cs typeface="Times New Roman"/>
              </a:rPr>
              <a:t>A</a:t>
            </a:r>
            <a:r>
              <a:rPr sz="2000" b="1" spc="-210" dirty="0">
                <a:latin typeface="Times New Roman"/>
                <a:cs typeface="Times New Roman"/>
              </a:rPr>
              <a:t>T</a:t>
            </a:r>
            <a:r>
              <a:rPr sz="2000" b="1" spc="-55" dirty="0">
                <a:latin typeface="Times New Roman"/>
                <a:cs typeface="Times New Roman"/>
              </a:rPr>
              <a:t>A</a:t>
            </a:r>
            <a:r>
              <a:rPr sz="2000" b="1" spc="-60" dirty="0">
                <a:latin typeface="Times New Roman"/>
                <a:cs typeface="Times New Roman"/>
              </a:rPr>
              <a:t>S</a:t>
            </a:r>
            <a:r>
              <a:rPr sz="2000" b="1" spc="-65" dirty="0">
                <a:latin typeface="Times New Roman"/>
                <a:cs typeface="Times New Roman"/>
              </a:rPr>
              <a:t>E</a:t>
            </a:r>
            <a:r>
              <a:rPr sz="2000" b="1" spc="-5" dirty="0">
                <a:latin typeface="Times New Roman"/>
                <a:cs typeface="Times New Roman"/>
              </a:rPr>
              <a:t>T</a:t>
            </a:r>
            <a:r>
              <a:rPr sz="2000" b="1" spc="-130" dirty="0">
                <a:latin typeface="Times New Roman"/>
                <a:cs typeface="Times New Roman"/>
              </a:rPr>
              <a:t> </a:t>
            </a:r>
            <a:r>
              <a:rPr sz="2000" b="1" spc="-15" dirty="0">
                <a:latin typeface="Times New Roman"/>
                <a:cs typeface="Times New Roman"/>
              </a:rPr>
              <a:t>I</a:t>
            </a:r>
            <a:r>
              <a:rPr sz="2000" b="1" spc="-5" dirty="0">
                <a:latin typeface="Times New Roman"/>
                <a:cs typeface="Times New Roman"/>
              </a:rPr>
              <a:t>N</a:t>
            </a:r>
            <a:r>
              <a:rPr sz="2000" b="1" dirty="0">
                <a:latin typeface="Times New Roman"/>
                <a:cs typeface="Times New Roman"/>
              </a:rPr>
              <a:t> </a:t>
            </a:r>
            <a:r>
              <a:rPr sz="2000" b="1" spc="-5" dirty="0">
                <a:latin typeface="Times New Roman"/>
                <a:cs typeface="Times New Roman"/>
              </a:rPr>
              <a:t>NAN </a:t>
            </a:r>
            <a:r>
              <a:rPr sz="2000" b="1" spc="30" dirty="0">
                <a:latin typeface="Times New Roman"/>
                <a:cs typeface="Times New Roman"/>
              </a:rPr>
              <a:t>M</a:t>
            </a:r>
            <a:r>
              <a:rPr sz="2000" b="1" spc="-5" dirty="0">
                <a:latin typeface="Times New Roman"/>
                <a:cs typeface="Times New Roman"/>
              </a:rPr>
              <a:t>UD</a:t>
            </a:r>
            <a:r>
              <a:rPr sz="2000" b="1" dirty="0">
                <a:latin typeface="Times New Roman"/>
                <a:cs typeface="Times New Roman"/>
              </a:rPr>
              <a:t>H</a:t>
            </a:r>
            <a:r>
              <a:rPr sz="2000" b="1" spc="-5" dirty="0">
                <a:latin typeface="Times New Roman"/>
                <a:cs typeface="Times New Roman"/>
              </a:rPr>
              <a:t>A</a:t>
            </a:r>
            <a:r>
              <a:rPr sz="2000" b="1" spc="-210" dirty="0">
                <a:latin typeface="Times New Roman"/>
                <a:cs typeface="Times New Roman"/>
              </a:rPr>
              <a:t>L</a:t>
            </a:r>
            <a:r>
              <a:rPr sz="2000" b="1" spc="-270" dirty="0">
                <a:latin typeface="Times New Roman"/>
                <a:cs typeface="Times New Roman"/>
              </a:rPr>
              <a:t>V</a:t>
            </a:r>
            <a:r>
              <a:rPr sz="2000" b="1" spc="-5" dirty="0">
                <a:latin typeface="Times New Roman"/>
                <a:cs typeface="Times New Roman"/>
              </a:rPr>
              <a:t>AN.</a:t>
            </a:r>
            <a:endParaRPr sz="2000" dirty="0">
              <a:latin typeface="Times New Roman"/>
              <a:cs typeface="Times New Roman"/>
            </a:endParaRPr>
          </a:p>
          <a:p>
            <a:pPr>
              <a:lnSpc>
                <a:spcPct val="100000"/>
              </a:lnSpc>
              <a:spcBef>
                <a:spcPts val="45"/>
              </a:spcBef>
            </a:pPr>
            <a:endParaRPr sz="2050" dirty="0">
              <a:latin typeface="Times New Roman"/>
              <a:cs typeface="Times New Roman"/>
            </a:endParaRPr>
          </a:p>
          <a:p>
            <a:pPr marL="424180" indent="-412115">
              <a:lnSpc>
                <a:spcPct val="100000"/>
              </a:lnSpc>
              <a:buFont typeface="Wingdings" pitchFamily="2" charset="2"/>
              <a:buChar char="Ø"/>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210" dirty="0">
                <a:latin typeface="Times New Roman"/>
                <a:cs typeface="Times New Roman"/>
              </a:rPr>
              <a:t> </a:t>
            </a:r>
            <a:r>
              <a:rPr sz="2000" b="1" dirty="0">
                <a:latin typeface="Times New Roman"/>
                <a:cs typeface="Times New Roman"/>
              </a:rPr>
              <a:t>-</a:t>
            </a:r>
            <a:r>
              <a:rPr sz="2000" b="1" spc="-5" dirty="0">
                <a:latin typeface="Times New Roman"/>
                <a:cs typeface="Times New Roman"/>
              </a:rPr>
              <a:t>2</a:t>
            </a:r>
            <a:endParaRPr sz="2000" dirty="0">
              <a:latin typeface="Times New Roman"/>
              <a:cs typeface="Times New Roman"/>
            </a:endParaRPr>
          </a:p>
          <a:p>
            <a:pPr marL="768350">
              <a:lnSpc>
                <a:spcPct val="100000"/>
              </a:lnSpc>
              <a:spcBef>
                <a:spcPts val="5"/>
              </a:spcBef>
            </a:pPr>
            <a:r>
              <a:rPr sz="2000" b="1" spc="-15" dirty="0">
                <a:latin typeface="Times New Roman"/>
                <a:cs typeface="Times New Roman"/>
              </a:rPr>
              <a:t>SELECT</a:t>
            </a:r>
            <a:r>
              <a:rPr sz="2000" b="1" spc="-125" dirty="0">
                <a:latin typeface="Times New Roman"/>
                <a:cs typeface="Times New Roman"/>
              </a:rPr>
              <a:t> </a:t>
            </a:r>
            <a:r>
              <a:rPr sz="2000" b="1" spc="-10" dirty="0">
                <a:latin typeface="Times New Roman"/>
                <a:cs typeface="Times New Roman"/>
              </a:rPr>
              <a:t>THE</a:t>
            </a:r>
            <a:r>
              <a:rPr sz="2000" b="1" spc="-5" dirty="0">
                <a:latin typeface="Times New Roman"/>
                <a:cs typeface="Times New Roman"/>
              </a:rPr>
              <a:t> </a:t>
            </a:r>
            <a:r>
              <a:rPr sz="2000" b="1" spc="-15" dirty="0">
                <a:latin typeface="Times New Roman"/>
                <a:cs typeface="Times New Roman"/>
              </a:rPr>
              <a:t>ENTIRE</a:t>
            </a:r>
            <a:r>
              <a:rPr sz="2000" b="1" spc="40" dirty="0">
                <a:latin typeface="Times New Roman"/>
                <a:cs typeface="Times New Roman"/>
              </a:rPr>
              <a:t> </a:t>
            </a:r>
            <a:r>
              <a:rPr sz="2000" b="1" spc="-95" dirty="0" smtClean="0">
                <a:latin typeface="Times New Roman"/>
                <a:cs typeface="Times New Roman"/>
              </a:rPr>
              <a:t>DATA</a:t>
            </a:r>
            <a:r>
              <a:rPr lang="en-US" sz="2000" b="1" spc="-95" dirty="0" smtClean="0">
                <a:latin typeface="Times New Roman"/>
                <a:cs typeface="Times New Roman"/>
              </a:rPr>
              <a:t>  </a:t>
            </a:r>
            <a:r>
              <a:rPr sz="2000" b="1" spc="-95" dirty="0" smtClean="0">
                <a:latin typeface="Times New Roman"/>
                <a:cs typeface="Times New Roman"/>
              </a:rPr>
              <a:t>AND</a:t>
            </a:r>
            <a:r>
              <a:rPr sz="2000" b="1" spc="25" dirty="0" smtClean="0">
                <a:latin typeface="Times New Roman"/>
                <a:cs typeface="Times New Roman"/>
              </a:rPr>
              <a:t> </a:t>
            </a:r>
            <a:r>
              <a:rPr sz="2000" b="1" spc="-10" dirty="0">
                <a:latin typeface="Times New Roman"/>
                <a:cs typeface="Times New Roman"/>
              </a:rPr>
              <a:t>CLICK</a:t>
            </a:r>
            <a:r>
              <a:rPr sz="2000" b="1" spc="15" dirty="0">
                <a:latin typeface="Times New Roman"/>
                <a:cs typeface="Times New Roman"/>
              </a:rPr>
              <a:t> </a:t>
            </a:r>
            <a:r>
              <a:rPr sz="2000" b="1" spc="-5" dirty="0">
                <a:latin typeface="Times New Roman"/>
                <a:cs typeface="Times New Roman"/>
              </a:rPr>
              <a:t>ON</a:t>
            </a:r>
            <a:r>
              <a:rPr sz="2000" b="1" spc="-20" dirty="0">
                <a:latin typeface="Times New Roman"/>
                <a:cs typeface="Times New Roman"/>
              </a:rPr>
              <a:t> </a:t>
            </a:r>
            <a:r>
              <a:rPr sz="2000" b="1" spc="-95" dirty="0" smtClean="0">
                <a:latin typeface="Times New Roman"/>
                <a:cs typeface="Times New Roman"/>
              </a:rPr>
              <a:t>DATA</a:t>
            </a:r>
            <a:r>
              <a:rPr lang="en-US" sz="2000" b="1" spc="-95" dirty="0" smtClean="0">
                <a:latin typeface="Times New Roman"/>
                <a:cs typeface="Times New Roman"/>
              </a:rPr>
              <a:t>  </a:t>
            </a:r>
            <a:r>
              <a:rPr sz="2000" b="1" spc="-95" dirty="0" smtClean="0">
                <a:latin typeface="Times New Roman"/>
                <a:cs typeface="Times New Roman"/>
              </a:rPr>
              <a:t>AND</a:t>
            </a:r>
            <a:endParaRPr sz="2000" dirty="0">
              <a:latin typeface="Times New Roman"/>
              <a:cs typeface="Times New Roman"/>
            </a:endParaRPr>
          </a:p>
          <a:p>
            <a:pPr marL="12700">
              <a:lnSpc>
                <a:spcPct val="100000"/>
              </a:lnSpc>
            </a:pPr>
            <a:r>
              <a:rPr sz="2000" b="1" spc="-10" dirty="0">
                <a:latin typeface="Times New Roman"/>
                <a:cs typeface="Times New Roman"/>
              </a:rPr>
              <a:t>CLICK </a:t>
            </a:r>
            <a:r>
              <a:rPr sz="2000" b="1" spc="-5" dirty="0">
                <a:latin typeface="Times New Roman"/>
                <a:cs typeface="Times New Roman"/>
              </a:rPr>
              <a:t>ON</a:t>
            </a:r>
            <a:r>
              <a:rPr sz="2000" b="1" spc="-15" dirty="0">
                <a:latin typeface="Times New Roman"/>
                <a:cs typeface="Times New Roman"/>
              </a:rPr>
              <a:t> </a:t>
            </a:r>
            <a:r>
              <a:rPr sz="2000" b="1" spc="-80" dirty="0">
                <a:latin typeface="Times New Roman"/>
                <a:cs typeface="Times New Roman"/>
              </a:rPr>
              <a:t>FILTER</a:t>
            </a:r>
            <a:r>
              <a:rPr sz="2000" b="1" spc="5" dirty="0">
                <a:latin typeface="Times New Roman"/>
                <a:cs typeface="Times New Roman"/>
              </a:rPr>
              <a:t> </a:t>
            </a:r>
            <a:r>
              <a:rPr sz="2000" b="1" spc="-5" dirty="0">
                <a:latin typeface="Times New Roman"/>
                <a:cs typeface="Times New Roman"/>
              </a:rPr>
              <a:t>OPTION.</a:t>
            </a:r>
            <a:endParaRPr sz="2000" dirty="0">
              <a:latin typeface="Times New Roman"/>
              <a:cs typeface="Times New Roman"/>
            </a:endParaRPr>
          </a:p>
          <a:p>
            <a:pPr>
              <a:lnSpc>
                <a:spcPct val="100000"/>
              </a:lnSpc>
              <a:spcBef>
                <a:spcPts val="45"/>
              </a:spcBef>
            </a:pPr>
            <a:endParaRPr sz="2050" dirty="0">
              <a:latin typeface="Times New Roman"/>
              <a:cs typeface="Times New Roman"/>
            </a:endParaRPr>
          </a:p>
          <a:p>
            <a:pPr marL="424180" indent="-412115">
              <a:lnSpc>
                <a:spcPct val="100000"/>
              </a:lnSpc>
              <a:buFont typeface="Wingdings" pitchFamily="2" charset="2"/>
              <a:buChar char="Ø"/>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20" dirty="0">
                <a:latin typeface="Times New Roman"/>
                <a:cs typeface="Times New Roman"/>
              </a:rPr>
              <a:t>E</a:t>
            </a:r>
            <a:r>
              <a:rPr sz="2000" b="1" spc="-5" dirty="0">
                <a:latin typeface="Times New Roman"/>
                <a:cs typeface="Times New Roman"/>
              </a:rPr>
              <a:t>P</a:t>
            </a:r>
            <a:r>
              <a:rPr sz="2000" b="1" spc="-204" dirty="0">
                <a:latin typeface="Times New Roman"/>
                <a:cs typeface="Times New Roman"/>
              </a:rPr>
              <a:t> </a:t>
            </a:r>
            <a:r>
              <a:rPr sz="2000" b="1" dirty="0">
                <a:latin typeface="Times New Roman"/>
                <a:cs typeface="Times New Roman"/>
              </a:rPr>
              <a:t>-</a:t>
            </a:r>
            <a:r>
              <a:rPr sz="2000" b="1" spc="-5" dirty="0">
                <a:latin typeface="Times New Roman"/>
                <a:cs typeface="Times New Roman"/>
              </a:rPr>
              <a:t>3</a:t>
            </a:r>
            <a:endParaRPr sz="2000" dirty="0">
              <a:latin typeface="Times New Roman"/>
              <a:cs typeface="Times New Roman"/>
            </a:endParaRPr>
          </a:p>
          <a:p>
            <a:pPr marL="881380">
              <a:lnSpc>
                <a:spcPct val="100000"/>
              </a:lnSpc>
            </a:pPr>
            <a:r>
              <a:rPr sz="2000" b="1" spc="-10" dirty="0">
                <a:latin typeface="Times New Roman"/>
                <a:cs typeface="Times New Roman"/>
              </a:rPr>
              <a:t>SO</a:t>
            </a:r>
            <a:r>
              <a:rPr sz="2000" b="1" spc="-80" dirty="0">
                <a:latin typeface="Times New Roman"/>
                <a:cs typeface="Times New Roman"/>
              </a:rPr>
              <a:t>R</a:t>
            </a:r>
            <a:r>
              <a:rPr sz="2000" b="1" spc="-10" dirty="0">
                <a:latin typeface="Times New Roman"/>
                <a:cs typeface="Times New Roman"/>
              </a:rPr>
              <a:t>T</a:t>
            </a:r>
            <a:r>
              <a:rPr sz="2000" b="1" dirty="0">
                <a:latin typeface="Times New Roman"/>
                <a:cs typeface="Times New Roman"/>
              </a:rPr>
              <a:t> </a:t>
            </a:r>
            <a:r>
              <a:rPr sz="2000" b="1" spc="-165" dirty="0">
                <a:latin typeface="Times New Roman"/>
                <a:cs typeface="Times New Roman"/>
              </a:rPr>
              <a:t> </a:t>
            </a:r>
            <a:r>
              <a:rPr sz="2000" b="1" spc="-5" dirty="0" smtClean="0">
                <a:latin typeface="Times New Roman"/>
                <a:cs typeface="Times New Roman"/>
              </a:rPr>
              <a:t>F</a:t>
            </a:r>
            <a:r>
              <a:rPr sz="2000" b="1" spc="-10" dirty="0" smtClean="0">
                <a:latin typeface="Times New Roman"/>
                <a:cs typeface="Times New Roman"/>
              </a:rPr>
              <a:t>R</a:t>
            </a:r>
            <a:r>
              <a:rPr sz="2000" b="1" spc="5" dirty="0" smtClean="0">
                <a:latin typeface="Times New Roman"/>
                <a:cs typeface="Times New Roman"/>
              </a:rPr>
              <a:t>O</a:t>
            </a:r>
            <a:r>
              <a:rPr sz="2000" b="1" spc="220" dirty="0" smtClean="0">
                <a:latin typeface="Times New Roman"/>
                <a:cs typeface="Times New Roman"/>
              </a:rPr>
              <a:t>M</a:t>
            </a:r>
            <a:r>
              <a:rPr lang="en-US" sz="2000" b="1" spc="220" dirty="0" smtClean="0">
                <a:latin typeface="Times New Roman"/>
                <a:cs typeface="Times New Roman"/>
              </a:rPr>
              <a:t> </a:t>
            </a:r>
            <a:r>
              <a:rPr sz="2000" b="1" spc="-10" dirty="0" smtClean="0">
                <a:latin typeface="Times New Roman"/>
                <a:cs typeface="Times New Roman"/>
              </a:rPr>
              <a:t>A</a:t>
            </a:r>
            <a:r>
              <a:rPr sz="2000" b="1" spc="-310" dirty="0" smtClean="0">
                <a:latin typeface="Times New Roman"/>
                <a:cs typeface="Times New Roman"/>
              </a:rPr>
              <a:t> </a:t>
            </a:r>
            <a:r>
              <a:rPr sz="2000" b="1" spc="-114" dirty="0">
                <a:latin typeface="Times New Roman"/>
                <a:cs typeface="Times New Roman"/>
              </a:rPr>
              <a:t>T</a:t>
            </a:r>
            <a:r>
              <a:rPr sz="2000" b="1" spc="-10" dirty="0">
                <a:latin typeface="Times New Roman"/>
                <a:cs typeface="Times New Roman"/>
              </a:rPr>
              <a:t>O</a:t>
            </a:r>
            <a:r>
              <a:rPr sz="2000" b="1" spc="10" dirty="0">
                <a:latin typeface="Times New Roman"/>
                <a:cs typeface="Times New Roman"/>
              </a:rPr>
              <a:t> </a:t>
            </a:r>
            <a:r>
              <a:rPr sz="2000" b="1" spc="-10" dirty="0">
                <a:latin typeface="Times New Roman"/>
                <a:cs typeface="Times New Roman"/>
              </a:rPr>
              <a:t>Z</a:t>
            </a:r>
            <a:r>
              <a:rPr sz="2000" b="1" spc="-5" dirty="0">
                <a:latin typeface="Times New Roman"/>
                <a:cs typeface="Times New Roman"/>
              </a:rPr>
              <a:t> O</a:t>
            </a:r>
            <a:r>
              <a:rPr sz="2000" b="1" spc="-10" dirty="0">
                <a:latin typeface="Times New Roman"/>
                <a:cs typeface="Times New Roman"/>
              </a:rPr>
              <a:t>RDER.</a:t>
            </a:r>
            <a:endParaRPr sz="2000" dirty="0">
              <a:latin typeface="Times New Roman"/>
              <a:cs typeface="Times New Roman"/>
            </a:endParaRPr>
          </a:p>
          <a:p>
            <a:pPr>
              <a:lnSpc>
                <a:spcPct val="100000"/>
              </a:lnSpc>
              <a:spcBef>
                <a:spcPts val="45"/>
              </a:spcBef>
            </a:pPr>
            <a:endParaRPr sz="2050" dirty="0">
              <a:latin typeface="Times New Roman"/>
              <a:cs typeface="Times New Roman"/>
            </a:endParaRPr>
          </a:p>
          <a:p>
            <a:pPr marL="424180" indent="-412115">
              <a:lnSpc>
                <a:spcPct val="100000"/>
              </a:lnSpc>
              <a:buFont typeface="Wingdings" pitchFamily="2" charset="2"/>
              <a:buChar char="Ø"/>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210" dirty="0">
                <a:latin typeface="Times New Roman"/>
                <a:cs typeface="Times New Roman"/>
              </a:rPr>
              <a:t> </a:t>
            </a:r>
            <a:r>
              <a:rPr sz="2000" b="1" dirty="0">
                <a:latin typeface="Times New Roman"/>
                <a:cs typeface="Times New Roman"/>
              </a:rPr>
              <a:t>-</a:t>
            </a:r>
            <a:r>
              <a:rPr sz="2000" b="1" spc="-5" dirty="0">
                <a:latin typeface="Times New Roman"/>
                <a:cs typeface="Times New Roman"/>
              </a:rPr>
              <a:t>4</a:t>
            </a:r>
            <a:endParaRPr sz="2000" dirty="0">
              <a:latin typeface="Times New Roman"/>
              <a:cs typeface="Times New Roman"/>
            </a:endParaRPr>
          </a:p>
          <a:p>
            <a:pPr marL="829310">
              <a:lnSpc>
                <a:spcPct val="100000"/>
              </a:lnSpc>
            </a:pPr>
            <a:r>
              <a:rPr sz="2000" b="1" spc="-15" dirty="0">
                <a:latin typeface="Times New Roman"/>
                <a:cs typeface="Times New Roman"/>
              </a:rPr>
              <a:t>SELECT</a:t>
            </a:r>
            <a:r>
              <a:rPr sz="2000" b="1" spc="-105" dirty="0">
                <a:latin typeface="Times New Roman"/>
                <a:cs typeface="Times New Roman"/>
              </a:rPr>
              <a:t> </a:t>
            </a:r>
            <a:r>
              <a:rPr sz="2000" b="1" spc="-10" dirty="0">
                <a:latin typeface="Times New Roman"/>
                <a:cs typeface="Times New Roman"/>
              </a:rPr>
              <a:t>THE</a:t>
            </a:r>
            <a:r>
              <a:rPr sz="2000" b="1" spc="-5" dirty="0">
                <a:latin typeface="Times New Roman"/>
                <a:cs typeface="Times New Roman"/>
              </a:rPr>
              <a:t> </a:t>
            </a:r>
            <a:r>
              <a:rPr sz="2000" b="1" spc="-15" dirty="0">
                <a:latin typeface="Times New Roman"/>
                <a:cs typeface="Times New Roman"/>
              </a:rPr>
              <a:t>ENTIRE</a:t>
            </a:r>
            <a:r>
              <a:rPr sz="2000" b="1" spc="40" dirty="0">
                <a:latin typeface="Times New Roman"/>
                <a:cs typeface="Times New Roman"/>
              </a:rPr>
              <a:t> </a:t>
            </a:r>
            <a:r>
              <a:rPr sz="2000" b="1" spc="-95" dirty="0" smtClean="0">
                <a:latin typeface="Times New Roman"/>
                <a:cs typeface="Times New Roman"/>
              </a:rPr>
              <a:t>DATA</a:t>
            </a:r>
            <a:r>
              <a:rPr lang="en-US" sz="2000" b="1" spc="-95" dirty="0" smtClean="0">
                <a:latin typeface="Times New Roman"/>
                <a:cs typeface="Times New Roman"/>
              </a:rPr>
              <a:t>  </a:t>
            </a:r>
            <a:r>
              <a:rPr sz="2000" b="1" spc="-95" dirty="0" smtClean="0">
                <a:latin typeface="Times New Roman"/>
                <a:cs typeface="Times New Roman"/>
              </a:rPr>
              <a:t>AND</a:t>
            </a:r>
            <a:r>
              <a:rPr sz="2000" b="1" spc="80" dirty="0" smtClean="0">
                <a:latin typeface="Times New Roman"/>
                <a:cs typeface="Times New Roman"/>
              </a:rPr>
              <a:t> </a:t>
            </a:r>
            <a:r>
              <a:rPr sz="2000" b="1" spc="-10" dirty="0">
                <a:latin typeface="Times New Roman"/>
                <a:cs typeface="Times New Roman"/>
              </a:rPr>
              <a:t>CLICK</a:t>
            </a:r>
            <a:r>
              <a:rPr sz="2000" b="1" spc="495" dirty="0">
                <a:latin typeface="Times New Roman"/>
                <a:cs typeface="Times New Roman"/>
              </a:rPr>
              <a:t> </a:t>
            </a:r>
            <a:r>
              <a:rPr sz="2000" b="1" dirty="0">
                <a:latin typeface="Times New Roman"/>
                <a:cs typeface="Times New Roman"/>
              </a:rPr>
              <a:t>ON</a:t>
            </a:r>
            <a:r>
              <a:rPr sz="2000" b="1" spc="5" dirty="0">
                <a:latin typeface="Times New Roman"/>
                <a:cs typeface="Times New Roman"/>
              </a:rPr>
              <a:t> </a:t>
            </a:r>
            <a:r>
              <a:rPr sz="2000" b="1" spc="-40" dirty="0">
                <a:latin typeface="Times New Roman"/>
                <a:cs typeface="Times New Roman"/>
              </a:rPr>
              <a:t>INSERT</a:t>
            </a:r>
            <a:r>
              <a:rPr sz="2000" b="1" spc="-295" dirty="0">
                <a:latin typeface="Times New Roman"/>
                <a:cs typeface="Times New Roman"/>
              </a:rPr>
              <a:t> </a:t>
            </a:r>
            <a:r>
              <a:rPr sz="2000" b="1" spc="-10" dirty="0">
                <a:latin typeface="Times New Roman"/>
                <a:cs typeface="Times New Roman"/>
              </a:rPr>
              <a:t>AND</a:t>
            </a:r>
            <a:endParaRPr sz="2000" dirty="0">
              <a:latin typeface="Times New Roman"/>
              <a:cs typeface="Times New Roman"/>
            </a:endParaRPr>
          </a:p>
          <a:p>
            <a:pPr marL="12700">
              <a:lnSpc>
                <a:spcPct val="100000"/>
              </a:lnSpc>
              <a:tabLst>
                <a:tab pos="3539490" algn="l"/>
              </a:tabLst>
            </a:pPr>
            <a:r>
              <a:rPr sz="2000" b="1" spc="-5" dirty="0">
                <a:latin typeface="Times New Roman"/>
                <a:cs typeface="Times New Roman"/>
              </a:rPr>
              <a:t>C</a:t>
            </a:r>
            <a:r>
              <a:rPr sz="2000" b="1" spc="-15" dirty="0">
                <a:latin typeface="Times New Roman"/>
                <a:cs typeface="Times New Roman"/>
              </a:rPr>
              <a:t>LI</a:t>
            </a:r>
            <a:r>
              <a:rPr sz="2000" b="1" spc="-5" dirty="0">
                <a:latin typeface="Times New Roman"/>
                <a:cs typeface="Times New Roman"/>
              </a:rPr>
              <a:t>CK</a:t>
            </a:r>
            <a:r>
              <a:rPr sz="2000" b="1" spc="10" dirty="0">
                <a:latin typeface="Times New Roman"/>
                <a:cs typeface="Times New Roman"/>
              </a:rPr>
              <a:t> </a:t>
            </a:r>
            <a:r>
              <a:rPr sz="2000" b="1" dirty="0">
                <a:latin typeface="Times New Roman"/>
                <a:cs typeface="Times New Roman"/>
              </a:rPr>
              <a:t>O</a:t>
            </a:r>
            <a:r>
              <a:rPr sz="2000" b="1" spc="-5" dirty="0">
                <a:latin typeface="Times New Roman"/>
                <a:cs typeface="Times New Roman"/>
              </a:rPr>
              <a:t>N</a:t>
            </a:r>
            <a:r>
              <a:rPr sz="2000" b="1" dirty="0">
                <a:latin typeface="Times New Roman"/>
                <a:cs typeface="Times New Roman"/>
              </a:rPr>
              <a:t> P</a:t>
            </a:r>
            <a:r>
              <a:rPr sz="2000" b="1" spc="-15" dirty="0">
                <a:latin typeface="Times New Roman"/>
                <a:cs typeface="Times New Roman"/>
              </a:rPr>
              <a:t>I</a:t>
            </a:r>
            <a:r>
              <a:rPr sz="2000" b="1" spc="-105" dirty="0">
                <a:latin typeface="Times New Roman"/>
                <a:cs typeface="Times New Roman"/>
              </a:rPr>
              <a:t>V</a:t>
            </a:r>
            <a:r>
              <a:rPr sz="2000" b="1" dirty="0">
                <a:latin typeface="Times New Roman"/>
                <a:cs typeface="Times New Roman"/>
              </a:rPr>
              <a:t>O</a:t>
            </a:r>
            <a:r>
              <a:rPr sz="2000" b="1" spc="-5" dirty="0">
                <a:latin typeface="Times New Roman"/>
                <a:cs typeface="Times New Roman"/>
              </a:rPr>
              <a:t>T</a:t>
            </a:r>
            <a:r>
              <a:rPr sz="2000" b="1" spc="-175" dirty="0">
                <a:latin typeface="Times New Roman"/>
                <a:cs typeface="Times New Roman"/>
              </a:rPr>
              <a:t> </a:t>
            </a:r>
            <a:r>
              <a:rPr sz="2000" b="1" spc="-330"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B</a:t>
            </a:r>
            <a:r>
              <a:rPr sz="2000" b="1" spc="-15" dirty="0">
                <a:latin typeface="Times New Roman"/>
                <a:cs typeface="Times New Roman"/>
              </a:rPr>
              <a:t>L</a:t>
            </a:r>
            <a:r>
              <a:rPr sz="2000" b="1" spc="-5" dirty="0">
                <a:latin typeface="Times New Roman"/>
                <a:cs typeface="Times New Roman"/>
              </a:rPr>
              <a:t>E</a:t>
            </a:r>
            <a:r>
              <a:rPr sz="2000" b="1" spc="-55" dirty="0">
                <a:latin typeface="Times New Roman"/>
                <a:cs typeface="Times New Roman"/>
              </a:rPr>
              <a:t> </a:t>
            </a:r>
            <a:r>
              <a:rPr sz="2000" b="1" spc="-114" dirty="0">
                <a:latin typeface="Times New Roman"/>
                <a:cs typeface="Times New Roman"/>
              </a:rPr>
              <a:t>T</a:t>
            </a:r>
            <a:r>
              <a:rPr sz="2000" b="1" spc="-5" dirty="0">
                <a:latin typeface="Times New Roman"/>
                <a:cs typeface="Times New Roman"/>
              </a:rPr>
              <a:t>O</a:t>
            </a:r>
            <a:r>
              <a:rPr sz="2000" b="1" dirty="0">
                <a:latin typeface="Times New Roman"/>
                <a:cs typeface="Times New Roman"/>
              </a:rPr>
              <a:t>	</a:t>
            </a:r>
            <a:r>
              <a:rPr sz="2000" b="1" spc="-30" dirty="0">
                <a:latin typeface="Times New Roman"/>
                <a:cs typeface="Times New Roman"/>
              </a:rPr>
              <a:t>CR</a:t>
            </a:r>
            <a:r>
              <a:rPr sz="2000" b="1" spc="-40" dirty="0">
                <a:latin typeface="Times New Roman"/>
                <a:cs typeface="Times New Roman"/>
              </a:rPr>
              <a:t>E</a:t>
            </a:r>
            <a:r>
              <a:rPr sz="2000" b="1" spc="-175" dirty="0">
                <a:latin typeface="Times New Roman"/>
                <a:cs typeface="Times New Roman"/>
              </a:rPr>
              <a:t>A</a:t>
            </a:r>
            <a:r>
              <a:rPr sz="2000" b="1" spc="-40" dirty="0">
                <a:latin typeface="Times New Roman"/>
                <a:cs typeface="Times New Roman"/>
              </a:rPr>
              <a:t>T</a:t>
            </a:r>
            <a:r>
              <a:rPr sz="2000" b="1" spc="-5" dirty="0">
                <a:latin typeface="Times New Roman"/>
                <a:cs typeface="Times New Roman"/>
              </a:rPr>
              <a:t>E</a:t>
            </a:r>
            <a:r>
              <a:rPr sz="2000" b="1" spc="-30" dirty="0">
                <a:latin typeface="Times New Roman"/>
                <a:cs typeface="Times New Roman"/>
              </a:rPr>
              <a:t> </a:t>
            </a:r>
            <a:r>
              <a:rPr sz="2000" b="1" spc="-25" dirty="0">
                <a:latin typeface="Times New Roman"/>
                <a:cs typeface="Times New Roman"/>
              </a:rPr>
              <a:t>P</a:t>
            </a:r>
            <a:r>
              <a:rPr sz="2000" b="1" spc="-40" dirty="0">
                <a:latin typeface="Times New Roman"/>
                <a:cs typeface="Times New Roman"/>
              </a:rPr>
              <a:t>I</a:t>
            </a:r>
            <a:r>
              <a:rPr sz="2000" b="1" spc="-80" dirty="0">
                <a:latin typeface="Times New Roman"/>
                <a:cs typeface="Times New Roman"/>
              </a:rPr>
              <a:t>V</a:t>
            </a:r>
            <a:r>
              <a:rPr sz="2000" b="1" spc="-25" dirty="0">
                <a:latin typeface="Times New Roman"/>
                <a:cs typeface="Times New Roman"/>
              </a:rPr>
              <a:t>O</a:t>
            </a:r>
            <a:r>
              <a:rPr sz="2000" b="1" spc="-5" dirty="0">
                <a:latin typeface="Times New Roman"/>
                <a:cs typeface="Times New Roman"/>
              </a:rPr>
              <a:t>T</a:t>
            </a:r>
            <a:r>
              <a:rPr sz="2000" b="1" spc="-105" dirty="0">
                <a:latin typeface="Times New Roman"/>
                <a:cs typeface="Times New Roman"/>
              </a:rPr>
              <a:t> </a:t>
            </a:r>
            <a:r>
              <a:rPr sz="2000" b="1" spc="-185" dirty="0">
                <a:latin typeface="Times New Roman"/>
                <a:cs typeface="Times New Roman"/>
              </a:rPr>
              <a:t>T</a:t>
            </a:r>
            <a:r>
              <a:rPr sz="2000" b="1" spc="-30" dirty="0">
                <a:latin typeface="Times New Roman"/>
                <a:cs typeface="Times New Roman"/>
              </a:rPr>
              <a:t>A</a:t>
            </a:r>
            <a:r>
              <a:rPr sz="2000" b="1" spc="-15" dirty="0">
                <a:latin typeface="Times New Roman"/>
                <a:cs typeface="Times New Roman"/>
              </a:rPr>
              <a:t>B</a:t>
            </a:r>
            <a:r>
              <a:rPr sz="2000" b="1" spc="-40" dirty="0">
                <a:latin typeface="Times New Roman"/>
                <a:cs typeface="Times New Roman"/>
              </a:rPr>
              <a:t>LE</a:t>
            </a:r>
            <a:r>
              <a:rPr sz="2000" b="1" spc="-5" dirty="0">
                <a:latin typeface="Times New Roman"/>
                <a:cs typeface="Times New Roman"/>
              </a:rPr>
              <a:t>.</a:t>
            </a: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1155" y="1486448"/>
            <a:ext cx="7222490" cy="4196662"/>
          </a:xfrm>
          <a:prstGeom prst="rect">
            <a:avLst/>
          </a:prstGeom>
        </p:spPr>
        <p:txBody>
          <a:bodyPr vert="horz" wrap="square" lIns="0" tIns="28575" rIns="0" bIns="0" rtlCol="0">
            <a:spAutoFit/>
          </a:bodyPr>
          <a:lstStyle/>
          <a:p>
            <a:pPr marL="424180" indent="-412115">
              <a:lnSpc>
                <a:spcPct val="100000"/>
              </a:lnSpc>
              <a:spcBef>
                <a:spcPts val="225"/>
              </a:spcBef>
              <a:buFont typeface="Microsoft Sans Serif"/>
              <a:buChar char="●"/>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90" dirty="0">
                <a:latin typeface="Times New Roman"/>
                <a:cs typeface="Times New Roman"/>
              </a:rPr>
              <a:t> </a:t>
            </a:r>
            <a:r>
              <a:rPr sz="2000" b="1" dirty="0">
                <a:latin typeface="Times New Roman"/>
                <a:cs typeface="Times New Roman"/>
              </a:rPr>
              <a:t>-</a:t>
            </a:r>
            <a:r>
              <a:rPr sz="2000" b="1" spc="-5" dirty="0">
                <a:latin typeface="Times New Roman"/>
                <a:cs typeface="Times New Roman"/>
              </a:rPr>
              <a:t>5</a:t>
            </a:r>
            <a:endParaRPr sz="2000" dirty="0">
              <a:latin typeface="Times New Roman"/>
              <a:cs typeface="Times New Roman"/>
            </a:endParaRPr>
          </a:p>
          <a:p>
            <a:pPr marL="829310">
              <a:lnSpc>
                <a:spcPct val="100000"/>
              </a:lnSpc>
              <a:spcBef>
                <a:spcPts val="120"/>
              </a:spcBef>
            </a:pPr>
            <a:r>
              <a:rPr sz="2000" b="1" spc="-10" dirty="0">
                <a:latin typeface="Times New Roman"/>
                <a:cs typeface="Times New Roman"/>
              </a:rPr>
              <a:t>DRAG</a:t>
            </a:r>
            <a:r>
              <a:rPr sz="2000" b="1" spc="-30" dirty="0">
                <a:latin typeface="Times New Roman"/>
                <a:cs typeface="Times New Roman"/>
              </a:rPr>
              <a:t> </a:t>
            </a:r>
            <a:r>
              <a:rPr sz="2000" b="1" spc="-10" dirty="0">
                <a:latin typeface="Times New Roman"/>
                <a:cs typeface="Times New Roman"/>
              </a:rPr>
              <a:t>THE </a:t>
            </a:r>
            <a:r>
              <a:rPr sz="2000" b="1" spc="-15" dirty="0">
                <a:latin typeface="Times New Roman"/>
                <a:cs typeface="Times New Roman"/>
              </a:rPr>
              <a:t>NEEDED</a:t>
            </a:r>
            <a:r>
              <a:rPr sz="2000" b="1" spc="55" dirty="0">
                <a:latin typeface="Times New Roman"/>
                <a:cs typeface="Times New Roman"/>
              </a:rPr>
              <a:t> </a:t>
            </a:r>
            <a:r>
              <a:rPr sz="2000" b="1" spc="-85" dirty="0">
                <a:latin typeface="Times New Roman"/>
                <a:cs typeface="Times New Roman"/>
              </a:rPr>
              <a:t>DATA</a:t>
            </a:r>
            <a:r>
              <a:rPr sz="2000" b="1" spc="-210" dirty="0">
                <a:latin typeface="Times New Roman"/>
                <a:cs typeface="Times New Roman"/>
              </a:rPr>
              <a:t> </a:t>
            </a:r>
            <a:r>
              <a:rPr lang="en-US" sz="2000" b="1" spc="-210" dirty="0" smtClean="0">
                <a:latin typeface="Times New Roman"/>
                <a:cs typeface="Times New Roman"/>
              </a:rPr>
              <a:t>  </a:t>
            </a:r>
            <a:r>
              <a:rPr sz="2000" b="1" spc="-10" dirty="0" smtClean="0">
                <a:latin typeface="Times New Roman"/>
                <a:cs typeface="Times New Roman"/>
              </a:rPr>
              <a:t>AND</a:t>
            </a:r>
            <a:r>
              <a:rPr sz="2000" b="1" spc="30" dirty="0" smtClean="0">
                <a:latin typeface="Times New Roman"/>
                <a:cs typeface="Times New Roman"/>
              </a:rPr>
              <a:t> </a:t>
            </a:r>
            <a:r>
              <a:rPr sz="2000" b="1" spc="-35" dirty="0">
                <a:latin typeface="Times New Roman"/>
                <a:cs typeface="Times New Roman"/>
              </a:rPr>
              <a:t>CREATE</a:t>
            </a:r>
            <a:r>
              <a:rPr sz="2000" b="1" spc="-75" dirty="0">
                <a:latin typeface="Times New Roman"/>
                <a:cs typeface="Times New Roman"/>
              </a:rPr>
              <a:t> </a:t>
            </a:r>
            <a:r>
              <a:rPr sz="2000" b="1" spc="-10" dirty="0">
                <a:latin typeface="Times New Roman"/>
                <a:cs typeface="Times New Roman"/>
              </a:rPr>
              <a:t>A</a:t>
            </a:r>
            <a:r>
              <a:rPr sz="2000" b="1" spc="360" dirty="0">
                <a:latin typeface="Times New Roman"/>
                <a:cs typeface="Times New Roman"/>
              </a:rPr>
              <a:t> </a:t>
            </a:r>
            <a:r>
              <a:rPr sz="2000" b="1" spc="-20" dirty="0">
                <a:latin typeface="Times New Roman"/>
                <a:cs typeface="Times New Roman"/>
              </a:rPr>
              <a:t>PIVOT</a:t>
            </a:r>
            <a:endParaRPr sz="2000" dirty="0">
              <a:latin typeface="Times New Roman"/>
              <a:cs typeface="Times New Roman"/>
            </a:endParaRPr>
          </a:p>
          <a:p>
            <a:pPr marL="12700">
              <a:lnSpc>
                <a:spcPct val="100000"/>
              </a:lnSpc>
            </a:pPr>
            <a:r>
              <a:rPr sz="2000" b="1" spc="-35" dirty="0">
                <a:latin typeface="Times New Roman"/>
                <a:cs typeface="Times New Roman"/>
              </a:rPr>
              <a:t>TABLE.</a:t>
            </a:r>
            <a:endParaRPr sz="2000" dirty="0">
              <a:latin typeface="Times New Roman"/>
              <a:cs typeface="Times New Roman"/>
            </a:endParaRPr>
          </a:p>
          <a:p>
            <a:pPr>
              <a:lnSpc>
                <a:spcPct val="100000"/>
              </a:lnSpc>
              <a:spcBef>
                <a:spcPts val="5"/>
              </a:spcBef>
            </a:pPr>
            <a:endParaRPr sz="2250" dirty="0">
              <a:latin typeface="Times New Roman"/>
              <a:cs typeface="Times New Roman"/>
            </a:endParaRPr>
          </a:p>
          <a:p>
            <a:pPr marL="424180" indent="-412115">
              <a:lnSpc>
                <a:spcPct val="100000"/>
              </a:lnSpc>
              <a:spcBef>
                <a:spcPts val="5"/>
              </a:spcBef>
              <a:buFont typeface="Microsoft Sans Serif"/>
              <a:buChar char="●"/>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90" dirty="0">
                <a:latin typeface="Times New Roman"/>
                <a:cs typeface="Times New Roman"/>
              </a:rPr>
              <a:t> </a:t>
            </a:r>
            <a:r>
              <a:rPr sz="2000" b="1" dirty="0">
                <a:latin typeface="Times New Roman"/>
                <a:cs typeface="Times New Roman"/>
              </a:rPr>
              <a:t>-</a:t>
            </a:r>
            <a:r>
              <a:rPr sz="2000" b="1" spc="-5" dirty="0">
                <a:latin typeface="Times New Roman"/>
                <a:cs typeface="Times New Roman"/>
              </a:rPr>
              <a:t>6</a:t>
            </a:r>
            <a:endParaRPr sz="2000" dirty="0">
              <a:latin typeface="Times New Roman"/>
              <a:cs typeface="Times New Roman"/>
            </a:endParaRPr>
          </a:p>
          <a:p>
            <a:pPr marL="829310">
              <a:lnSpc>
                <a:spcPct val="100000"/>
              </a:lnSpc>
              <a:spcBef>
                <a:spcPts val="95"/>
              </a:spcBef>
            </a:pPr>
            <a:r>
              <a:rPr sz="2000" b="1" spc="-5" dirty="0">
                <a:latin typeface="Times New Roman"/>
                <a:cs typeface="Times New Roman"/>
              </a:rPr>
              <a:t>S</a:t>
            </a:r>
            <a:r>
              <a:rPr sz="2000" b="1" spc="-25" dirty="0">
                <a:latin typeface="Times New Roman"/>
                <a:cs typeface="Times New Roman"/>
              </a:rPr>
              <a:t>E</a:t>
            </a:r>
            <a:r>
              <a:rPr sz="2000" b="1" spc="-20" dirty="0">
                <a:latin typeface="Times New Roman"/>
                <a:cs typeface="Times New Roman"/>
              </a:rPr>
              <a:t>LE</a:t>
            </a:r>
            <a:r>
              <a:rPr sz="2000" b="1" spc="-10" dirty="0">
                <a:latin typeface="Times New Roman"/>
                <a:cs typeface="Times New Roman"/>
              </a:rPr>
              <a:t>CT</a:t>
            </a:r>
            <a:r>
              <a:rPr sz="2000" b="1" spc="-30" dirty="0">
                <a:latin typeface="Times New Roman"/>
                <a:cs typeface="Times New Roman"/>
              </a:rPr>
              <a:t> </a:t>
            </a:r>
            <a:r>
              <a:rPr sz="2000" b="1" spc="-20" dirty="0">
                <a:latin typeface="Times New Roman"/>
                <a:cs typeface="Times New Roman"/>
              </a:rPr>
              <a:t>T</a:t>
            </a:r>
            <a:r>
              <a:rPr sz="2000" b="1" spc="-5" dirty="0">
                <a:latin typeface="Times New Roman"/>
                <a:cs typeface="Times New Roman"/>
              </a:rPr>
              <a:t>H</a:t>
            </a:r>
            <a:r>
              <a:rPr sz="2000" b="1" spc="-10" dirty="0">
                <a:latin typeface="Times New Roman"/>
                <a:cs typeface="Times New Roman"/>
              </a:rPr>
              <a:t>E </a:t>
            </a:r>
            <a:r>
              <a:rPr sz="2000" b="1" spc="-5" dirty="0">
                <a:latin typeface="Times New Roman"/>
                <a:cs typeface="Times New Roman"/>
              </a:rPr>
              <a:t>P</a:t>
            </a:r>
            <a:r>
              <a:rPr sz="2000" b="1" spc="-15" dirty="0">
                <a:latin typeface="Times New Roman"/>
                <a:cs typeface="Times New Roman"/>
              </a:rPr>
              <a:t>I</a:t>
            </a:r>
            <a:r>
              <a:rPr sz="2000" b="1" spc="-60" dirty="0">
                <a:latin typeface="Times New Roman"/>
                <a:cs typeface="Times New Roman"/>
              </a:rPr>
              <a:t>V</a:t>
            </a:r>
            <a:r>
              <a:rPr sz="2000" b="1" spc="-5" dirty="0">
                <a:latin typeface="Times New Roman"/>
                <a:cs typeface="Times New Roman"/>
              </a:rPr>
              <a:t>O</a:t>
            </a:r>
            <a:r>
              <a:rPr sz="2000" b="1" spc="-10" dirty="0">
                <a:latin typeface="Times New Roman"/>
                <a:cs typeface="Times New Roman"/>
              </a:rPr>
              <a:t>T</a:t>
            </a:r>
            <a:r>
              <a:rPr sz="2000" b="1" spc="-80" dirty="0">
                <a:latin typeface="Times New Roman"/>
                <a:cs typeface="Times New Roman"/>
              </a:rPr>
              <a:t> </a:t>
            </a:r>
            <a:r>
              <a:rPr sz="2000" b="1" spc="-165" dirty="0">
                <a:latin typeface="Times New Roman"/>
                <a:cs typeface="Times New Roman"/>
              </a:rPr>
              <a:t>T</a:t>
            </a:r>
            <a:r>
              <a:rPr sz="2000" b="1" spc="-10" dirty="0">
                <a:latin typeface="Times New Roman"/>
                <a:cs typeface="Times New Roman"/>
              </a:rPr>
              <a:t>A</a:t>
            </a:r>
            <a:r>
              <a:rPr sz="2000" b="1" spc="5" dirty="0">
                <a:latin typeface="Times New Roman"/>
                <a:cs typeface="Times New Roman"/>
              </a:rPr>
              <a:t>B</a:t>
            </a:r>
            <a:r>
              <a:rPr sz="2000" b="1" spc="-20" dirty="0">
                <a:latin typeface="Times New Roman"/>
                <a:cs typeface="Times New Roman"/>
              </a:rPr>
              <a:t>L</a:t>
            </a:r>
            <a:r>
              <a:rPr sz="2000" b="1" spc="-10" dirty="0">
                <a:latin typeface="Times New Roman"/>
                <a:cs typeface="Times New Roman"/>
              </a:rPr>
              <a:t>E</a:t>
            </a:r>
            <a:r>
              <a:rPr sz="2000" b="1" spc="-100" dirty="0">
                <a:latin typeface="Times New Roman"/>
                <a:cs typeface="Times New Roman"/>
              </a:rPr>
              <a:t> </a:t>
            </a:r>
            <a:r>
              <a:rPr sz="2000" b="1" spc="-10" dirty="0">
                <a:latin typeface="Times New Roman"/>
                <a:cs typeface="Times New Roman"/>
              </a:rPr>
              <a:t>AND</a:t>
            </a:r>
            <a:r>
              <a:rPr sz="2000" b="1" spc="30" dirty="0">
                <a:latin typeface="Times New Roman"/>
                <a:cs typeface="Times New Roman"/>
              </a:rPr>
              <a:t> </a:t>
            </a:r>
            <a:r>
              <a:rPr sz="2000" b="1" spc="-10" dirty="0">
                <a:latin typeface="Times New Roman"/>
                <a:cs typeface="Times New Roman"/>
              </a:rPr>
              <a:t>C</a:t>
            </a:r>
            <a:r>
              <a:rPr sz="2000" b="1" spc="-20" dirty="0">
                <a:latin typeface="Times New Roman"/>
                <a:cs typeface="Times New Roman"/>
              </a:rPr>
              <a:t>L</a:t>
            </a:r>
            <a:r>
              <a:rPr sz="2000" b="1" spc="-15" dirty="0">
                <a:latin typeface="Times New Roman"/>
                <a:cs typeface="Times New Roman"/>
              </a:rPr>
              <a:t>I</a:t>
            </a:r>
            <a:r>
              <a:rPr sz="2000" b="1" spc="-10" dirty="0">
                <a:latin typeface="Times New Roman"/>
                <a:cs typeface="Times New Roman"/>
              </a:rPr>
              <a:t>CK</a:t>
            </a:r>
            <a:r>
              <a:rPr sz="2000" b="1" spc="10" dirty="0">
                <a:latin typeface="Times New Roman"/>
                <a:cs typeface="Times New Roman"/>
              </a:rPr>
              <a:t> </a:t>
            </a:r>
            <a:r>
              <a:rPr sz="2000" b="1" spc="-5" dirty="0">
                <a:latin typeface="Times New Roman"/>
                <a:cs typeface="Times New Roman"/>
              </a:rPr>
              <a:t>O</a:t>
            </a:r>
            <a:r>
              <a:rPr sz="2000" b="1" spc="-10" dirty="0">
                <a:latin typeface="Times New Roman"/>
                <a:cs typeface="Times New Roman"/>
              </a:rPr>
              <a:t>N</a:t>
            </a:r>
            <a:r>
              <a:rPr sz="2000" b="1" dirty="0">
                <a:latin typeface="Times New Roman"/>
                <a:cs typeface="Times New Roman"/>
              </a:rPr>
              <a:t> </a:t>
            </a:r>
            <a:r>
              <a:rPr sz="2000" b="1" spc="-20" dirty="0">
                <a:latin typeface="Times New Roman"/>
                <a:cs typeface="Times New Roman"/>
              </a:rPr>
              <a:t> </a:t>
            </a:r>
            <a:r>
              <a:rPr sz="2000" b="1" spc="-15" dirty="0">
                <a:latin typeface="Times New Roman"/>
                <a:cs typeface="Times New Roman"/>
              </a:rPr>
              <a:t>I</a:t>
            </a:r>
            <a:r>
              <a:rPr sz="2000" b="1" spc="-10" dirty="0">
                <a:latin typeface="Times New Roman"/>
                <a:cs typeface="Times New Roman"/>
              </a:rPr>
              <a:t>NS</a:t>
            </a:r>
            <a:r>
              <a:rPr sz="2000" b="1" spc="-20" dirty="0">
                <a:latin typeface="Times New Roman"/>
                <a:cs typeface="Times New Roman"/>
              </a:rPr>
              <a:t>E</a:t>
            </a:r>
            <a:r>
              <a:rPr sz="2000" b="1" spc="-80" dirty="0">
                <a:latin typeface="Times New Roman"/>
                <a:cs typeface="Times New Roman"/>
              </a:rPr>
              <a:t>R</a:t>
            </a:r>
            <a:r>
              <a:rPr sz="2000" b="1" spc="-165" dirty="0">
                <a:latin typeface="Times New Roman"/>
                <a:cs typeface="Times New Roman"/>
              </a:rPr>
              <a:t>T</a:t>
            </a:r>
            <a:r>
              <a:rPr sz="2000" b="1" spc="-5" dirty="0">
                <a:latin typeface="Times New Roman"/>
                <a:cs typeface="Times New Roman"/>
              </a:rPr>
              <a:t>.</a:t>
            </a:r>
            <a:endParaRPr sz="2000" dirty="0">
              <a:latin typeface="Times New Roman"/>
              <a:cs typeface="Times New Roman"/>
            </a:endParaRPr>
          </a:p>
          <a:p>
            <a:pPr>
              <a:lnSpc>
                <a:spcPct val="100000"/>
              </a:lnSpc>
              <a:spcBef>
                <a:spcPts val="10"/>
              </a:spcBef>
            </a:pPr>
            <a:endParaRPr sz="2250" dirty="0">
              <a:latin typeface="Times New Roman"/>
              <a:cs typeface="Times New Roman"/>
            </a:endParaRPr>
          </a:p>
          <a:p>
            <a:pPr marL="424180" indent="-412115">
              <a:lnSpc>
                <a:spcPct val="100000"/>
              </a:lnSpc>
              <a:buFont typeface="Microsoft Sans Serif"/>
              <a:buChar char="●"/>
              <a:tabLst>
                <a:tab pos="424180" algn="l"/>
                <a:tab pos="424815" algn="l"/>
              </a:tabLst>
            </a:pPr>
            <a:r>
              <a:rPr sz="2000" b="1" spc="-10" dirty="0">
                <a:latin typeface="Times New Roman"/>
                <a:cs typeface="Times New Roman"/>
              </a:rPr>
              <a:t>STEP-7</a:t>
            </a:r>
            <a:endParaRPr sz="2000" dirty="0">
              <a:latin typeface="Times New Roman"/>
              <a:cs typeface="Times New Roman"/>
            </a:endParaRPr>
          </a:p>
          <a:p>
            <a:pPr marL="829310">
              <a:lnSpc>
                <a:spcPct val="100000"/>
              </a:lnSpc>
              <a:spcBef>
                <a:spcPts val="120"/>
              </a:spcBef>
            </a:pPr>
            <a:r>
              <a:rPr sz="2000" b="1" spc="-5" dirty="0">
                <a:latin typeface="Times New Roman"/>
                <a:cs typeface="Times New Roman"/>
              </a:rPr>
              <a:t>N</a:t>
            </a:r>
            <a:r>
              <a:rPr sz="2000" b="1" dirty="0">
                <a:latin typeface="Times New Roman"/>
                <a:cs typeface="Times New Roman"/>
              </a:rPr>
              <a:t>O</a:t>
            </a:r>
            <a:r>
              <a:rPr sz="2000" b="1" spc="-10" dirty="0">
                <a:latin typeface="Times New Roman"/>
                <a:cs typeface="Times New Roman"/>
              </a:rPr>
              <a:t>W</a:t>
            </a:r>
            <a:r>
              <a:rPr sz="2000" b="1" spc="-55" dirty="0">
                <a:latin typeface="Times New Roman"/>
                <a:cs typeface="Times New Roman"/>
              </a:rPr>
              <a:t> </a:t>
            </a:r>
            <a:r>
              <a:rPr sz="2000" b="1" spc="-5" dirty="0">
                <a:latin typeface="Times New Roman"/>
                <a:cs typeface="Times New Roman"/>
              </a:rPr>
              <a:t>CL</a:t>
            </a:r>
            <a:r>
              <a:rPr sz="2000" b="1" spc="-20" dirty="0">
                <a:latin typeface="Times New Roman"/>
                <a:cs typeface="Times New Roman"/>
              </a:rPr>
              <a:t>I</a:t>
            </a:r>
            <a:r>
              <a:rPr sz="2000" b="1" spc="-5" dirty="0">
                <a:latin typeface="Times New Roman"/>
                <a:cs typeface="Times New Roman"/>
              </a:rPr>
              <a:t>CK</a:t>
            </a:r>
            <a:r>
              <a:rPr sz="2000" b="1" dirty="0">
                <a:latin typeface="Times New Roman"/>
                <a:cs typeface="Times New Roman"/>
              </a:rPr>
              <a:t> </a:t>
            </a:r>
            <a:r>
              <a:rPr sz="2000" b="1" spc="5" dirty="0">
                <a:latin typeface="Times New Roman"/>
                <a:cs typeface="Times New Roman"/>
              </a:rPr>
              <a:t>O</a:t>
            </a:r>
            <a:r>
              <a:rPr sz="2000" b="1" spc="-5" dirty="0">
                <a:latin typeface="Times New Roman"/>
                <a:cs typeface="Times New Roman"/>
              </a:rPr>
              <a:t>N</a:t>
            </a:r>
            <a:r>
              <a:rPr sz="2000" b="1" spc="-45" dirty="0">
                <a:latin typeface="Times New Roman"/>
                <a:cs typeface="Times New Roman"/>
              </a:rPr>
              <a:t> </a:t>
            </a:r>
            <a:r>
              <a:rPr sz="2000" b="1" spc="-15" dirty="0">
                <a:latin typeface="Times New Roman"/>
                <a:cs typeface="Times New Roman"/>
              </a:rPr>
              <a:t>T</a:t>
            </a:r>
            <a:r>
              <a:rPr sz="2000" b="1" dirty="0">
                <a:latin typeface="Times New Roman"/>
                <a:cs typeface="Times New Roman"/>
              </a:rPr>
              <a:t>H</a:t>
            </a:r>
            <a:r>
              <a:rPr sz="2000" b="1" spc="-5" dirty="0">
                <a:latin typeface="Times New Roman"/>
                <a:cs typeface="Times New Roman"/>
              </a:rPr>
              <a:t>E</a:t>
            </a:r>
            <a:r>
              <a:rPr sz="2000" b="1" spc="-15" dirty="0">
                <a:latin typeface="Times New Roman"/>
                <a:cs typeface="Times New Roman"/>
              </a:rPr>
              <a:t> </a:t>
            </a:r>
            <a:r>
              <a:rPr lang="en-US" sz="2000" b="1" spc="-5" dirty="0" smtClean="0">
                <a:latin typeface="Times New Roman"/>
                <a:cs typeface="Times New Roman"/>
              </a:rPr>
              <a:t>BAR DIAGRAM </a:t>
            </a:r>
            <a:r>
              <a:rPr sz="2000" b="1" spc="-80" dirty="0" smtClean="0">
                <a:latin typeface="Times New Roman"/>
                <a:cs typeface="Times New Roman"/>
              </a:rPr>
              <a:t> </a:t>
            </a:r>
            <a:r>
              <a:rPr sz="2000" b="1" spc="-15" dirty="0">
                <a:latin typeface="Times New Roman"/>
                <a:cs typeface="Times New Roman"/>
              </a:rPr>
              <a:t>T</a:t>
            </a:r>
            <a:r>
              <a:rPr sz="2000" b="1" dirty="0">
                <a:latin typeface="Times New Roman"/>
                <a:cs typeface="Times New Roman"/>
              </a:rPr>
              <a:t>H</a:t>
            </a:r>
            <a:r>
              <a:rPr sz="2000" b="1" spc="-150" dirty="0">
                <a:latin typeface="Times New Roman"/>
                <a:cs typeface="Times New Roman"/>
              </a:rPr>
              <a:t>A</a:t>
            </a:r>
            <a:r>
              <a:rPr sz="2000" b="1" spc="-5" dirty="0">
                <a:latin typeface="Times New Roman"/>
                <a:cs typeface="Times New Roman"/>
              </a:rPr>
              <a:t>T</a:t>
            </a:r>
            <a:r>
              <a:rPr sz="2000" b="1" spc="-125" dirty="0">
                <a:latin typeface="Times New Roman"/>
                <a:cs typeface="Times New Roman"/>
              </a:rPr>
              <a:t> </a:t>
            </a:r>
            <a:r>
              <a:rPr sz="2000" b="1" spc="-5" dirty="0">
                <a:latin typeface="Times New Roman"/>
                <a:cs typeface="Times New Roman"/>
              </a:rPr>
              <a:t>Y</a:t>
            </a:r>
            <a:r>
              <a:rPr sz="2000" b="1" dirty="0">
                <a:latin typeface="Times New Roman"/>
                <a:cs typeface="Times New Roman"/>
              </a:rPr>
              <a:t>O</a:t>
            </a:r>
            <a:r>
              <a:rPr sz="2000" b="1" spc="-5" dirty="0">
                <a:latin typeface="Times New Roman"/>
                <a:cs typeface="Times New Roman"/>
              </a:rPr>
              <a:t>U</a:t>
            </a:r>
            <a:r>
              <a:rPr sz="2000" b="1" dirty="0">
                <a:latin typeface="Times New Roman"/>
                <a:cs typeface="Times New Roman"/>
              </a:rPr>
              <a:t> </a:t>
            </a:r>
            <a:r>
              <a:rPr sz="2000" b="1" spc="-45" dirty="0">
                <a:latin typeface="Times New Roman"/>
                <a:cs typeface="Times New Roman"/>
              </a:rPr>
              <a:t> </a:t>
            </a:r>
            <a:r>
              <a:rPr sz="2000" b="1" spc="-229" dirty="0">
                <a:latin typeface="Times New Roman"/>
                <a:cs typeface="Times New Roman"/>
              </a:rPr>
              <a:t>W</a:t>
            </a:r>
            <a:r>
              <a:rPr sz="2000" b="1" spc="-5" dirty="0">
                <a:latin typeface="Times New Roman"/>
                <a:cs typeface="Times New Roman"/>
              </a:rPr>
              <a:t>AN</a:t>
            </a:r>
            <a:r>
              <a:rPr sz="2000" b="1" spc="-160" dirty="0">
                <a:latin typeface="Times New Roman"/>
                <a:cs typeface="Times New Roman"/>
              </a:rPr>
              <a:t>T</a:t>
            </a:r>
            <a:r>
              <a:rPr sz="2000" b="1" spc="-5" dirty="0">
                <a:latin typeface="Times New Roman"/>
                <a:cs typeface="Times New Roman"/>
              </a:rPr>
              <a:t>.</a:t>
            </a:r>
            <a:endParaRPr sz="2000" dirty="0">
              <a:latin typeface="Times New Roman"/>
              <a:cs typeface="Times New Roman"/>
            </a:endParaRPr>
          </a:p>
          <a:p>
            <a:pPr>
              <a:lnSpc>
                <a:spcPct val="100000"/>
              </a:lnSpc>
              <a:spcBef>
                <a:spcPts val="5"/>
              </a:spcBef>
            </a:pPr>
            <a:endParaRPr sz="2250" dirty="0">
              <a:latin typeface="Times New Roman"/>
              <a:cs typeface="Times New Roman"/>
            </a:endParaRPr>
          </a:p>
          <a:p>
            <a:pPr marL="424180" indent="-412115">
              <a:lnSpc>
                <a:spcPct val="100000"/>
              </a:lnSpc>
              <a:buFont typeface="Microsoft Sans Serif"/>
              <a:buChar char="●"/>
              <a:tabLst>
                <a:tab pos="424180" algn="l"/>
                <a:tab pos="424815" algn="l"/>
              </a:tabLst>
            </a:pPr>
            <a:r>
              <a:rPr sz="2000" b="1" spc="-5" dirty="0">
                <a:latin typeface="Times New Roman"/>
                <a:cs typeface="Times New Roman"/>
              </a:rPr>
              <a:t>S</a:t>
            </a:r>
            <a:r>
              <a:rPr sz="2000" b="1" spc="-25" dirty="0">
                <a:latin typeface="Times New Roman"/>
                <a:cs typeface="Times New Roman"/>
              </a:rPr>
              <a:t>T</a:t>
            </a:r>
            <a:r>
              <a:rPr sz="2000" b="1" spc="-15" dirty="0">
                <a:latin typeface="Times New Roman"/>
                <a:cs typeface="Times New Roman"/>
              </a:rPr>
              <a:t>E</a:t>
            </a:r>
            <a:r>
              <a:rPr sz="2000" b="1" spc="-5" dirty="0">
                <a:latin typeface="Times New Roman"/>
                <a:cs typeface="Times New Roman"/>
              </a:rPr>
              <a:t>P</a:t>
            </a:r>
            <a:r>
              <a:rPr sz="2000" b="1" spc="-90" dirty="0">
                <a:latin typeface="Times New Roman"/>
                <a:cs typeface="Times New Roman"/>
              </a:rPr>
              <a:t> </a:t>
            </a:r>
            <a:r>
              <a:rPr sz="2000" b="1" dirty="0">
                <a:latin typeface="Times New Roman"/>
                <a:cs typeface="Times New Roman"/>
              </a:rPr>
              <a:t>-</a:t>
            </a:r>
            <a:r>
              <a:rPr sz="2000" b="1" spc="-5" dirty="0">
                <a:latin typeface="Times New Roman"/>
                <a:cs typeface="Times New Roman"/>
              </a:rPr>
              <a:t>8</a:t>
            </a:r>
            <a:endParaRPr sz="2000" dirty="0">
              <a:latin typeface="Times New Roman"/>
              <a:cs typeface="Times New Roman"/>
            </a:endParaRPr>
          </a:p>
          <a:p>
            <a:pPr marL="826769">
              <a:lnSpc>
                <a:spcPct val="100000"/>
              </a:lnSpc>
              <a:spcBef>
                <a:spcPts val="100"/>
              </a:spcBef>
            </a:pPr>
            <a:r>
              <a:rPr sz="2000" b="1" spc="-10" dirty="0">
                <a:latin typeface="Times New Roman"/>
                <a:cs typeface="Times New Roman"/>
              </a:rPr>
              <a:t>THE</a:t>
            </a:r>
            <a:r>
              <a:rPr sz="2000" b="1" spc="-25" dirty="0">
                <a:latin typeface="Times New Roman"/>
                <a:cs typeface="Times New Roman"/>
              </a:rPr>
              <a:t> </a:t>
            </a:r>
            <a:r>
              <a:rPr lang="en-US" sz="2000" b="1" spc="-20" dirty="0" smtClean="0">
                <a:latin typeface="Times New Roman"/>
                <a:cs typeface="Times New Roman"/>
              </a:rPr>
              <a:t>DIAGRAM </a:t>
            </a:r>
            <a:r>
              <a:rPr sz="2000" b="1" spc="-10" dirty="0" smtClean="0">
                <a:latin typeface="Times New Roman"/>
                <a:cs typeface="Times New Roman"/>
              </a:rPr>
              <a:t>IS</a:t>
            </a:r>
            <a:r>
              <a:rPr sz="2000" b="1" spc="-15" dirty="0" smtClean="0">
                <a:latin typeface="Times New Roman"/>
                <a:cs typeface="Times New Roman"/>
              </a:rPr>
              <a:t> </a:t>
            </a:r>
            <a:r>
              <a:rPr sz="2000" b="1" spc="-30" dirty="0">
                <a:latin typeface="Times New Roman"/>
                <a:cs typeface="Times New Roman"/>
              </a:rPr>
              <a:t>CREATED.</a:t>
            </a:r>
            <a:endParaRPr sz="2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grpSp>
        <p:nvGrpSpPr>
          <p:cNvPr id="3" name="object 3"/>
          <p:cNvGrpSpPr/>
          <p:nvPr/>
        </p:nvGrpSpPr>
        <p:grpSpPr>
          <a:xfrm>
            <a:off x="417576" y="192074"/>
            <a:ext cx="3013075" cy="1153795"/>
            <a:chOff x="417576" y="192074"/>
            <a:chExt cx="3013075" cy="1153795"/>
          </a:xfrm>
        </p:grpSpPr>
        <p:pic>
          <p:nvPicPr>
            <p:cNvPr id="4" name="object 4"/>
            <p:cNvPicPr/>
            <p:nvPr/>
          </p:nvPicPr>
          <p:blipFill>
            <a:blip r:embed="rId3" cstate="print"/>
            <a:stretch>
              <a:fillRect/>
            </a:stretch>
          </p:blipFill>
          <p:spPr>
            <a:xfrm>
              <a:off x="716650" y="338673"/>
              <a:ext cx="2597425" cy="707893"/>
            </a:xfrm>
            <a:prstGeom prst="rect">
              <a:avLst/>
            </a:prstGeom>
          </p:spPr>
        </p:pic>
        <p:pic>
          <p:nvPicPr>
            <p:cNvPr id="5" name="object 5"/>
            <p:cNvPicPr/>
            <p:nvPr/>
          </p:nvPicPr>
          <p:blipFill>
            <a:blip r:embed="rId4" cstate="print"/>
            <a:stretch>
              <a:fillRect/>
            </a:stretch>
          </p:blipFill>
          <p:spPr>
            <a:xfrm>
              <a:off x="417576" y="192074"/>
              <a:ext cx="3012821" cy="1153490"/>
            </a:xfrm>
            <a:prstGeom prst="rect">
              <a:avLst/>
            </a:prstGeom>
          </p:spPr>
        </p:pic>
        <p:pic>
          <p:nvPicPr>
            <p:cNvPr id="6" name="object 6"/>
            <p:cNvPicPr/>
            <p:nvPr/>
          </p:nvPicPr>
          <p:blipFill>
            <a:blip r:embed="rId5" cstate="print"/>
            <a:stretch>
              <a:fillRect/>
            </a:stretch>
          </p:blipFill>
          <p:spPr>
            <a:xfrm>
              <a:off x="757428" y="358139"/>
              <a:ext cx="2520696" cy="630936"/>
            </a:xfrm>
            <a:prstGeom prst="rect">
              <a:avLst/>
            </a:prstGeom>
          </p:spPr>
        </p:pic>
      </p:grpSp>
      <p:sp>
        <p:nvSpPr>
          <p:cNvPr id="7" name="object 7"/>
          <p:cNvSpPr txBox="1">
            <a:spLocks noGrp="1"/>
          </p:cNvSpPr>
          <p:nvPr>
            <p:ph type="title"/>
          </p:nvPr>
        </p:nvSpPr>
        <p:spPr>
          <a:xfrm>
            <a:off x="757427" y="358140"/>
            <a:ext cx="2520950" cy="631190"/>
          </a:xfrm>
          <a:prstGeom prst="rect">
            <a:avLst/>
          </a:prstGeom>
          <a:ln w="9144">
            <a:solidFill>
              <a:srgbClr val="46AAC5"/>
            </a:solidFill>
          </a:ln>
        </p:spPr>
        <p:txBody>
          <a:bodyPr vert="horz" wrap="square" lIns="0" tIns="0" rIns="0" bIns="0" rtlCol="0">
            <a:spAutoFit/>
          </a:bodyPr>
          <a:lstStyle/>
          <a:p>
            <a:pPr marL="10160">
              <a:lnSpc>
                <a:spcPts val="4765"/>
              </a:lnSpc>
            </a:pPr>
            <a:r>
              <a:rPr dirty="0"/>
              <a:t>RESULTS</a:t>
            </a:r>
          </a:p>
        </p:txBody>
      </p:sp>
      <p:grpSp>
        <p:nvGrpSpPr>
          <p:cNvPr id="8" name="object 8"/>
          <p:cNvGrpSpPr/>
          <p:nvPr/>
        </p:nvGrpSpPr>
        <p:grpSpPr>
          <a:xfrm>
            <a:off x="417576" y="1075994"/>
            <a:ext cx="2762885" cy="1153795"/>
            <a:chOff x="417576" y="1075994"/>
            <a:chExt cx="2762885" cy="1153795"/>
          </a:xfrm>
        </p:grpSpPr>
        <p:pic>
          <p:nvPicPr>
            <p:cNvPr id="9" name="object 9"/>
            <p:cNvPicPr/>
            <p:nvPr/>
          </p:nvPicPr>
          <p:blipFill>
            <a:blip r:embed="rId6" cstate="print"/>
            <a:stretch>
              <a:fillRect/>
            </a:stretch>
          </p:blipFill>
          <p:spPr>
            <a:xfrm>
              <a:off x="707136" y="1213065"/>
              <a:ext cx="2448941" cy="723684"/>
            </a:xfrm>
            <a:prstGeom prst="rect">
              <a:avLst/>
            </a:prstGeom>
          </p:spPr>
        </p:pic>
        <p:pic>
          <p:nvPicPr>
            <p:cNvPr id="10" name="object 10"/>
            <p:cNvPicPr/>
            <p:nvPr/>
          </p:nvPicPr>
          <p:blipFill>
            <a:blip r:embed="rId7" cstate="print"/>
            <a:stretch>
              <a:fillRect/>
            </a:stretch>
          </p:blipFill>
          <p:spPr>
            <a:xfrm>
              <a:off x="417576" y="1075994"/>
              <a:ext cx="2762885" cy="1153490"/>
            </a:xfrm>
            <a:prstGeom prst="rect">
              <a:avLst/>
            </a:prstGeom>
          </p:spPr>
        </p:pic>
        <p:pic>
          <p:nvPicPr>
            <p:cNvPr id="11" name="object 11"/>
            <p:cNvPicPr/>
            <p:nvPr/>
          </p:nvPicPr>
          <p:blipFill>
            <a:blip r:embed="rId8" cstate="print"/>
            <a:stretch>
              <a:fillRect/>
            </a:stretch>
          </p:blipFill>
          <p:spPr>
            <a:xfrm>
              <a:off x="757428" y="1242059"/>
              <a:ext cx="2353056" cy="627888"/>
            </a:xfrm>
            <a:prstGeom prst="rect">
              <a:avLst/>
            </a:prstGeom>
          </p:spPr>
        </p:pic>
      </p:grpSp>
      <p:sp>
        <p:nvSpPr>
          <p:cNvPr id="12" name="object 12"/>
          <p:cNvSpPr txBox="1"/>
          <p:nvPr/>
        </p:nvSpPr>
        <p:spPr>
          <a:xfrm>
            <a:off x="757427" y="1242060"/>
            <a:ext cx="2353310" cy="628015"/>
          </a:xfrm>
          <a:prstGeom prst="rect">
            <a:avLst/>
          </a:prstGeom>
          <a:ln w="9144">
            <a:solidFill>
              <a:srgbClr val="46AAC5"/>
            </a:solidFill>
          </a:ln>
        </p:spPr>
        <p:txBody>
          <a:bodyPr vert="horz" wrap="square" lIns="0" tIns="0" rIns="0" bIns="0" rtlCol="0">
            <a:spAutoFit/>
          </a:bodyPr>
          <a:lstStyle/>
          <a:p>
            <a:pPr marL="10160">
              <a:lnSpc>
                <a:spcPts val="4760"/>
              </a:lnSpc>
            </a:pPr>
            <a:r>
              <a:rPr sz="4000" b="1" spc="-40" dirty="0" smtClean="0">
                <a:latin typeface="Times New Roman"/>
                <a:cs typeface="Times New Roman"/>
              </a:rPr>
              <a:t>1.</a:t>
            </a:r>
            <a:r>
              <a:rPr lang="en-US" sz="4000" b="1" spc="-40" dirty="0" smtClean="0">
                <a:latin typeface="Times New Roman"/>
                <a:cs typeface="Times New Roman"/>
              </a:rPr>
              <a:t>TABLE</a:t>
            </a:r>
            <a:endParaRPr sz="4000" dirty="0">
              <a:latin typeface="Times New Roman"/>
              <a:cs typeface="Times New Roman"/>
            </a:endParaRPr>
          </a:p>
        </p:txBody>
      </p:sp>
      <p:sp>
        <p:nvSpPr>
          <p:cNvPr id="13" name="object 13"/>
          <p:cNvSpPr txBox="1"/>
          <p:nvPr/>
        </p:nvSpPr>
        <p:spPr>
          <a:xfrm>
            <a:off x="11304778" y="6452108"/>
            <a:ext cx="17208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C926B"/>
                </a:solidFill>
                <a:latin typeface="Trebuchet MS"/>
                <a:cs typeface="Trebuchet MS"/>
              </a:rPr>
              <a:t>12</a:t>
            </a:r>
            <a:endParaRPr sz="1100">
              <a:latin typeface="Trebuchet MS"/>
              <a:cs typeface="Trebuchet MS"/>
            </a:endParaRP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000" y="2182174"/>
            <a:ext cx="7753414" cy="42226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12" y="545642"/>
            <a:ext cx="5731510" cy="1153795"/>
            <a:chOff x="591312" y="545642"/>
            <a:chExt cx="5731510" cy="1153795"/>
          </a:xfrm>
        </p:grpSpPr>
        <p:pic>
          <p:nvPicPr>
            <p:cNvPr id="3" name="object 3"/>
            <p:cNvPicPr/>
            <p:nvPr/>
          </p:nvPicPr>
          <p:blipFill>
            <a:blip r:embed="rId2" cstate="print"/>
            <a:stretch>
              <a:fillRect/>
            </a:stretch>
          </p:blipFill>
          <p:spPr>
            <a:xfrm>
              <a:off x="890385" y="692241"/>
              <a:ext cx="5432194" cy="707893"/>
            </a:xfrm>
            <a:prstGeom prst="rect">
              <a:avLst/>
            </a:prstGeom>
          </p:spPr>
        </p:pic>
        <p:pic>
          <p:nvPicPr>
            <p:cNvPr id="4" name="object 4"/>
            <p:cNvPicPr/>
            <p:nvPr/>
          </p:nvPicPr>
          <p:blipFill>
            <a:blip r:embed="rId3" cstate="print"/>
            <a:stretch>
              <a:fillRect/>
            </a:stretch>
          </p:blipFill>
          <p:spPr>
            <a:xfrm>
              <a:off x="591312" y="545642"/>
              <a:ext cx="5676646" cy="1153490"/>
            </a:xfrm>
            <a:prstGeom prst="rect">
              <a:avLst/>
            </a:prstGeom>
          </p:spPr>
        </p:pic>
        <p:pic>
          <p:nvPicPr>
            <p:cNvPr id="5" name="object 5"/>
            <p:cNvPicPr/>
            <p:nvPr/>
          </p:nvPicPr>
          <p:blipFill>
            <a:blip r:embed="rId4" cstate="print"/>
            <a:stretch>
              <a:fillRect/>
            </a:stretch>
          </p:blipFill>
          <p:spPr>
            <a:xfrm>
              <a:off x="931164" y="711708"/>
              <a:ext cx="5355336" cy="630936"/>
            </a:xfrm>
            <a:prstGeom prst="rect">
              <a:avLst/>
            </a:prstGeom>
          </p:spPr>
        </p:pic>
      </p:grpSp>
      <p:sp>
        <p:nvSpPr>
          <p:cNvPr id="6" name="object 6"/>
          <p:cNvSpPr txBox="1">
            <a:spLocks noGrp="1"/>
          </p:cNvSpPr>
          <p:nvPr>
            <p:ph type="title"/>
          </p:nvPr>
        </p:nvSpPr>
        <p:spPr>
          <a:xfrm>
            <a:off x="931163" y="711708"/>
            <a:ext cx="5355590" cy="631190"/>
          </a:xfrm>
          <a:prstGeom prst="rect">
            <a:avLst/>
          </a:prstGeom>
          <a:ln w="9144">
            <a:solidFill>
              <a:srgbClr val="46AAC5"/>
            </a:solidFill>
          </a:ln>
        </p:spPr>
        <p:txBody>
          <a:bodyPr vert="horz" wrap="square" lIns="0" tIns="0" rIns="0" bIns="0" rtlCol="0">
            <a:spAutoFit/>
          </a:bodyPr>
          <a:lstStyle/>
          <a:p>
            <a:pPr marL="12065">
              <a:lnSpc>
                <a:spcPts val="4765"/>
              </a:lnSpc>
            </a:pPr>
            <a:r>
              <a:rPr spc="5" dirty="0"/>
              <a:t>2.</a:t>
            </a:r>
            <a:r>
              <a:rPr spc="-55" dirty="0"/>
              <a:t> </a:t>
            </a:r>
            <a:r>
              <a:rPr lang="en-US" spc="-20" dirty="0" smtClean="0"/>
              <a:t>BAR</a:t>
            </a:r>
            <a:r>
              <a:rPr spc="-180" dirty="0" smtClean="0"/>
              <a:t> </a:t>
            </a:r>
            <a:r>
              <a:rPr spc="5" dirty="0"/>
              <a:t>DIAGRAM</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164" y="2141220"/>
            <a:ext cx="6861810" cy="39547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36" y="765678"/>
            <a:ext cx="4259580" cy="1153795"/>
            <a:chOff x="326136" y="466394"/>
            <a:chExt cx="4259580" cy="1153795"/>
          </a:xfrm>
        </p:grpSpPr>
        <p:pic>
          <p:nvPicPr>
            <p:cNvPr id="3" name="object 3"/>
            <p:cNvPicPr/>
            <p:nvPr/>
          </p:nvPicPr>
          <p:blipFill>
            <a:blip r:embed="rId2" cstate="print"/>
            <a:stretch>
              <a:fillRect/>
            </a:stretch>
          </p:blipFill>
          <p:spPr>
            <a:xfrm>
              <a:off x="625198" y="616036"/>
              <a:ext cx="3649135" cy="704639"/>
            </a:xfrm>
            <a:prstGeom prst="rect">
              <a:avLst/>
            </a:prstGeom>
          </p:spPr>
        </p:pic>
        <p:pic>
          <p:nvPicPr>
            <p:cNvPr id="4" name="object 4"/>
            <p:cNvPicPr/>
            <p:nvPr/>
          </p:nvPicPr>
          <p:blipFill>
            <a:blip r:embed="rId3" cstate="print"/>
            <a:stretch>
              <a:fillRect/>
            </a:stretch>
          </p:blipFill>
          <p:spPr>
            <a:xfrm>
              <a:off x="326136" y="466394"/>
              <a:ext cx="4259453" cy="1153490"/>
            </a:xfrm>
            <a:prstGeom prst="rect">
              <a:avLst/>
            </a:prstGeom>
          </p:spPr>
        </p:pic>
        <p:pic>
          <p:nvPicPr>
            <p:cNvPr id="5" name="object 5"/>
            <p:cNvPicPr/>
            <p:nvPr/>
          </p:nvPicPr>
          <p:blipFill>
            <a:blip r:embed="rId4" cstate="print"/>
            <a:stretch>
              <a:fillRect/>
            </a:stretch>
          </p:blipFill>
          <p:spPr>
            <a:xfrm>
              <a:off x="665988" y="635507"/>
              <a:ext cx="3572255" cy="627888"/>
            </a:xfrm>
            <a:prstGeom prst="rect">
              <a:avLst/>
            </a:prstGeom>
          </p:spPr>
        </p:pic>
      </p:grpSp>
      <p:sp>
        <p:nvSpPr>
          <p:cNvPr id="6" name="object 6"/>
          <p:cNvSpPr txBox="1">
            <a:spLocks noGrp="1"/>
          </p:cNvSpPr>
          <p:nvPr>
            <p:ph type="title"/>
          </p:nvPr>
        </p:nvSpPr>
        <p:spPr>
          <a:xfrm>
            <a:off x="675131" y="902620"/>
            <a:ext cx="3572510" cy="628015"/>
          </a:xfrm>
          <a:prstGeom prst="rect">
            <a:avLst/>
          </a:prstGeom>
          <a:ln w="9144">
            <a:solidFill>
              <a:srgbClr val="46AAC5"/>
            </a:solidFill>
          </a:ln>
        </p:spPr>
        <p:txBody>
          <a:bodyPr vert="horz" wrap="square" lIns="0" tIns="0" rIns="0" bIns="0" rtlCol="0">
            <a:spAutoFit/>
          </a:bodyPr>
          <a:lstStyle/>
          <a:p>
            <a:pPr marL="12065">
              <a:lnSpc>
                <a:spcPts val="4750"/>
              </a:lnSpc>
            </a:pPr>
            <a:r>
              <a:rPr dirty="0"/>
              <a:t>CONCLUSION</a:t>
            </a:r>
          </a:p>
        </p:txBody>
      </p:sp>
      <p:sp>
        <p:nvSpPr>
          <p:cNvPr id="7" name="object 7"/>
          <p:cNvSpPr txBox="1"/>
          <p:nvPr/>
        </p:nvSpPr>
        <p:spPr>
          <a:xfrm>
            <a:off x="625198" y="1981200"/>
            <a:ext cx="9235440" cy="2968120"/>
          </a:xfrm>
          <a:prstGeom prst="rect">
            <a:avLst/>
          </a:prstGeom>
        </p:spPr>
        <p:txBody>
          <a:bodyPr vert="horz" wrap="square" lIns="0" tIns="13335" rIns="0" bIns="0" rtlCol="0">
            <a:spAutoFit/>
          </a:bodyPr>
          <a:lstStyle/>
          <a:p>
            <a:pPr marL="12700" marR="5080" indent="612775">
              <a:lnSpc>
                <a:spcPct val="100000"/>
              </a:lnSpc>
              <a:spcBef>
                <a:spcPts val="105"/>
              </a:spcBef>
            </a:pPr>
            <a:r>
              <a:rPr lang="en-US" sz="2400" dirty="0" smtClean="0">
                <a:latin typeface="Times New Roman" pitchFamily="18" charset="0"/>
                <a:cs typeface="Times New Roman" pitchFamily="18" charset="0"/>
              </a:rPr>
              <a:t>Employee </a:t>
            </a:r>
            <a:r>
              <a:rPr lang="en-US" sz="2400" dirty="0">
                <a:latin typeface="Times New Roman" pitchFamily="18" charset="0"/>
                <a:cs typeface="Times New Roman" pitchFamily="18" charset="0"/>
              </a:rPr>
              <a:t>performance analysis is a critical component of effective organizational management. 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well-implemented employee performance analysis system is integral to fostering a high-performance culture. It provides actionable insights that drive employee development, enhance organizational effectiveness, and contribute to long-term success. By focusing on continuous feedback, data-driven decisions, and personalized development, organizations can ensure they are not only meeting their current goals but also preparing for future growth.</a:t>
            </a:r>
            <a:endParaRPr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6264" y="0"/>
            <a:ext cx="4751705" cy="6863715"/>
            <a:chOff x="7446264" y="0"/>
            <a:chExt cx="4751705" cy="6863715"/>
          </a:xfrm>
        </p:grpSpPr>
        <p:sp>
          <p:nvSpPr>
            <p:cNvPr id="4" name="object 4"/>
            <p:cNvSpPr/>
            <p:nvPr/>
          </p:nvSpPr>
          <p:spPr>
            <a:xfrm>
              <a:off x="7450836" y="7620"/>
              <a:ext cx="4742815" cy="6851650"/>
            </a:xfrm>
            <a:custGeom>
              <a:avLst/>
              <a:gdLst/>
              <a:ahLst/>
              <a:cxnLst/>
              <a:rect l="l" t="t" r="r" b="b"/>
              <a:pathLst>
                <a:path w="4742815" h="6851650">
                  <a:moveTo>
                    <a:pt x="1928495" y="0"/>
                  </a:moveTo>
                  <a:lnTo>
                    <a:pt x="3146679" y="6851517"/>
                  </a:lnTo>
                </a:path>
                <a:path w="4742815" h="6851650">
                  <a:moveTo>
                    <a:pt x="4742561" y="3689223"/>
                  </a:moveTo>
                  <a:lnTo>
                    <a:pt x="0" y="6851519"/>
                  </a:lnTo>
                </a:path>
              </a:pathLst>
            </a:custGeom>
            <a:ln w="9144">
              <a:solidFill>
                <a:srgbClr val="5FC9ED"/>
              </a:solidFill>
            </a:ln>
          </p:spPr>
          <p:txBody>
            <a:bodyPr wrap="square" lIns="0" tIns="0" rIns="0" bIns="0" rtlCol="0"/>
            <a:lstStyle/>
            <a:p>
              <a:endParaRPr/>
            </a:p>
          </p:txBody>
        </p:sp>
        <p:sp>
          <p:nvSpPr>
            <p:cNvPr id="5" name="object 5"/>
            <p:cNvSpPr/>
            <p:nvPr/>
          </p:nvSpPr>
          <p:spPr>
            <a:xfrm>
              <a:off x="9183624" y="0"/>
              <a:ext cx="3008630" cy="6858000"/>
            </a:xfrm>
            <a:custGeom>
              <a:avLst/>
              <a:gdLst/>
              <a:ahLst/>
              <a:cxnLst/>
              <a:rect l="l" t="t" r="r" b="b"/>
              <a:pathLst>
                <a:path w="3008629" h="6858000">
                  <a:moveTo>
                    <a:pt x="3008376" y="0"/>
                  </a:moveTo>
                  <a:lnTo>
                    <a:pt x="2043302" y="0"/>
                  </a:lnTo>
                  <a:lnTo>
                    <a:pt x="0" y="6857994"/>
                  </a:lnTo>
                  <a:lnTo>
                    <a:pt x="3008376" y="6857994"/>
                  </a:lnTo>
                  <a:lnTo>
                    <a:pt x="3008376" y="0"/>
                  </a:lnTo>
                  <a:close/>
                </a:path>
              </a:pathLst>
            </a:custGeom>
            <a:solidFill>
              <a:srgbClr val="5FC9ED">
                <a:alpha val="35685"/>
              </a:srgbClr>
            </a:solidFill>
          </p:spPr>
          <p:txBody>
            <a:bodyPr wrap="square" lIns="0" tIns="0" rIns="0" bIns="0" rtlCol="0"/>
            <a:lstStyle/>
            <a:p>
              <a:endParaRPr/>
            </a:p>
          </p:txBody>
        </p:sp>
        <p:sp>
          <p:nvSpPr>
            <p:cNvPr id="6" name="object 6"/>
            <p:cNvSpPr/>
            <p:nvPr/>
          </p:nvSpPr>
          <p:spPr>
            <a:xfrm>
              <a:off x="9604248" y="0"/>
              <a:ext cx="2587625" cy="6858000"/>
            </a:xfrm>
            <a:custGeom>
              <a:avLst/>
              <a:gdLst/>
              <a:ahLst/>
              <a:cxnLst/>
              <a:rect l="l" t="t" r="r" b="b"/>
              <a:pathLst>
                <a:path w="2587625" h="6858000">
                  <a:moveTo>
                    <a:pt x="2587371" y="0"/>
                  </a:moveTo>
                  <a:lnTo>
                    <a:pt x="0" y="0"/>
                  </a:lnTo>
                  <a:lnTo>
                    <a:pt x="1208024" y="6857994"/>
                  </a:lnTo>
                  <a:lnTo>
                    <a:pt x="2587371" y="6857994"/>
                  </a:lnTo>
                  <a:lnTo>
                    <a:pt x="2587371" y="0"/>
                  </a:lnTo>
                  <a:close/>
                </a:path>
              </a:pathLst>
            </a:custGeom>
            <a:solidFill>
              <a:srgbClr val="5FC9ED">
                <a:alpha val="19607"/>
              </a:srgbClr>
            </a:solidFill>
          </p:spPr>
          <p:txBody>
            <a:bodyPr wrap="square" lIns="0" tIns="0" rIns="0" bIns="0" rtlCol="0"/>
            <a:lstStyle/>
            <a:p>
              <a:endParaRPr/>
            </a:p>
          </p:txBody>
        </p:sp>
        <p:sp>
          <p:nvSpPr>
            <p:cNvPr id="7" name="object 7"/>
            <p:cNvSpPr/>
            <p:nvPr/>
          </p:nvSpPr>
          <p:spPr>
            <a:xfrm>
              <a:off x="8933688" y="3048000"/>
              <a:ext cx="3258820" cy="3810000"/>
            </a:xfrm>
            <a:custGeom>
              <a:avLst/>
              <a:gdLst/>
              <a:ahLst/>
              <a:cxnLst/>
              <a:rect l="l" t="t" r="r" b="b"/>
              <a:pathLst>
                <a:path w="3258820" h="3810000">
                  <a:moveTo>
                    <a:pt x="3258311" y="0"/>
                  </a:moveTo>
                  <a:lnTo>
                    <a:pt x="0" y="3809998"/>
                  </a:lnTo>
                  <a:lnTo>
                    <a:pt x="3258311" y="3809998"/>
                  </a:lnTo>
                  <a:lnTo>
                    <a:pt x="3258311" y="0"/>
                  </a:lnTo>
                  <a:close/>
                </a:path>
              </a:pathLst>
            </a:custGeom>
            <a:solidFill>
              <a:srgbClr val="17ADE2">
                <a:alpha val="65489"/>
              </a:srgbClr>
            </a:solidFill>
          </p:spPr>
          <p:txBody>
            <a:bodyPr wrap="square" lIns="0" tIns="0" rIns="0" bIns="0" rtlCol="0"/>
            <a:lstStyle/>
            <a:p>
              <a:endParaRPr/>
            </a:p>
          </p:txBody>
        </p:sp>
        <p:sp>
          <p:nvSpPr>
            <p:cNvPr id="8" name="object 8"/>
            <p:cNvSpPr/>
            <p:nvPr/>
          </p:nvSpPr>
          <p:spPr>
            <a:xfrm>
              <a:off x="9339072" y="0"/>
              <a:ext cx="2853055" cy="6858000"/>
            </a:xfrm>
            <a:custGeom>
              <a:avLst/>
              <a:gdLst/>
              <a:ahLst/>
              <a:cxnLst/>
              <a:rect l="l" t="t" r="r" b="b"/>
              <a:pathLst>
                <a:path w="2853054" h="6858000">
                  <a:moveTo>
                    <a:pt x="2852674" y="0"/>
                  </a:moveTo>
                  <a:lnTo>
                    <a:pt x="0" y="0"/>
                  </a:lnTo>
                  <a:lnTo>
                    <a:pt x="2468753" y="6857994"/>
                  </a:lnTo>
                  <a:lnTo>
                    <a:pt x="2852674" y="6857994"/>
                  </a:lnTo>
                  <a:lnTo>
                    <a:pt x="2852674" y="0"/>
                  </a:lnTo>
                  <a:close/>
                </a:path>
              </a:pathLst>
            </a:custGeom>
            <a:solidFill>
              <a:srgbClr val="17ADE2">
                <a:alpha val="49803"/>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4"/>
                  </a:lnTo>
                  <a:lnTo>
                    <a:pt x="1295400" y="6857994"/>
                  </a:lnTo>
                  <a:lnTo>
                    <a:pt x="1295400" y="0"/>
                  </a:lnTo>
                  <a:close/>
                </a:path>
              </a:pathLst>
            </a:custGeom>
            <a:solidFill>
              <a:srgbClr val="2C83C3">
                <a:alpha val="69802"/>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4"/>
                  </a:lnTo>
                  <a:lnTo>
                    <a:pt x="1255522" y="6857994"/>
                  </a:lnTo>
                  <a:lnTo>
                    <a:pt x="1255522" y="0"/>
                  </a:lnTo>
                  <a:close/>
                </a:path>
              </a:pathLst>
            </a:custGeom>
            <a:solidFill>
              <a:srgbClr val="216092">
                <a:alpha val="79606"/>
              </a:srgbClr>
            </a:solidFill>
          </p:spPr>
          <p:txBody>
            <a:bodyPr wrap="square" lIns="0" tIns="0" rIns="0" bIns="0" rtlCol="0"/>
            <a:lstStyle/>
            <a:p>
              <a:endParaRPr/>
            </a:p>
          </p:txBody>
        </p:sp>
        <p:sp>
          <p:nvSpPr>
            <p:cNvPr id="11" name="object 11"/>
            <p:cNvSpPr/>
            <p:nvPr/>
          </p:nvSpPr>
          <p:spPr>
            <a:xfrm>
              <a:off x="10372344" y="3590544"/>
              <a:ext cx="1819910" cy="3267710"/>
            </a:xfrm>
            <a:custGeom>
              <a:avLst/>
              <a:gdLst/>
              <a:ahLst/>
              <a:cxnLst/>
              <a:rect l="l" t="t" r="r" b="b"/>
              <a:pathLst>
                <a:path w="1819909" h="3267709">
                  <a:moveTo>
                    <a:pt x="1819655" y="0"/>
                  </a:moveTo>
                  <a:lnTo>
                    <a:pt x="0" y="3267454"/>
                  </a:lnTo>
                  <a:lnTo>
                    <a:pt x="1819655" y="3267454"/>
                  </a:lnTo>
                  <a:lnTo>
                    <a:pt x="1819655" y="0"/>
                  </a:lnTo>
                  <a:close/>
                </a:path>
              </a:pathLst>
            </a:custGeom>
            <a:solidFill>
              <a:srgbClr val="17ADE2">
                <a:alpha val="65489"/>
              </a:srgbClr>
            </a:solidFill>
          </p:spPr>
          <p:txBody>
            <a:bodyPr wrap="square" lIns="0" tIns="0" rIns="0" bIns="0" rtlCol="0"/>
            <a:lstStyle/>
            <a:p>
              <a:endParaRPr/>
            </a:p>
          </p:txBody>
        </p:sp>
      </p:grpSp>
      <p:sp>
        <p:nvSpPr>
          <p:cNvPr id="12" name="object 12"/>
          <p:cNvSpPr/>
          <p:nvPr/>
        </p:nvSpPr>
        <p:spPr>
          <a:xfrm>
            <a:off x="0" y="4011167"/>
            <a:ext cx="448309" cy="2847340"/>
          </a:xfrm>
          <a:custGeom>
            <a:avLst/>
            <a:gdLst/>
            <a:ahLst/>
            <a:cxnLst/>
            <a:rect l="l" t="t" r="r" b="b"/>
            <a:pathLst>
              <a:path w="448309" h="2847340">
                <a:moveTo>
                  <a:pt x="0" y="0"/>
                </a:moveTo>
                <a:lnTo>
                  <a:pt x="0" y="2846830"/>
                </a:lnTo>
                <a:lnTo>
                  <a:pt x="448056" y="2846830"/>
                </a:lnTo>
                <a:lnTo>
                  <a:pt x="0" y="0"/>
                </a:lnTo>
                <a:close/>
              </a:path>
            </a:pathLst>
          </a:custGeom>
          <a:solidFill>
            <a:srgbClr val="5FC9ED">
              <a:alpha val="69802"/>
            </a:srgbClr>
          </a:solidFill>
        </p:spPr>
        <p:txBody>
          <a:bodyPr wrap="square" lIns="0" tIns="0" rIns="0" bIns="0" rtlCol="0"/>
          <a:lstStyle/>
          <a:p>
            <a:endParaRPr/>
          </a:p>
        </p:txBody>
      </p:sp>
      <p:sp>
        <p:nvSpPr>
          <p:cNvPr id="13" name="object 13"/>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D51"/>
          </a:solidFill>
        </p:spPr>
        <p:txBody>
          <a:bodyPr wrap="square" lIns="0" tIns="0" rIns="0" bIns="0" rtlCol="0"/>
          <a:lstStyle/>
          <a:p>
            <a:endParaRPr/>
          </a:p>
        </p:txBody>
      </p:sp>
      <p:sp>
        <p:nvSpPr>
          <p:cNvPr id="14" name="object 14"/>
          <p:cNvSpPr/>
          <p:nvPr/>
        </p:nvSpPr>
        <p:spPr>
          <a:xfrm>
            <a:off x="6696456" y="1694688"/>
            <a:ext cx="314325" cy="326390"/>
          </a:xfrm>
          <a:custGeom>
            <a:avLst/>
            <a:gdLst/>
            <a:ahLst/>
            <a:cxnLst/>
            <a:rect l="l" t="t" r="r" b="b"/>
            <a:pathLst>
              <a:path w="314325" h="326389">
                <a:moveTo>
                  <a:pt x="313944" y="0"/>
                </a:moveTo>
                <a:lnTo>
                  <a:pt x="0" y="0"/>
                </a:lnTo>
                <a:lnTo>
                  <a:pt x="0" y="326136"/>
                </a:lnTo>
                <a:lnTo>
                  <a:pt x="313944" y="326136"/>
                </a:lnTo>
                <a:lnTo>
                  <a:pt x="313944" y="0"/>
                </a:lnTo>
                <a:close/>
              </a:path>
            </a:pathLst>
          </a:custGeom>
          <a:solidFill>
            <a:srgbClr val="2C83C3"/>
          </a:solidFill>
        </p:spPr>
        <p:txBody>
          <a:bodyPr wrap="square" lIns="0" tIns="0" rIns="0" bIns="0" rtlCol="0"/>
          <a:lstStyle/>
          <a:p>
            <a:endParaRPr/>
          </a:p>
        </p:txBody>
      </p:sp>
      <p:sp>
        <p:nvSpPr>
          <p:cNvPr id="15" name="object 15"/>
          <p:cNvSpPr/>
          <p:nvPr/>
        </p:nvSpPr>
        <p:spPr>
          <a:xfrm>
            <a:off x="9354311"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a:endParaRPr/>
          </a:p>
        </p:txBody>
      </p:sp>
      <p:grpSp>
        <p:nvGrpSpPr>
          <p:cNvPr id="16" name="object 16"/>
          <p:cNvGrpSpPr/>
          <p:nvPr/>
        </p:nvGrpSpPr>
        <p:grpSpPr>
          <a:xfrm>
            <a:off x="338327" y="365810"/>
            <a:ext cx="4719955" cy="1153795"/>
            <a:chOff x="338327" y="365810"/>
            <a:chExt cx="4719955" cy="1153795"/>
          </a:xfrm>
        </p:grpSpPr>
        <p:pic>
          <p:nvPicPr>
            <p:cNvPr id="17" name="object 17"/>
            <p:cNvPicPr/>
            <p:nvPr/>
          </p:nvPicPr>
          <p:blipFill>
            <a:blip r:embed="rId2" cstate="print"/>
            <a:stretch>
              <a:fillRect/>
            </a:stretch>
          </p:blipFill>
          <p:spPr>
            <a:xfrm>
              <a:off x="627887" y="505929"/>
              <a:ext cx="4222877" cy="723684"/>
            </a:xfrm>
            <a:prstGeom prst="rect">
              <a:avLst/>
            </a:prstGeom>
          </p:spPr>
        </p:pic>
        <p:pic>
          <p:nvPicPr>
            <p:cNvPr id="18" name="object 18"/>
            <p:cNvPicPr/>
            <p:nvPr/>
          </p:nvPicPr>
          <p:blipFill>
            <a:blip r:embed="rId3" cstate="print"/>
            <a:stretch>
              <a:fillRect/>
            </a:stretch>
          </p:blipFill>
          <p:spPr>
            <a:xfrm>
              <a:off x="338327" y="365810"/>
              <a:ext cx="4719574" cy="1153490"/>
            </a:xfrm>
            <a:prstGeom prst="rect">
              <a:avLst/>
            </a:prstGeom>
          </p:spPr>
        </p:pic>
        <p:pic>
          <p:nvPicPr>
            <p:cNvPr id="19" name="object 19"/>
            <p:cNvPicPr/>
            <p:nvPr/>
          </p:nvPicPr>
          <p:blipFill>
            <a:blip r:embed="rId4" cstate="print"/>
            <a:stretch>
              <a:fillRect/>
            </a:stretch>
          </p:blipFill>
          <p:spPr>
            <a:xfrm>
              <a:off x="678179" y="534924"/>
              <a:ext cx="4126991" cy="627888"/>
            </a:xfrm>
            <a:prstGeom prst="rect">
              <a:avLst/>
            </a:prstGeom>
          </p:spPr>
        </p:pic>
      </p:grpSp>
      <p:sp>
        <p:nvSpPr>
          <p:cNvPr id="20" name="object 20"/>
          <p:cNvSpPr txBox="1">
            <a:spLocks noGrp="1"/>
          </p:cNvSpPr>
          <p:nvPr>
            <p:ph type="title"/>
          </p:nvPr>
        </p:nvSpPr>
        <p:spPr>
          <a:xfrm>
            <a:off x="678180" y="534923"/>
            <a:ext cx="4127500" cy="628015"/>
          </a:xfrm>
          <a:prstGeom prst="rect">
            <a:avLst/>
          </a:prstGeom>
          <a:ln w="9144">
            <a:solidFill>
              <a:srgbClr val="46AAC5"/>
            </a:solidFill>
          </a:ln>
        </p:spPr>
        <p:txBody>
          <a:bodyPr vert="horz" wrap="square" lIns="0" tIns="0" rIns="0" bIns="0" rtlCol="0">
            <a:spAutoFit/>
          </a:bodyPr>
          <a:lstStyle/>
          <a:p>
            <a:pPr marL="10160">
              <a:lnSpc>
                <a:spcPts val="4750"/>
              </a:lnSpc>
            </a:pPr>
            <a:r>
              <a:rPr spc="5" dirty="0"/>
              <a:t>PR</a:t>
            </a:r>
            <a:r>
              <a:rPr spc="10" dirty="0"/>
              <a:t>OJ</a:t>
            </a:r>
            <a:r>
              <a:rPr spc="5" dirty="0"/>
              <a:t>E</a:t>
            </a:r>
            <a:r>
              <a:rPr spc="-15" dirty="0"/>
              <a:t>C</a:t>
            </a:r>
            <a:r>
              <a:rPr spc="5" dirty="0"/>
              <a:t>T</a:t>
            </a:r>
            <a:r>
              <a:rPr spc="-245" dirty="0"/>
              <a:t> </a:t>
            </a:r>
            <a:r>
              <a:rPr spc="5" dirty="0"/>
              <a:t>TI</a:t>
            </a:r>
            <a:r>
              <a:rPr spc="-15" dirty="0"/>
              <a:t>T</a:t>
            </a:r>
            <a:r>
              <a:rPr spc="5" dirty="0"/>
              <a:t>LE</a:t>
            </a:r>
          </a:p>
        </p:txBody>
      </p:sp>
      <p:grpSp>
        <p:nvGrpSpPr>
          <p:cNvPr id="21" name="object 21"/>
          <p:cNvGrpSpPr/>
          <p:nvPr/>
        </p:nvGrpSpPr>
        <p:grpSpPr>
          <a:xfrm>
            <a:off x="466344" y="6409944"/>
            <a:ext cx="3706495" cy="295910"/>
            <a:chOff x="466344" y="6409944"/>
            <a:chExt cx="3706495" cy="295910"/>
          </a:xfrm>
        </p:grpSpPr>
        <p:pic>
          <p:nvPicPr>
            <p:cNvPr id="22" name="object 22"/>
            <p:cNvPicPr/>
            <p:nvPr/>
          </p:nvPicPr>
          <p:blipFill>
            <a:blip r:embed="rId5" cstate="print"/>
            <a:stretch>
              <a:fillRect/>
            </a:stretch>
          </p:blipFill>
          <p:spPr>
            <a:xfrm>
              <a:off x="676656" y="6467856"/>
              <a:ext cx="2142744" cy="198120"/>
            </a:xfrm>
            <a:prstGeom prst="rect">
              <a:avLst/>
            </a:prstGeom>
          </p:spPr>
        </p:pic>
        <p:pic>
          <p:nvPicPr>
            <p:cNvPr id="23" name="object 23"/>
            <p:cNvPicPr/>
            <p:nvPr/>
          </p:nvPicPr>
          <p:blipFill>
            <a:blip r:embed="rId6" cstate="print"/>
            <a:stretch>
              <a:fillRect/>
            </a:stretch>
          </p:blipFill>
          <p:spPr>
            <a:xfrm>
              <a:off x="466344" y="6409944"/>
              <a:ext cx="3706367" cy="295656"/>
            </a:xfrm>
            <a:prstGeom prst="rect">
              <a:avLst/>
            </a:prstGeom>
          </p:spPr>
        </p:pic>
      </p:grpSp>
      <p:sp>
        <p:nvSpPr>
          <p:cNvPr id="24" name="object 24"/>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2</a:t>
            </a:r>
            <a:endParaRPr sz="1100">
              <a:latin typeface="Trebuchet MS"/>
              <a:cs typeface="Trebuchet MS"/>
            </a:endParaRPr>
          </a:p>
        </p:txBody>
      </p:sp>
      <p:sp>
        <p:nvSpPr>
          <p:cNvPr id="25" name="object 25"/>
          <p:cNvSpPr txBox="1"/>
          <p:nvPr/>
        </p:nvSpPr>
        <p:spPr>
          <a:xfrm>
            <a:off x="1371346" y="2650362"/>
            <a:ext cx="8044180" cy="688650"/>
          </a:xfrm>
          <a:prstGeom prst="rect">
            <a:avLst/>
          </a:prstGeom>
        </p:spPr>
        <p:txBody>
          <a:bodyPr vert="horz" wrap="square" lIns="0" tIns="11430" rIns="0" bIns="0" rtlCol="0">
            <a:spAutoFit/>
          </a:bodyPr>
          <a:lstStyle/>
          <a:p>
            <a:pPr marL="12700" marR="5080">
              <a:lnSpc>
                <a:spcPct val="100000"/>
              </a:lnSpc>
              <a:spcBef>
                <a:spcPts val="90"/>
              </a:spcBef>
            </a:pPr>
            <a:r>
              <a:rPr sz="4400" b="1" spc="-5" dirty="0">
                <a:solidFill>
                  <a:srgbClr val="0E0E0E"/>
                </a:solidFill>
                <a:latin typeface="Times New Roman"/>
                <a:cs typeface="Times New Roman"/>
              </a:rPr>
              <a:t>Employee</a:t>
            </a:r>
            <a:r>
              <a:rPr sz="4400" b="1" spc="-90" dirty="0">
                <a:solidFill>
                  <a:srgbClr val="0E0E0E"/>
                </a:solidFill>
                <a:latin typeface="Times New Roman"/>
                <a:cs typeface="Times New Roman"/>
              </a:rPr>
              <a:t> </a:t>
            </a:r>
            <a:r>
              <a:rPr sz="4400" b="1" spc="-5" dirty="0">
                <a:solidFill>
                  <a:srgbClr val="0E0E0E"/>
                </a:solidFill>
                <a:latin typeface="Times New Roman"/>
                <a:cs typeface="Times New Roman"/>
              </a:rPr>
              <a:t>Performance</a:t>
            </a:r>
            <a:r>
              <a:rPr sz="4400" b="1" spc="-114" dirty="0">
                <a:solidFill>
                  <a:srgbClr val="0E0E0E"/>
                </a:solidFill>
                <a:latin typeface="Times New Roman"/>
                <a:cs typeface="Times New Roman"/>
              </a:rPr>
              <a:t> </a:t>
            </a:r>
            <a:r>
              <a:rPr lang="en-US" sz="4400" b="1" spc="-5" dirty="0" smtClean="0">
                <a:solidFill>
                  <a:srgbClr val="0E0E0E"/>
                </a:solidFill>
                <a:latin typeface="Times New Roman"/>
                <a:cs typeface="Times New Roman"/>
              </a:rPr>
              <a:t>Analysis</a:t>
            </a:r>
            <a:endParaRPr sz="4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8350" cy="6864350"/>
            <a:chOff x="0" y="0"/>
            <a:chExt cx="12198350" cy="6864350"/>
          </a:xfrm>
        </p:grpSpPr>
        <p:sp>
          <p:nvSpPr>
            <p:cNvPr id="3" name="object 3"/>
            <p:cNvSpPr/>
            <p:nvPr/>
          </p:nvSpPr>
          <p:spPr>
            <a:xfrm>
              <a:off x="0" y="27425"/>
              <a:ext cx="12192000" cy="6830695"/>
            </a:xfrm>
            <a:custGeom>
              <a:avLst/>
              <a:gdLst/>
              <a:ahLst/>
              <a:cxnLst/>
              <a:rect l="l" t="t" r="r" b="b"/>
              <a:pathLst>
                <a:path w="12192000" h="6830695">
                  <a:moveTo>
                    <a:pt x="12192000" y="0"/>
                  </a:moveTo>
                  <a:lnTo>
                    <a:pt x="0" y="0"/>
                  </a:lnTo>
                  <a:lnTo>
                    <a:pt x="0" y="6830568"/>
                  </a:lnTo>
                  <a:lnTo>
                    <a:pt x="12192000" y="6830568"/>
                  </a:lnTo>
                  <a:lnTo>
                    <a:pt x="12192000" y="0"/>
                  </a:lnTo>
                  <a:close/>
                </a:path>
              </a:pathLst>
            </a:custGeom>
            <a:solidFill>
              <a:srgbClr val="F0F0F0"/>
            </a:solidFill>
          </p:spPr>
          <p:txBody>
            <a:bodyPr wrap="square" lIns="0" tIns="0" rIns="0" bIns="0" rtlCol="0"/>
            <a:lstStyle/>
            <a:p>
              <a:endParaRPr/>
            </a:p>
          </p:txBody>
        </p:sp>
        <p:sp>
          <p:nvSpPr>
            <p:cNvPr id="4" name="object 4"/>
            <p:cNvSpPr/>
            <p:nvPr/>
          </p:nvSpPr>
          <p:spPr>
            <a:xfrm>
              <a:off x="7450835" y="7620"/>
              <a:ext cx="4742815" cy="6851650"/>
            </a:xfrm>
            <a:custGeom>
              <a:avLst/>
              <a:gdLst/>
              <a:ahLst/>
              <a:cxnLst/>
              <a:rect l="l" t="t" r="r" b="b"/>
              <a:pathLst>
                <a:path w="4742815" h="6851650">
                  <a:moveTo>
                    <a:pt x="1928495" y="0"/>
                  </a:moveTo>
                  <a:lnTo>
                    <a:pt x="3146679" y="6851517"/>
                  </a:lnTo>
                </a:path>
                <a:path w="4742815" h="6851650">
                  <a:moveTo>
                    <a:pt x="4742561" y="3689223"/>
                  </a:moveTo>
                  <a:lnTo>
                    <a:pt x="0" y="6851519"/>
                  </a:lnTo>
                </a:path>
              </a:pathLst>
            </a:custGeom>
            <a:ln w="9144">
              <a:solidFill>
                <a:srgbClr val="5FC9ED"/>
              </a:solidFill>
            </a:ln>
          </p:spPr>
          <p:txBody>
            <a:bodyPr wrap="square" lIns="0" tIns="0" rIns="0" bIns="0" rtlCol="0"/>
            <a:lstStyle/>
            <a:p>
              <a:endParaRPr/>
            </a:p>
          </p:txBody>
        </p:sp>
        <p:sp>
          <p:nvSpPr>
            <p:cNvPr id="5" name="object 5"/>
            <p:cNvSpPr/>
            <p:nvPr/>
          </p:nvSpPr>
          <p:spPr>
            <a:xfrm>
              <a:off x="9183623" y="0"/>
              <a:ext cx="3008630" cy="6858000"/>
            </a:xfrm>
            <a:custGeom>
              <a:avLst/>
              <a:gdLst/>
              <a:ahLst/>
              <a:cxnLst/>
              <a:rect l="l" t="t" r="r" b="b"/>
              <a:pathLst>
                <a:path w="3008629" h="6858000">
                  <a:moveTo>
                    <a:pt x="3008376" y="0"/>
                  </a:moveTo>
                  <a:lnTo>
                    <a:pt x="2043302" y="0"/>
                  </a:lnTo>
                  <a:lnTo>
                    <a:pt x="0" y="6857994"/>
                  </a:lnTo>
                  <a:lnTo>
                    <a:pt x="3008376" y="6857994"/>
                  </a:lnTo>
                  <a:lnTo>
                    <a:pt x="3008376" y="0"/>
                  </a:lnTo>
                  <a:close/>
                </a:path>
              </a:pathLst>
            </a:custGeom>
            <a:solidFill>
              <a:srgbClr val="5FC9ED">
                <a:alpha val="35685"/>
              </a:srgbClr>
            </a:solidFill>
          </p:spPr>
          <p:txBody>
            <a:bodyPr wrap="square" lIns="0" tIns="0" rIns="0" bIns="0" rtlCol="0"/>
            <a:lstStyle/>
            <a:p>
              <a:endParaRPr/>
            </a:p>
          </p:txBody>
        </p:sp>
        <p:sp>
          <p:nvSpPr>
            <p:cNvPr id="6" name="object 6"/>
            <p:cNvSpPr/>
            <p:nvPr/>
          </p:nvSpPr>
          <p:spPr>
            <a:xfrm>
              <a:off x="9604247" y="0"/>
              <a:ext cx="2587625" cy="6858000"/>
            </a:xfrm>
            <a:custGeom>
              <a:avLst/>
              <a:gdLst/>
              <a:ahLst/>
              <a:cxnLst/>
              <a:rect l="l" t="t" r="r" b="b"/>
              <a:pathLst>
                <a:path w="2587625" h="6858000">
                  <a:moveTo>
                    <a:pt x="2587371" y="0"/>
                  </a:moveTo>
                  <a:lnTo>
                    <a:pt x="0" y="0"/>
                  </a:lnTo>
                  <a:lnTo>
                    <a:pt x="1208024" y="6857994"/>
                  </a:lnTo>
                  <a:lnTo>
                    <a:pt x="2587371" y="6857994"/>
                  </a:lnTo>
                  <a:lnTo>
                    <a:pt x="2587371" y="0"/>
                  </a:lnTo>
                  <a:close/>
                </a:path>
              </a:pathLst>
            </a:custGeom>
            <a:solidFill>
              <a:srgbClr val="5FC9ED">
                <a:alpha val="19607"/>
              </a:srgbClr>
            </a:solidFill>
          </p:spPr>
          <p:txBody>
            <a:bodyPr wrap="square" lIns="0" tIns="0" rIns="0" bIns="0" rtlCol="0"/>
            <a:lstStyle/>
            <a:p>
              <a:endParaRPr/>
            </a:p>
          </p:txBody>
        </p:sp>
        <p:sp>
          <p:nvSpPr>
            <p:cNvPr id="7" name="object 7"/>
            <p:cNvSpPr/>
            <p:nvPr/>
          </p:nvSpPr>
          <p:spPr>
            <a:xfrm>
              <a:off x="8933688" y="3048000"/>
              <a:ext cx="3258820" cy="3810000"/>
            </a:xfrm>
            <a:custGeom>
              <a:avLst/>
              <a:gdLst/>
              <a:ahLst/>
              <a:cxnLst/>
              <a:rect l="l" t="t" r="r" b="b"/>
              <a:pathLst>
                <a:path w="3258820" h="3810000">
                  <a:moveTo>
                    <a:pt x="3258311" y="0"/>
                  </a:moveTo>
                  <a:lnTo>
                    <a:pt x="0" y="3809998"/>
                  </a:lnTo>
                  <a:lnTo>
                    <a:pt x="3258311" y="3809998"/>
                  </a:lnTo>
                  <a:lnTo>
                    <a:pt x="3258311" y="0"/>
                  </a:lnTo>
                  <a:close/>
                </a:path>
              </a:pathLst>
            </a:custGeom>
            <a:solidFill>
              <a:srgbClr val="17ADE2">
                <a:alpha val="65489"/>
              </a:srgbClr>
            </a:solidFill>
          </p:spPr>
          <p:txBody>
            <a:bodyPr wrap="square" lIns="0" tIns="0" rIns="0" bIns="0" rtlCol="0"/>
            <a:lstStyle/>
            <a:p>
              <a:endParaRPr/>
            </a:p>
          </p:txBody>
        </p:sp>
        <p:sp>
          <p:nvSpPr>
            <p:cNvPr id="8" name="object 8"/>
            <p:cNvSpPr/>
            <p:nvPr/>
          </p:nvSpPr>
          <p:spPr>
            <a:xfrm>
              <a:off x="9339071" y="0"/>
              <a:ext cx="2853055" cy="6858000"/>
            </a:xfrm>
            <a:custGeom>
              <a:avLst/>
              <a:gdLst/>
              <a:ahLst/>
              <a:cxnLst/>
              <a:rect l="l" t="t" r="r" b="b"/>
              <a:pathLst>
                <a:path w="2853054" h="6858000">
                  <a:moveTo>
                    <a:pt x="2852674" y="0"/>
                  </a:moveTo>
                  <a:lnTo>
                    <a:pt x="0" y="0"/>
                  </a:lnTo>
                  <a:lnTo>
                    <a:pt x="2468753" y="6857994"/>
                  </a:lnTo>
                  <a:lnTo>
                    <a:pt x="2852674" y="6857994"/>
                  </a:lnTo>
                  <a:lnTo>
                    <a:pt x="2852674" y="0"/>
                  </a:lnTo>
                  <a:close/>
                </a:path>
              </a:pathLst>
            </a:custGeom>
            <a:solidFill>
              <a:srgbClr val="17ADE2">
                <a:alpha val="49803"/>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4"/>
                  </a:lnTo>
                  <a:lnTo>
                    <a:pt x="1295400" y="6857994"/>
                  </a:lnTo>
                  <a:lnTo>
                    <a:pt x="1295400" y="0"/>
                  </a:lnTo>
                  <a:close/>
                </a:path>
              </a:pathLst>
            </a:custGeom>
            <a:solidFill>
              <a:srgbClr val="2C83C3">
                <a:alpha val="69802"/>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4"/>
                  </a:lnTo>
                  <a:lnTo>
                    <a:pt x="1255522" y="6857994"/>
                  </a:lnTo>
                  <a:lnTo>
                    <a:pt x="1255522" y="0"/>
                  </a:lnTo>
                  <a:close/>
                </a:path>
              </a:pathLst>
            </a:custGeom>
            <a:solidFill>
              <a:srgbClr val="216092">
                <a:alpha val="79606"/>
              </a:srgbClr>
            </a:solidFill>
          </p:spPr>
          <p:txBody>
            <a:bodyPr wrap="square" lIns="0" tIns="0" rIns="0" bIns="0" rtlCol="0"/>
            <a:lstStyle/>
            <a:p>
              <a:endParaRPr/>
            </a:p>
          </p:txBody>
        </p:sp>
        <p:sp>
          <p:nvSpPr>
            <p:cNvPr id="11" name="object 11"/>
            <p:cNvSpPr/>
            <p:nvPr/>
          </p:nvSpPr>
          <p:spPr>
            <a:xfrm>
              <a:off x="10372343" y="3590544"/>
              <a:ext cx="1819910" cy="3267710"/>
            </a:xfrm>
            <a:custGeom>
              <a:avLst/>
              <a:gdLst/>
              <a:ahLst/>
              <a:cxnLst/>
              <a:rect l="l" t="t" r="r" b="b"/>
              <a:pathLst>
                <a:path w="1819909" h="3267709">
                  <a:moveTo>
                    <a:pt x="1819655" y="0"/>
                  </a:moveTo>
                  <a:lnTo>
                    <a:pt x="0" y="3267454"/>
                  </a:lnTo>
                  <a:lnTo>
                    <a:pt x="1819655" y="3267454"/>
                  </a:lnTo>
                  <a:lnTo>
                    <a:pt x="1819655" y="0"/>
                  </a:lnTo>
                  <a:close/>
                </a:path>
              </a:pathLst>
            </a:custGeom>
            <a:solidFill>
              <a:srgbClr val="17ADE2">
                <a:alpha val="65489"/>
              </a:srgbClr>
            </a:solidFill>
          </p:spPr>
          <p:txBody>
            <a:bodyPr wrap="square" lIns="0" tIns="0" rIns="0" bIns="0" rtlCol="0"/>
            <a:lstStyle/>
            <a:p>
              <a:endParaRPr/>
            </a:p>
          </p:txBody>
        </p:sp>
        <p:sp>
          <p:nvSpPr>
            <p:cNvPr id="12" name="object 12"/>
            <p:cNvSpPr/>
            <p:nvPr/>
          </p:nvSpPr>
          <p:spPr>
            <a:xfrm>
              <a:off x="0" y="4011167"/>
              <a:ext cx="448309" cy="2847340"/>
            </a:xfrm>
            <a:custGeom>
              <a:avLst/>
              <a:gdLst/>
              <a:ahLst/>
              <a:cxnLst/>
              <a:rect l="l" t="t" r="r" b="b"/>
              <a:pathLst>
                <a:path w="448309" h="2847340">
                  <a:moveTo>
                    <a:pt x="0" y="0"/>
                  </a:moveTo>
                  <a:lnTo>
                    <a:pt x="0" y="2846830"/>
                  </a:lnTo>
                  <a:lnTo>
                    <a:pt x="448056" y="2846830"/>
                  </a:lnTo>
                  <a:lnTo>
                    <a:pt x="0" y="0"/>
                  </a:lnTo>
                  <a:close/>
                </a:path>
              </a:pathLst>
            </a:custGeom>
            <a:solidFill>
              <a:srgbClr val="5FC9ED">
                <a:alpha val="69802"/>
              </a:srgbClr>
            </a:solidFill>
          </p:spPr>
          <p:txBody>
            <a:bodyPr wrap="square" lIns="0" tIns="0" rIns="0" bIns="0" rtlCol="0"/>
            <a:lstStyle/>
            <a:p>
              <a:endParaRPr/>
            </a:p>
          </p:txBody>
        </p:sp>
      </p:grpSp>
      <p:sp>
        <p:nvSpPr>
          <p:cNvPr id="13" name="object 13"/>
          <p:cNvSpPr txBox="1"/>
          <p:nvPr/>
        </p:nvSpPr>
        <p:spPr>
          <a:xfrm>
            <a:off x="752551" y="6494397"/>
            <a:ext cx="1685925" cy="163195"/>
          </a:xfrm>
          <a:prstGeom prst="rect">
            <a:avLst/>
          </a:prstGeom>
        </p:spPr>
        <p:txBody>
          <a:bodyPr vert="horz" wrap="square" lIns="0" tIns="0" rIns="0" bIns="0" rtlCol="0">
            <a:spAutoFit/>
          </a:bodyPr>
          <a:lstStyle/>
          <a:p>
            <a:pPr>
              <a:lnSpc>
                <a:spcPts val="1255"/>
              </a:lnSpc>
            </a:pPr>
            <a:r>
              <a:rPr sz="1100" spc="-5" dirty="0">
                <a:solidFill>
                  <a:srgbClr val="2C83C3"/>
                </a:solidFill>
                <a:latin typeface="Trebuchet MS"/>
                <a:cs typeface="Trebuchet MS"/>
              </a:rPr>
              <a:t>3/21/2024</a:t>
            </a:r>
            <a:r>
              <a:rPr sz="1100" spc="210" dirty="0">
                <a:solidFill>
                  <a:srgbClr val="2C83C3"/>
                </a:solidFill>
                <a:latin typeface="Trebuchet MS"/>
                <a:cs typeface="Trebuchet MS"/>
              </a:rPr>
              <a:t> </a:t>
            </a:r>
            <a:r>
              <a:rPr sz="1100" b="1" spc="-5" dirty="0">
                <a:solidFill>
                  <a:srgbClr val="2C83C3"/>
                </a:solidFill>
                <a:latin typeface="Trebuchet MS"/>
                <a:cs typeface="Trebuchet MS"/>
              </a:rPr>
              <a:t>Annual</a:t>
            </a:r>
            <a:r>
              <a:rPr sz="1100" b="1" spc="-50" dirty="0">
                <a:solidFill>
                  <a:srgbClr val="2C83C3"/>
                </a:solidFill>
                <a:latin typeface="Trebuchet MS"/>
                <a:cs typeface="Trebuchet MS"/>
              </a:rPr>
              <a:t> </a:t>
            </a:r>
            <a:r>
              <a:rPr sz="1100" b="1" spc="-5" dirty="0">
                <a:solidFill>
                  <a:srgbClr val="2C83C3"/>
                </a:solidFill>
                <a:latin typeface="Trebuchet MS"/>
                <a:cs typeface="Trebuchet MS"/>
              </a:rPr>
              <a:t>Review</a:t>
            </a:r>
            <a:endParaRPr sz="1100">
              <a:latin typeface="Trebuchet MS"/>
              <a:cs typeface="Trebuchet MS"/>
            </a:endParaRPr>
          </a:p>
        </p:txBody>
      </p:sp>
      <p:grpSp>
        <p:nvGrpSpPr>
          <p:cNvPr id="14" name="object 14"/>
          <p:cNvGrpSpPr/>
          <p:nvPr/>
        </p:nvGrpSpPr>
        <p:grpSpPr>
          <a:xfrm>
            <a:off x="341375" y="448055"/>
            <a:ext cx="11317605" cy="6410325"/>
            <a:chOff x="341375" y="448055"/>
            <a:chExt cx="11317605" cy="6410325"/>
          </a:xfrm>
        </p:grpSpPr>
        <p:sp>
          <p:nvSpPr>
            <p:cNvPr id="15" name="object 15"/>
            <p:cNvSpPr/>
            <p:nvPr/>
          </p:nvSpPr>
          <p:spPr>
            <a:xfrm>
              <a:off x="7363968" y="448055"/>
              <a:ext cx="360045" cy="363220"/>
            </a:xfrm>
            <a:custGeom>
              <a:avLst/>
              <a:gdLst/>
              <a:ahLst/>
              <a:cxnLst/>
              <a:rect l="l" t="t" r="r" b="b"/>
              <a:pathLst>
                <a:path w="360045" h="363220">
                  <a:moveTo>
                    <a:pt x="179831" y="0"/>
                  </a:moveTo>
                  <a:lnTo>
                    <a:pt x="132079" y="6477"/>
                  </a:lnTo>
                  <a:lnTo>
                    <a:pt x="89026" y="24765"/>
                  </a:lnTo>
                  <a:lnTo>
                    <a:pt x="52704" y="53086"/>
                  </a:lnTo>
                  <a:lnTo>
                    <a:pt x="24510" y="89789"/>
                  </a:lnTo>
                  <a:lnTo>
                    <a:pt x="6476" y="133096"/>
                  </a:lnTo>
                  <a:lnTo>
                    <a:pt x="0" y="181356"/>
                  </a:lnTo>
                  <a:lnTo>
                    <a:pt x="6476" y="229616"/>
                  </a:lnTo>
                  <a:lnTo>
                    <a:pt x="24510" y="272923"/>
                  </a:lnTo>
                  <a:lnTo>
                    <a:pt x="52704" y="309626"/>
                  </a:lnTo>
                  <a:lnTo>
                    <a:pt x="89026" y="337947"/>
                  </a:lnTo>
                  <a:lnTo>
                    <a:pt x="132079" y="356235"/>
                  </a:lnTo>
                  <a:lnTo>
                    <a:pt x="179831" y="362712"/>
                  </a:lnTo>
                  <a:lnTo>
                    <a:pt x="227583" y="356235"/>
                  </a:lnTo>
                  <a:lnTo>
                    <a:pt x="270636" y="337947"/>
                  </a:lnTo>
                  <a:lnTo>
                    <a:pt x="306958" y="309626"/>
                  </a:lnTo>
                  <a:lnTo>
                    <a:pt x="335152" y="272923"/>
                  </a:lnTo>
                  <a:lnTo>
                    <a:pt x="353186" y="229616"/>
                  </a:lnTo>
                  <a:lnTo>
                    <a:pt x="359663" y="181356"/>
                  </a:lnTo>
                  <a:lnTo>
                    <a:pt x="353186" y="133096"/>
                  </a:lnTo>
                  <a:lnTo>
                    <a:pt x="335152" y="89789"/>
                  </a:lnTo>
                  <a:lnTo>
                    <a:pt x="306958" y="53086"/>
                  </a:lnTo>
                  <a:lnTo>
                    <a:pt x="270636" y="24765"/>
                  </a:lnTo>
                  <a:lnTo>
                    <a:pt x="227583" y="6477"/>
                  </a:lnTo>
                  <a:lnTo>
                    <a:pt x="179831" y="0"/>
                  </a:lnTo>
                  <a:close/>
                </a:path>
              </a:pathLst>
            </a:custGeom>
            <a:solidFill>
              <a:srgbClr val="EBEBEB"/>
            </a:solidFill>
          </p:spPr>
          <p:txBody>
            <a:bodyPr wrap="square" lIns="0" tIns="0" rIns="0" bIns="0" rtlCol="0"/>
            <a:lstStyle/>
            <a:p>
              <a:endParaRPr/>
            </a:p>
          </p:txBody>
        </p:sp>
        <p:sp>
          <p:nvSpPr>
            <p:cNvPr id="16" name="object 16"/>
            <p:cNvSpPr/>
            <p:nvPr/>
          </p:nvSpPr>
          <p:spPr>
            <a:xfrm>
              <a:off x="11012423" y="5611367"/>
              <a:ext cx="646430" cy="646430"/>
            </a:xfrm>
            <a:custGeom>
              <a:avLst/>
              <a:gdLst/>
              <a:ahLst/>
              <a:cxnLst/>
              <a:rect l="l" t="t" r="r" b="b"/>
              <a:pathLst>
                <a:path w="646429" h="646429">
                  <a:moveTo>
                    <a:pt x="323087" y="0"/>
                  </a:moveTo>
                  <a:lnTo>
                    <a:pt x="275335" y="3505"/>
                  </a:lnTo>
                  <a:lnTo>
                    <a:pt x="229743" y="13677"/>
                  </a:lnTo>
                  <a:lnTo>
                    <a:pt x="186944" y="30022"/>
                  </a:lnTo>
                  <a:lnTo>
                    <a:pt x="147193" y="52044"/>
                  </a:lnTo>
                  <a:lnTo>
                    <a:pt x="111125" y="79247"/>
                  </a:lnTo>
                  <a:lnTo>
                    <a:pt x="79248" y="111112"/>
                  </a:lnTo>
                  <a:lnTo>
                    <a:pt x="52070" y="147167"/>
                  </a:lnTo>
                  <a:lnTo>
                    <a:pt x="29972" y="186880"/>
                  </a:lnTo>
                  <a:lnTo>
                    <a:pt x="13716" y="229781"/>
                  </a:lnTo>
                  <a:lnTo>
                    <a:pt x="3555" y="275348"/>
                  </a:lnTo>
                  <a:lnTo>
                    <a:pt x="0" y="323087"/>
                  </a:lnTo>
                  <a:lnTo>
                    <a:pt x="3555" y="370827"/>
                  </a:lnTo>
                  <a:lnTo>
                    <a:pt x="13716" y="416394"/>
                  </a:lnTo>
                  <a:lnTo>
                    <a:pt x="29972" y="459295"/>
                  </a:lnTo>
                  <a:lnTo>
                    <a:pt x="52070" y="499008"/>
                  </a:lnTo>
                  <a:lnTo>
                    <a:pt x="79248" y="535050"/>
                  </a:lnTo>
                  <a:lnTo>
                    <a:pt x="111125" y="566927"/>
                  </a:lnTo>
                  <a:lnTo>
                    <a:pt x="147193" y="594118"/>
                  </a:lnTo>
                  <a:lnTo>
                    <a:pt x="186944" y="616140"/>
                  </a:lnTo>
                  <a:lnTo>
                    <a:pt x="229743" y="632498"/>
                  </a:lnTo>
                  <a:lnTo>
                    <a:pt x="275335" y="642670"/>
                  </a:lnTo>
                  <a:lnTo>
                    <a:pt x="323087" y="646175"/>
                  </a:lnTo>
                  <a:lnTo>
                    <a:pt x="370840" y="642670"/>
                  </a:lnTo>
                  <a:lnTo>
                    <a:pt x="416432" y="632498"/>
                  </a:lnTo>
                  <a:lnTo>
                    <a:pt x="459231" y="616140"/>
                  </a:lnTo>
                  <a:lnTo>
                    <a:pt x="498982" y="594118"/>
                  </a:lnTo>
                  <a:lnTo>
                    <a:pt x="535051" y="566927"/>
                  </a:lnTo>
                  <a:lnTo>
                    <a:pt x="566927" y="535050"/>
                  </a:lnTo>
                  <a:lnTo>
                    <a:pt x="594105" y="499008"/>
                  </a:lnTo>
                  <a:lnTo>
                    <a:pt x="616076" y="459295"/>
                  </a:lnTo>
                  <a:lnTo>
                    <a:pt x="632459" y="416394"/>
                  </a:lnTo>
                  <a:lnTo>
                    <a:pt x="642620" y="370827"/>
                  </a:lnTo>
                  <a:lnTo>
                    <a:pt x="646176" y="323087"/>
                  </a:lnTo>
                  <a:lnTo>
                    <a:pt x="642620" y="275348"/>
                  </a:lnTo>
                  <a:lnTo>
                    <a:pt x="632459" y="229781"/>
                  </a:lnTo>
                  <a:lnTo>
                    <a:pt x="616076" y="186880"/>
                  </a:lnTo>
                  <a:lnTo>
                    <a:pt x="594105" y="147167"/>
                  </a:lnTo>
                  <a:lnTo>
                    <a:pt x="566927" y="111112"/>
                  </a:lnTo>
                  <a:lnTo>
                    <a:pt x="535051" y="79247"/>
                  </a:lnTo>
                  <a:lnTo>
                    <a:pt x="498982" y="52044"/>
                  </a:lnTo>
                  <a:lnTo>
                    <a:pt x="459231" y="30022"/>
                  </a:lnTo>
                  <a:lnTo>
                    <a:pt x="416432" y="13677"/>
                  </a:lnTo>
                  <a:lnTo>
                    <a:pt x="370840" y="3505"/>
                  </a:lnTo>
                  <a:lnTo>
                    <a:pt x="323087" y="0"/>
                  </a:lnTo>
                  <a:close/>
                </a:path>
              </a:pathLst>
            </a:custGeom>
            <a:solidFill>
              <a:srgbClr val="2C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6287" y="6135623"/>
              <a:ext cx="246888" cy="246887"/>
            </a:xfrm>
            <a:prstGeom prst="rect">
              <a:avLst/>
            </a:prstGeom>
          </p:spPr>
        </p:pic>
        <p:pic>
          <p:nvPicPr>
            <p:cNvPr id="18" name="object 18"/>
            <p:cNvPicPr/>
            <p:nvPr/>
          </p:nvPicPr>
          <p:blipFill>
            <a:blip r:embed="rId3" cstate="print"/>
            <a:stretch>
              <a:fillRect/>
            </a:stretch>
          </p:blipFill>
          <p:spPr>
            <a:xfrm>
              <a:off x="466343" y="6409944"/>
              <a:ext cx="3706367" cy="295656"/>
            </a:xfrm>
            <a:prstGeom prst="rect">
              <a:avLst/>
            </a:prstGeom>
          </p:spPr>
        </p:pic>
        <p:pic>
          <p:nvPicPr>
            <p:cNvPr id="19" name="object 19"/>
            <p:cNvPicPr/>
            <p:nvPr/>
          </p:nvPicPr>
          <p:blipFill>
            <a:blip r:embed="rId4" cstate="print"/>
            <a:stretch>
              <a:fillRect/>
            </a:stretch>
          </p:blipFill>
          <p:spPr>
            <a:xfrm>
              <a:off x="8141207" y="3200359"/>
              <a:ext cx="2605278" cy="3657638"/>
            </a:xfrm>
            <a:prstGeom prst="rect">
              <a:avLst/>
            </a:prstGeom>
          </p:spPr>
        </p:pic>
        <p:pic>
          <p:nvPicPr>
            <p:cNvPr id="20" name="object 20"/>
            <p:cNvPicPr/>
            <p:nvPr/>
          </p:nvPicPr>
          <p:blipFill>
            <a:blip r:embed="rId5" cstate="print"/>
            <a:stretch>
              <a:fillRect/>
            </a:stretch>
          </p:blipFill>
          <p:spPr>
            <a:xfrm>
              <a:off x="8488680" y="3547872"/>
              <a:ext cx="1929383" cy="3008376"/>
            </a:xfrm>
            <a:prstGeom prst="rect">
              <a:avLst/>
            </a:prstGeom>
          </p:spPr>
        </p:pic>
        <p:sp>
          <p:nvSpPr>
            <p:cNvPr id="21" name="object 21"/>
            <p:cNvSpPr/>
            <p:nvPr/>
          </p:nvSpPr>
          <p:spPr>
            <a:xfrm>
              <a:off x="8444230" y="3503676"/>
              <a:ext cx="2018030" cy="3097530"/>
            </a:xfrm>
            <a:custGeom>
              <a:avLst/>
              <a:gdLst/>
              <a:ahLst/>
              <a:cxnLst/>
              <a:rect l="l" t="t" r="r" b="b"/>
              <a:pathLst>
                <a:path w="2018029" h="3097529">
                  <a:moveTo>
                    <a:pt x="1492250" y="0"/>
                  </a:moveTo>
                  <a:lnTo>
                    <a:pt x="525779" y="0"/>
                  </a:lnTo>
                  <a:lnTo>
                    <a:pt x="473075" y="2539"/>
                  </a:lnTo>
                  <a:lnTo>
                    <a:pt x="420624" y="10795"/>
                  </a:lnTo>
                  <a:lnTo>
                    <a:pt x="370077" y="23749"/>
                  </a:lnTo>
                  <a:lnTo>
                    <a:pt x="321437" y="41528"/>
                  </a:lnTo>
                  <a:lnTo>
                    <a:pt x="275463" y="63626"/>
                  </a:lnTo>
                  <a:lnTo>
                    <a:pt x="232155" y="90043"/>
                  </a:lnTo>
                  <a:lnTo>
                    <a:pt x="191516" y="120396"/>
                  </a:lnTo>
                  <a:lnTo>
                    <a:pt x="154177" y="154305"/>
                  </a:lnTo>
                  <a:lnTo>
                    <a:pt x="120396" y="191897"/>
                  </a:lnTo>
                  <a:lnTo>
                    <a:pt x="90170" y="232156"/>
                  </a:lnTo>
                  <a:lnTo>
                    <a:pt x="63753" y="275844"/>
                  </a:lnTo>
                  <a:lnTo>
                    <a:pt x="41148" y="321818"/>
                  </a:lnTo>
                  <a:lnTo>
                    <a:pt x="23749" y="370586"/>
                  </a:lnTo>
                  <a:lnTo>
                    <a:pt x="10795" y="420624"/>
                  </a:lnTo>
                  <a:lnTo>
                    <a:pt x="2540" y="473075"/>
                  </a:lnTo>
                  <a:lnTo>
                    <a:pt x="0" y="525780"/>
                  </a:lnTo>
                  <a:lnTo>
                    <a:pt x="0" y="2571369"/>
                  </a:lnTo>
                  <a:lnTo>
                    <a:pt x="2540" y="2624023"/>
                  </a:lnTo>
                  <a:lnTo>
                    <a:pt x="10795" y="2676525"/>
                  </a:lnTo>
                  <a:lnTo>
                    <a:pt x="23749" y="2726563"/>
                  </a:lnTo>
                  <a:lnTo>
                    <a:pt x="41148" y="2775242"/>
                  </a:lnTo>
                  <a:lnTo>
                    <a:pt x="63753" y="2821292"/>
                  </a:lnTo>
                  <a:lnTo>
                    <a:pt x="90170" y="2864954"/>
                  </a:lnTo>
                  <a:lnTo>
                    <a:pt x="120396" y="2905175"/>
                  </a:lnTo>
                  <a:lnTo>
                    <a:pt x="154177" y="2942818"/>
                  </a:lnTo>
                  <a:lnTo>
                    <a:pt x="191516" y="2976740"/>
                  </a:lnTo>
                  <a:lnTo>
                    <a:pt x="232155" y="3007017"/>
                  </a:lnTo>
                  <a:lnTo>
                    <a:pt x="275463" y="3033433"/>
                  </a:lnTo>
                  <a:lnTo>
                    <a:pt x="321437" y="3055569"/>
                  </a:lnTo>
                  <a:lnTo>
                    <a:pt x="370077" y="3073336"/>
                  </a:lnTo>
                  <a:lnTo>
                    <a:pt x="420624" y="3086315"/>
                  </a:lnTo>
                  <a:lnTo>
                    <a:pt x="473075" y="3094558"/>
                  </a:lnTo>
                  <a:lnTo>
                    <a:pt x="525779" y="3097098"/>
                  </a:lnTo>
                  <a:lnTo>
                    <a:pt x="1492250" y="3097098"/>
                  </a:lnTo>
                  <a:lnTo>
                    <a:pt x="1544954" y="3094558"/>
                  </a:lnTo>
                  <a:lnTo>
                    <a:pt x="1597405" y="3086315"/>
                  </a:lnTo>
                  <a:lnTo>
                    <a:pt x="1647698" y="3073323"/>
                  </a:lnTo>
                  <a:lnTo>
                    <a:pt x="1696212" y="3055569"/>
                  </a:lnTo>
                  <a:lnTo>
                    <a:pt x="1742059" y="3033483"/>
                  </a:lnTo>
                  <a:lnTo>
                    <a:pt x="1785874" y="3007017"/>
                  </a:lnTo>
                  <a:lnTo>
                    <a:pt x="1826133" y="2976740"/>
                  </a:lnTo>
                  <a:lnTo>
                    <a:pt x="1863852" y="2942920"/>
                  </a:lnTo>
                  <a:lnTo>
                    <a:pt x="1897634" y="2905175"/>
                  </a:lnTo>
                  <a:lnTo>
                    <a:pt x="1927987" y="2864954"/>
                  </a:lnTo>
                  <a:lnTo>
                    <a:pt x="1954402" y="2821152"/>
                  </a:lnTo>
                  <a:lnTo>
                    <a:pt x="1976501" y="2775242"/>
                  </a:lnTo>
                  <a:lnTo>
                    <a:pt x="1994280" y="2726740"/>
                  </a:lnTo>
                  <a:lnTo>
                    <a:pt x="2007235" y="2676525"/>
                  </a:lnTo>
                  <a:lnTo>
                    <a:pt x="2015490" y="2624023"/>
                  </a:lnTo>
                  <a:lnTo>
                    <a:pt x="2018029" y="2571369"/>
                  </a:lnTo>
                  <a:lnTo>
                    <a:pt x="2018029" y="525780"/>
                  </a:lnTo>
                  <a:lnTo>
                    <a:pt x="2015490" y="473075"/>
                  </a:lnTo>
                  <a:lnTo>
                    <a:pt x="2007235" y="420624"/>
                  </a:lnTo>
                  <a:lnTo>
                    <a:pt x="1994280" y="370331"/>
                  </a:lnTo>
                  <a:lnTo>
                    <a:pt x="1976501" y="321818"/>
                  </a:lnTo>
                  <a:lnTo>
                    <a:pt x="1954402" y="275971"/>
                  </a:lnTo>
                  <a:lnTo>
                    <a:pt x="1927987" y="232156"/>
                  </a:lnTo>
                  <a:lnTo>
                    <a:pt x="1897634" y="191897"/>
                  </a:lnTo>
                  <a:lnTo>
                    <a:pt x="1863852" y="154178"/>
                  </a:lnTo>
                  <a:lnTo>
                    <a:pt x="1826133" y="120396"/>
                  </a:lnTo>
                  <a:lnTo>
                    <a:pt x="1785874" y="90043"/>
                  </a:lnTo>
                  <a:lnTo>
                    <a:pt x="1742059" y="63626"/>
                  </a:lnTo>
                  <a:lnTo>
                    <a:pt x="1696212" y="41528"/>
                  </a:lnTo>
                  <a:lnTo>
                    <a:pt x="1647698" y="23749"/>
                  </a:lnTo>
                  <a:lnTo>
                    <a:pt x="1597405" y="10795"/>
                  </a:lnTo>
                  <a:lnTo>
                    <a:pt x="1544954" y="2539"/>
                  </a:lnTo>
                  <a:lnTo>
                    <a:pt x="1492250" y="0"/>
                  </a:lnTo>
                  <a:close/>
                </a:path>
              </a:pathLst>
            </a:custGeom>
            <a:ln w="88392">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630935" y="603465"/>
              <a:ext cx="2406142" cy="723684"/>
            </a:xfrm>
            <a:prstGeom prst="rect">
              <a:avLst/>
            </a:prstGeom>
          </p:spPr>
        </p:pic>
        <p:pic>
          <p:nvPicPr>
            <p:cNvPr id="23" name="object 23"/>
            <p:cNvPicPr/>
            <p:nvPr/>
          </p:nvPicPr>
          <p:blipFill>
            <a:blip r:embed="rId7" cstate="print"/>
            <a:stretch>
              <a:fillRect/>
            </a:stretch>
          </p:blipFill>
          <p:spPr>
            <a:xfrm>
              <a:off x="341375" y="463346"/>
              <a:ext cx="2902966" cy="1153490"/>
            </a:xfrm>
            <a:prstGeom prst="rect">
              <a:avLst/>
            </a:prstGeom>
          </p:spPr>
        </p:pic>
        <p:pic>
          <p:nvPicPr>
            <p:cNvPr id="24" name="object 24"/>
            <p:cNvPicPr/>
            <p:nvPr/>
          </p:nvPicPr>
          <p:blipFill>
            <a:blip r:embed="rId8" cstate="print"/>
            <a:stretch>
              <a:fillRect/>
            </a:stretch>
          </p:blipFill>
          <p:spPr>
            <a:xfrm>
              <a:off x="681227" y="632459"/>
              <a:ext cx="2310384" cy="627888"/>
            </a:xfrm>
            <a:prstGeom prst="rect">
              <a:avLst/>
            </a:prstGeom>
          </p:spPr>
        </p:pic>
      </p:grpSp>
      <p:sp>
        <p:nvSpPr>
          <p:cNvPr id="25" name="object 25"/>
          <p:cNvSpPr txBox="1">
            <a:spLocks noGrp="1"/>
          </p:cNvSpPr>
          <p:nvPr>
            <p:ph type="title"/>
          </p:nvPr>
        </p:nvSpPr>
        <p:spPr>
          <a:xfrm>
            <a:off x="681227" y="632459"/>
            <a:ext cx="2310765" cy="628015"/>
          </a:xfrm>
          <a:prstGeom prst="rect">
            <a:avLst/>
          </a:prstGeom>
          <a:ln w="9144">
            <a:solidFill>
              <a:srgbClr val="46AAC5"/>
            </a:solidFill>
          </a:ln>
        </p:spPr>
        <p:txBody>
          <a:bodyPr vert="horz" wrap="square" lIns="0" tIns="0" rIns="0" bIns="0" rtlCol="0">
            <a:spAutoFit/>
          </a:bodyPr>
          <a:lstStyle/>
          <a:p>
            <a:pPr marL="10160">
              <a:lnSpc>
                <a:spcPts val="4750"/>
              </a:lnSpc>
            </a:pPr>
            <a:r>
              <a:rPr spc="5" dirty="0"/>
              <a:t>AGENDA</a:t>
            </a:r>
          </a:p>
        </p:txBody>
      </p:sp>
      <p:sp>
        <p:nvSpPr>
          <p:cNvPr id="26" name="object 26"/>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3</a:t>
            </a:r>
            <a:endParaRPr sz="1100">
              <a:latin typeface="Trebuchet MS"/>
              <a:cs typeface="Trebuchet MS"/>
            </a:endParaRPr>
          </a:p>
        </p:txBody>
      </p:sp>
      <p:sp>
        <p:nvSpPr>
          <p:cNvPr id="27" name="object 27"/>
          <p:cNvSpPr txBox="1"/>
          <p:nvPr/>
        </p:nvSpPr>
        <p:spPr>
          <a:xfrm>
            <a:off x="1712722" y="1953894"/>
            <a:ext cx="4465955" cy="3441700"/>
          </a:xfrm>
          <a:prstGeom prst="rect">
            <a:avLst/>
          </a:prstGeom>
        </p:spPr>
        <p:txBody>
          <a:bodyPr vert="horz" wrap="square" lIns="0" tIns="13335" rIns="0" bIns="0" rtlCol="0">
            <a:spAutoFit/>
          </a:bodyPr>
          <a:lstStyle/>
          <a:p>
            <a:pPr marL="12700" marR="1471930">
              <a:lnSpc>
                <a:spcPct val="100000"/>
              </a:lnSpc>
              <a:spcBef>
                <a:spcPts val="105"/>
              </a:spcBef>
            </a:pPr>
            <a:r>
              <a:rPr sz="2800" spc="-10" dirty="0">
                <a:solidFill>
                  <a:srgbClr val="0D0D0D"/>
                </a:solidFill>
                <a:latin typeface="Calibri"/>
                <a:cs typeface="Calibri"/>
              </a:rPr>
              <a:t>1</a:t>
            </a:r>
            <a:r>
              <a:rPr sz="2800" spc="10" dirty="0">
                <a:solidFill>
                  <a:srgbClr val="0D0D0D"/>
                </a:solidFill>
                <a:latin typeface="Calibri"/>
                <a:cs typeface="Calibri"/>
              </a:rPr>
              <a:t>.</a:t>
            </a:r>
            <a:r>
              <a:rPr sz="2800" dirty="0">
                <a:solidFill>
                  <a:srgbClr val="0D0D0D"/>
                </a:solidFill>
                <a:latin typeface="Times New Roman"/>
                <a:cs typeface="Times New Roman"/>
              </a:rPr>
              <a:t>Pr</a:t>
            </a:r>
            <a:r>
              <a:rPr sz="2800" spc="5" dirty="0">
                <a:solidFill>
                  <a:srgbClr val="0D0D0D"/>
                </a:solidFill>
                <a:latin typeface="Times New Roman"/>
                <a:cs typeface="Times New Roman"/>
              </a:rPr>
              <a:t>obl</a:t>
            </a:r>
            <a:r>
              <a:rPr sz="2800" spc="-25" dirty="0">
                <a:solidFill>
                  <a:srgbClr val="0D0D0D"/>
                </a:solidFill>
                <a:latin typeface="Times New Roman"/>
                <a:cs typeface="Times New Roman"/>
              </a:rPr>
              <a:t>e</a:t>
            </a:r>
            <a:r>
              <a:rPr sz="2800" spc="5" dirty="0">
                <a:solidFill>
                  <a:srgbClr val="0D0D0D"/>
                </a:solidFill>
                <a:latin typeface="Times New Roman"/>
                <a:cs typeface="Times New Roman"/>
              </a:rPr>
              <a:t>m</a:t>
            </a:r>
            <a:r>
              <a:rPr sz="2800" spc="-165" dirty="0">
                <a:solidFill>
                  <a:srgbClr val="0D0D0D"/>
                </a:solidFill>
                <a:latin typeface="Times New Roman"/>
                <a:cs typeface="Times New Roman"/>
              </a:rPr>
              <a:t> </a:t>
            </a:r>
            <a:r>
              <a:rPr sz="2800" dirty="0">
                <a:solidFill>
                  <a:srgbClr val="0D0D0D"/>
                </a:solidFill>
                <a:latin typeface="Times New Roman"/>
                <a:cs typeface="Times New Roman"/>
              </a:rPr>
              <a:t>S</a:t>
            </a:r>
            <a:r>
              <a:rPr sz="2800" spc="5" dirty="0">
                <a:solidFill>
                  <a:srgbClr val="0D0D0D"/>
                </a:solidFill>
                <a:latin typeface="Times New Roman"/>
                <a:cs typeface="Times New Roman"/>
              </a:rPr>
              <a:t>t</a:t>
            </a:r>
            <a:r>
              <a:rPr sz="2800" dirty="0">
                <a:solidFill>
                  <a:srgbClr val="0D0D0D"/>
                </a:solidFill>
                <a:latin typeface="Times New Roman"/>
                <a:cs typeface="Times New Roman"/>
              </a:rPr>
              <a:t>a</a:t>
            </a:r>
            <a:r>
              <a:rPr sz="2800" spc="5" dirty="0">
                <a:solidFill>
                  <a:srgbClr val="0D0D0D"/>
                </a:solidFill>
                <a:latin typeface="Times New Roman"/>
                <a:cs typeface="Times New Roman"/>
              </a:rPr>
              <a:t>t</a:t>
            </a:r>
            <a:r>
              <a:rPr sz="2800" dirty="0">
                <a:solidFill>
                  <a:srgbClr val="0D0D0D"/>
                </a:solidFill>
                <a:latin typeface="Times New Roman"/>
                <a:cs typeface="Times New Roman"/>
              </a:rPr>
              <a:t>e</a:t>
            </a:r>
            <a:r>
              <a:rPr sz="2800" spc="-45" dirty="0">
                <a:solidFill>
                  <a:srgbClr val="0D0D0D"/>
                </a:solidFill>
                <a:latin typeface="Times New Roman"/>
                <a:cs typeface="Times New Roman"/>
              </a:rPr>
              <a:t>m</a:t>
            </a:r>
            <a:r>
              <a:rPr sz="2800" dirty="0">
                <a:solidFill>
                  <a:srgbClr val="0D0D0D"/>
                </a:solidFill>
                <a:latin typeface="Times New Roman"/>
                <a:cs typeface="Times New Roman"/>
              </a:rPr>
              <a:t>e</a:t>
            </a:r>
            <a:r>
              <a:rPr sz="2800" spc="10" dirty="0">
                <a:solidFill>
                  <a:srgbClr val="0D0D0D"/>
                </a:solidFill>
                <a:latin typeface="Times New Roman"/>
                <a:cs typeface="Times New Roman"/>
              </a:rPr>
              <a:t>n</a:t>
            </a:r>
            <a:r>
              <a:rPr sz="2800" dirty="0">
                <a:solidFill>
                  <a:srgbClr val="0D0D0D"/>
                </a:solidFill>
                <a:latin typeface="Times New Roman"/>
                <a:cs typeface="Times New Roman"/>
              </a:rPr>
              <a:t>t  </a:t>
            </a:r>
            <a:r>
              <a:rPr sz="2800" dirty="0">
                <a:solidFill>
                  <a:srgbClr val="0D0D0D"/>
                </a:solidFill>
                <a:latin typeface="Calibri"/>
                <a:cs typeface="Calibri"/>
              </a:rPr>
              <a:t>2.</a:t>
            </a:r>
            <a:r>
              <a:rPr sz="2800" dirty="0">
                <a:solidFill>
                  <a:srgbClr val="0D0D0D"/>
                </a:solidFill>
                <a:latin typeface="Times New Roman"/>
                <a:cs typeface="Times New Roman"/>
              </a:rPr>
              <a:t>Project Overview </a:t>
            </a:r>
            <a:r>
              <a:rPr sz="2800" spc="5" dirty="0">
                <a:solidFill>
                  <a:srgbClr val="0D0D0D"/>
                </a:solidFill>
                <a:latin typeface="Times New Roman"/>
                <a:cs typeface="Times New Roman"/>
              </a:rPr>
              <a:t> </a:t>
            </a:r>
            <a:r>
              <a:rPr sz="2800" dirty="0">
                <a:solidFill>
                  <a:srgbClr val="0D0D0D"/>
                </a:solidFill>
                <a:latin typeface="Calibri"/>
                <a:cs typeface="Calibri"/>
              </a:rPr>
              <a:t>3.</a:t>
            </a:r>
            <a:r>
              <a:rPr sz="2800" dirty="0">
                <a:solidFill>
                  <a:srgbClr val="0D0D0D"/>
                </a:solidFill>
                <a:latin typeface="Times New Roman"/>
                <a:cs typeface="Times New Roman"/>
              </a:rPr>
              <a:t>End</a:t>
            </a:r>
            <a:r>
              <a:rPr sz="2800" spc="-45" dirty="0">
                <a:solidFill>
                  <a:srgbClr val="0D0D0D"/>
                </a:solidFill>
                <a:latin typeface="Times New Roman"/>
                <a:cs typeface="Times New Roman"/>
              </a:rPr>
              <a:t> </a:t>
            </a:r>
            <a:r>
              <a:rPr sz="2800" dirty="0">
                <a:solidFill>
                  <a:srgbClr val="0D0D0D"/>
                </a:solidFill>
                <a:latin typeface="Times New Roman"/>
                <a:cs typeface="Times New Roman"/>
              </a:rPr>
              <a:t>Users</a:t>
            </a:r>
            <a:endParaRPr sz="2800">
              <a:latin typeface="Times New Roman"/>
              <a:cs typeface="Times New Roman"/>
            </a:endParaRPr>
          </a:p>
          <a:p>
            <a:pPr marL="12700" marR="5080">
              <a:lnSpc>
                <a:spcPct val="100000"/>
              </a:lnSpc>
              <a:spcBef>
                <a:spcPts val="5"/>
              </a:spcBef>
            </a:pPr>
            <a:r>
              <a:rPr sz="2800" dirty="0">
                <a:solidFill>
                  <a:srgbClr val="0D0D0D"/>
                </a:solidFill>
                <a:latin typeface="Calibri"/>
                <a:cs typeface="Calibri"/>
              </a:rPr>
              <a:t>4.</a:t>
            </a:r>
            <a:r>
              <a:rPr sz="2800" dirty="0">
                <a:solidFill>
                  <a:srgbClr val="0D0D0D"/>
                </a:solidFill>
                <a:latin typeface="Times New Roman"/>
                <a:cs typeface="Times New Roman"/>
              </a:rPr>
              <a:t>Our</a:t>
            </a:r>
            <a:r>
              <a:rPr sz="2800" spc="-30" dirty="0">
                <a:solidFill>
                  <a:srgbClr val="0D0D0D"/>
                </a:solidFill>
                <a:latin typeface="Times New Roman"/>
                <a:cs typeface="Times New Roman"/>
              </a:rPr>
              <a:t> </a:t>
            </a:r>
            <a:r>
              <a:rPr sz="2800" spc="-5" dirty="0">
                <a:solidFill>
                  <a:srgbClr val="0D0D0D"/>
                </a:solidFill>
                <a:latin typeface="Times New Roman"/>
                <a:cs typeface="Times New Roman"/>
              </a:rPr>
              <a:t>Solution</a:t>
            </a:r>
            <a:r>
              <a:rPr sz="2800" spc="-90" dirty="0">
                <a:solidFill>
                  <a:srgbClr val="0D0D0D"/>
                </a:solidFill>
                <a:latin typeface="Times New Roman"/>
                <a:cs typeface="Times New Roman"/>
              </a:rPr>
              <a:t> </a:t>
            </a:r>
            <a:r>
              <a:rPr sz="2800" spc="5" dirty="0">
                <a:solidFill>
                  <a:srgbClr val="0D0D0D"/>
                </a:solidFill>
                <a:latin typeface="Times New Roman"/>
                <a:cs typeface="Times New Roman"/>
              </a:rPr>
              <a:t>and</a:t>
            </a:r>
            <a:r>
              <a:rPr sz="2800" spc="-45" dirty="0">
                <a:solidFill>
                  <a:srgbClr val="0D0D0D"/>
                </a:solidFill>
                <a:latin typeface="Times New Roman"/>
                <a:cs typeface="Times New Roman"/>
              </a:rPr>
              <a:t> </a:t>
            </a:r>
            <a:r>
              <a:rPr sz="2800" spc="-5" dirty="0">
                <a:solidFill>
                  <a:srgbClr val="0D0D0D"/>
                </a:solidFill>
                <a:latin typeface="Times New Roman"/>
                <a:cs typeface="Times New Roman"/>
              </a:rPr>
              <a:t>Proposition </a:t>
            </a:r>
            <a:r>
              <a:rPr sz="2800" spc="-685" dirty="0">
                <a:solidFill>
                  <a:srgbClr val="0D0D0D"/>
                </a:solidFill>
                <a:latin typeface="Times New Roman"/>
                <a:cs typeface="Times New Roman"/>
              </a:rPr>
              <a:t> </a:t>
            </a:r>
            <a:r>
              <a:rPr sz="2800" dirty="0">
                <a:solidFill>
                  <a:srgbClr val="0D0D0D"/>
                </a:solidFill>
                <a:latin typeface="Calibri"/>
                <a:cs typeface="Calibri"/>
              </a:rPr>
              <a:t>5.</a:t>
            </a:r>
            <a:r>
              <a:rPr sz="2800" dirty="0">
                <a:solidFill>
                  <a:srgbClr val="0D0D0D"/>
                </a:solidFill>
                <a:latin typeface="Times New Roman"/>
                <a:cs typeface="Times New Roman"/>
              </a:rPr>
              <a:t>Dataset </a:t>
            </a:r>
            <a:r>
              <a:rPr sz="2800" spc="-5" dirty="0">
                <a:solidFill>
                  <a:srgbClr val="0D0D0D"/>
                </a:solidFill>
                <a:latin typeface="Times New Roman"/>
                <a:cs typeface="Times New Roman"/>
              </a:rPr>
              <a:t>Description </a:t>
            </a:r>
            <a:r>
              <a:rPr sz="2800" dirty="0">
                <a:solidFill>
                  <a:srgbClr val="0D0D0D"/>
                </a:solidFill>
                <a:latin typeface="Times New Roman"/>
                <a:cs typeface="Times New Roman"/>
              </a:rPr>
              <a:t> </a:t>
            </a:r>
            <a:r>
              <a:rPr sz="2800" spc="-5" dirty="0">
                <a:solidFill>
                  <a:srgbClr val="0D0D0D"/>
                </a:solidFill>
                <a:latin typeface="Calibri"/>
                <a:cs typeface="Calibri"/>
              </a:rPr>
              <a:t>6</a:t>
            </a:r>
            <a:r>
              <a:rPr sz="2800" spc="10" dirty="0">
                <a:solidFill>
                  <a:srgbClr val="0D0D0D"/>
                </a:solidFill>
                <a:latin typeface="Calibri"/>
                <a:cs typeface="Calibri"/>
              </a:rPr>
              <a:t>.</a:t>
            </a:r>
            <a:r>
              <a:rPr sz="2800" spc="5" dirty="0">
                <a:solidFill>
                  <a:srgbClr val="0D0D0D"/>
                </a:solidFill>
                <a:latin typeface="Times New Roman"/>
                <a:cs typeface="Times New Roman"/>
              </a:rPr>
              <a:t>Mo</a:t>
            </a:r>
            <a:r>
              <a:rPr sz="2800" spc="20" dirty="0">
                <a:solidFill>
                  <a:srgbClr val="0D0D0D"/>
                </a:solidFill>
                <a:latin typeface="Times New Roman"/>
                <a:cs typeface="Times New Roman"/>
              </a:rPr>
              <a:t>d</a:t>
            </a:r>
            <a:r>
              <a:rPr sz="2800" dirty="0">
                <a:solidFill>
                  <a:srgbClr val="0D0D0D"/>
                </a:solidFill>
                <a:latin typeface="Times New Roman"/>
                <a:cs typeface="Times New Roman"/>
              </a:rPr>
              <a:t>e</a:t>
            </a:r>
            <a:r>
              <a:rPr sz="2800" spc="-15" dirty="0">
                <a:solidFill>
                  <a:srgbClr val="0D0D0D"/>
                </a:solidFill>
                <a:latin typeface="Times New Roman"/>
                <a:cs typeface="Times New Roman"/>
              </a:rPr>
              <a:t>llin</a:t>
            </a:r>
            <a:r>
              <a:rPr sz="2800" spc="5" dirty="0">
                <a:solidFill>
                  <a:srgbClr val="0D0D0D"/>
                </a:solidFill>
                <a:latin typeface="Times New Roman"/>
                <a:cs typeface="Times New Roman"/>
              </a:rPr>
              <a:t>g</a:t>
            </a:r>
            <a:r>
              <a:rPr sz="2800" spc="-235" dirty="0">
                <a:solidFill>
                  <a:srgbClr val="0D0D0D"/>
                </a:solidFill>
                <a:latin typeface="Times New Roman"/>
                <a:cs typeface="Times New Roman"/>
              </a:rPr>
              <a:t> </a:t>
            </a:r>
            <a:r>
              <a:rPr sz="2800" spc="-10" dirty="0">
                <a:solidFill>
                  <a:srgbClr val="0D0D0D"/>
                </a:solidFill>
                <a:latin typeface="Times New Roman"/>
                <a:cs typeface="Times New Roman"/>
              </a:rPr>
              <a:t>A</a:t>
            </a:r>
            <a:r>
              <a:rPr sz="2800" spc="10" dirty="0">
                <a:solidFill>
                  <a:srgbClr val="0D0D0D"/>
                </a:solidFill>
                <a:latin typeface="Times New Roman"/>
                <a:cs typeface="Times New Roman"/>
              </a:rPr>
              <a:t>pp</a:t>
            </a:r>
            <a:r>
              <a:rPr sz="2800" dirty="0">
                <a:solidFill>
                  <a:srgbClr val="0D0D0D"/>
                </a:solidFill>
                <a:latin typeface="Times New Roman"/>
                <a:cs typeface="Times New Roman"/>
              </a:rPr>
              <a:t>r</a:t>
            </a:r>
            <a:r>
              <a:rPr sz="2800" spc="10" dirty="0">
                <a:solidFill>
                  <a:srgbClr val="0D0D0D"/>
                </a:solidFill>
                <a:latin typeface="Times New Roman"/>
                <a:cs typeface="Times New Roman"/>
              </a:rPr>
              <a:t>o</a:t>
            </a:r>
            <a:r>
              <a:rPr sz="2800" spc="-25" dirty="0">
                <a:solidFill>
                  <a:srgbClr val="0D0D0D"/>
                </a:solidFill>
                <a:latin typeface="Times New Roman"/>
                <a:cs typeface="Times New Roman"/>
              </a:rPr>
              <a:t>a</a:t>
            </a:r>
            <a:r>
              <a:rPr sz="2800" dirty="0">
                <a:solidFill>
                  <a:srgbClr val="0D0D0D"/>
                </a:solidFill>
                <a:latin typeface="Times New Roman"/>
                <a:cs typeface="Times New Roman"/>
              </a:rPr>
              <a:t>ch  </a:t>
            </a:r>
            <a:r>
              <a:rPr sz="2800" spc="-5" dirty="0">
                <a:solidFill>
                  <a:srgbClr val="0D0D0D"/>
                </a:solidFill>
                <a:latin typeface="Calibri"/>
                <a:cs typeface="Calibri"/>
              </a:rPr>
              <a:t>7.</a:t>
            </a:r>
            <a:r>
              <a:rPr sz="2800" spc="-5" dirty="0">
                <a:solidFill>
                  <a:srgbClr val="0D0D0D"/>
                </a:solidFill>
                <a:latin typeface="Times New Roman"/>
                <a:cs typeface="Times New Roman"/>
              </a:rPr>
              <a:t>Results </a:t>
            </a:r>
            <a:r>
              <a:rPr sz="2800" spc="5" dirty="0">
                <a:solidFill>
                  <a:srgbClr val="0D0D0D"/>
                </a:solidFill>
                <a:latin typeface="Times New Roman"/>
                <a:cs typeface="Times New Roman"/>
              </a:rPr>
              <a:t>and </a:t>
            </a:r>
            <a:r>
              <a:rPr sz="2800" dirty="0">
                <a:solidFill>
                  <a:srgbClr val="0D0D0D"/>
                </a:solidFill>
                <a:latin typeface="Times New Roman"/>
                <a:cs typeface="Times New Roman"/>
              </a:rPr>
              <a:t>Discussion </a:t>
            </a:r>
            <a:r>
              <a:rPr sz="2800" spc="5" dirty="0">
                <a:solidFill>
                  <a:srgbClr val="0D0D0D"/>
                </a:solidFill>
                <a:latin typeface="Times New Roman"/>
                <a:cs typeface="Times New Roman"/>
              </a:rPr>
              <a:t> </a:t>
            </a:r>
            <a:r>
              <a:rPr sz="2800" spc="-5" dirty="0">
                <a:solidFill>
                  <a:srgbClr val="0D0D0D"/>
                </a:solidFill>
                <a:latin typeface="Calibri"/>
                <a:cs typeface="Calibri"/>
              </a:rPr>
              <a:t>8.</a:t>
            </a:r>
            <a:r>
              <a:rPr sz="2800" spc="-5" dirty="0">
                <a:solidFill>
                  <a:srgbClr val="0D0D0D"/>
                </a:solidFill>
                <a:latin typeface="Times New Roman"/>
                <a:cs typeface="Times New Roman"/>
              </a:rPr>
              <a:t>Conclusion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5384" y="317042"/>
            <a:ext cx="6691630" cy="1153795"/>
            <a:chOff x="405384" y="317042"/>
            <a:chExt cx="6691630" cy="1153795"/>
          </a:xfrm>
        </p:grpSpPr>
        <p:pic>
          <p:nvPicPr>
            <p:cNvPr id="3" name="object 3"/>
            <p:cNvPicPr/>
            <p:nvPr/>
          </p:nvPicPr>
          <p:blipFill>
            <a:blip r:embed="rId2" cstate="print"/>
            <a:stretch>
              <a:fillRect/>
            </a:stretch>
          </p:blipFill>
          <p:spPr>
            <a:xfrm>
              <a:off x="704464" y="466684"/>
              <a:ext cx="6017268" cy="704639"/>
            </a:xfrm>
            <a:prstGeom prst="rect">
              <a:avLst/>
            </a:prstGeom>
          </p:spPr>
        </p:pic>
        <p:pic>
          <p:nvPicPr>
            <p:cNvPr id="4" name="object 4"/>
            <p:cNvPicPr/>
            <p:nvPr/>
          </p:nvPicPr>
          <p:blipFill>
            <a:blip r:embed="rId3" cstate="print"/>
            <a:stretch>
              <a:fillRect/>
            </a:stretch>
          </p:blipFill>
          <p:spPr>
            <a:xfrm>
              <a:off x="405384" y="317042"/>
              <a:ext cx="6691630" cy="1153490"/>
            </a:xfrm>
            <a:prstGeom prst="rect">
              <a:avLst/>
            </a:prstGeom>
          </p:spPr>
        </p:pic>
        <p:pic>
          <p:nvPicPr>
            <p:cNvPr id="5" name="object 5"/>
            <p:cNvPicPr/>
            <p:nvPr/>
          </p:nvPicPr>
          <p:blipFill>
            <a:blip r:embed="rId4" cstate="print"/>
            <a:stretch>
              <a:fillRect/>
            </a:stretch>
          </p:blipFill>
          <p:spPr>
            <a:xfrm>
              <a:off x="745236" y="486156"/>
              <a:ext cx="5940551" cy="627888"/>
            </a:xfrm>
            <a:prstGeom prst="rect">
              <a:avLst/>
            </a:prstGeom>
          </p:spPr>
        </p:pic>
      </p:grpSp>
      <p:sp>
        <p:nvSpPr>
          <p:cNvPr id="6" name="object 6"/>
          <p:cNvSpPr txBox="1">
            <a:spLocks noGrp="1"/>
          </p:cNvSpPr>
          <p:nvPr>
            <p:ph type="title"/>
          </p:nvPr>
        </p:nvSpPr>
        <p:spPr>
          <a:xfrm>
            <a:off x="745236" y="486155"/>
            <a:ext cx="5941060" cy="628015"/>
          </a:xfrm>
          <a:prstGeom prst="rect">
            <a:avLst/>
          </a:prstGeom>
          <a:ln w="9144">
            <a:solidFill>
              <a:srgbClr val="46AAC5"/>
            </a:solidFill>
          </a:ln>
        </p:spPr>
        <p:txBody>
          <a:bodyPr vert="horz" wrap="square" lIns="0" tIns="0" rIns="0" bIns="0" rtlCol="0">
            <a:spAutoFit/>
          </a:bodyPr>
          <a:lstStyle/>
          <a:p>
            <a:pPr marL="10160">
              <a:lnSpc>
                <a:spcPts val="4750"/>
              </a:lnSpc>
            </a:pPr>
            <a:r>
              <a:rPr spc="5" dirty="0"/>
              <a:t>PROBLEM</a:t>
            </a:r>
            <a:r>
              <a:rPr spc="-140" dirty="0"/>
              <a:t> </a:t>
            </a:r>
            <a:r>
              <a:rPr spc="-5" dirty="0"/>
              <a:t>STATEMENT</a:t>
            </a:r>
          </a:p>
        </p:txBody>
      </p:sp>
      <p:pic>
        <p:nvPicPr>
          <p:cNvPr id="7" name="object 7"/>
          <p:cNvPicPr/>
          <p:nvPr/>
        </p:nvPicPr>
        <p:blipFill>
          <a:blip r:embed="rId5" cstate="print"/>
          <a:stretch>
            <a:fillRect/>
          </a:stretch>
        </p:blipFill>
        <p:spPr>
          <a:xfrm>
            <a:off x="1667255" y="6467855"/>
            <a:ext cx="76200" cy="176783"/>
          </a:xfrm>
          <a:prstGeom prst="rect">
            <a:avLst/>
          </a:prstGeom>
        </p:spPr>
      </p:pic>
      <p:sp>
        <p:nvSpPr>
          <p:cNvPr id="8" name="object 8"/>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4</a:t>
            </a:r>
            <a:endParaRPr sz="1100">
              <a:latin typeface="Trebuchet MS"/>
              <a:cs typeface="Trebuchet MS"/>
            </a:endParaRPr>
          </a:p>
        </p:txBody>
      </p:sp>
      <p:sp>
        <p:nvSpPr>
          <p:cNvPr id="9" name="object 9"/>
          <p:cNvSpPr txBox="1"/>
          <p:nvPr/>
        </p:nvSpPr>
        <p:spPr>
          <a:xfrm>
            <a:off x="1243075" y="1464310"/>
            <a:ext cx="7316470" cy="3891450"/>
          </a:xfrm>
          <a:prstGeom prst="rect">
            <a:avLst/>
          </a:prstGeom>
        </p:spPr>
        <p:txBody>
          <a:bodyPr vert="horz" wrap="square" lIns="0" tIns="13335" rIns="0" bIns="0" rtlCol="0">
            <a:spAutoFit/>
          </a:bodyPr>
          <a:lstStyle/>
          <a:p>
            <a:pPr marL="12700" marR="420370" algn="just">
              <a:lnSpc>
                <a:spcPct val="100000"/>
              </a:lnSpc>
              <a:spcBef>
                <a:spcPts val="105"/>
              </a:spcBef>
            </a:pPr>
            <a:r>
              <a:rPr lang="en-US" sz="2800" dirty="0" smtClean="0">
                <a:latin typeface="Times New Roman" pitchFamily="18" charset="0"/>
                <a:cs typeface="Times New Roman" pitchFamily="18" charset="0"/>
              </a:rPr>
              <a:t>Currently, our organization faces challenges in evaluating employee performance accurately and consistently. Performance reviews often lack objectivity, are influenced by biases, and fail to provide actionable insights for both employees and management. This has led to decreased employee morale, unclear development paths, and suboptimal alignment with strategic objectives.</a:t>
            </a:r>
            <a:endParaRPr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D51"/>
          </a:solidFill>
        </p:spPr>
        <p:txBody>
          <a:bodyPr wrap="square" lIns="0" tIns="0" rIns="0" bIns="0" rtlCol="0"/>
          <a:lstStyle/>
          <a:p>
            <a:endParaRPr/>
          </a:p>
        </p:txBody>
      </p:sp>
      <p:grpSp>
        <p:nvGrpSpPr>
          <p:cNvPr id="3" name="object 3"/>
          <p:cNvGrpSpPr/>
          <p:nvPr/>
        </p:nvGrpSpPr>
        <p:grpSpPr>
          <a:xfrm>
            <a:off x="9354311" y="4114800"/>
            <a:ext cx="2533015" cy="2344420"/>
            <a:chOff x="9354311" y="4114800"/>
            <a:chExt cx="2533015" cy="2344420"/>
          </a:xfrm>
        </p:grpSpPr>
        <p:sp>
          <p:nvSpPr>
            <p:cNvPr id="4" name="object 4"/>
            <p:cNvSpPr/>
            <p:nvPr/>
          </p:nvSpPr>
          <p:spPr>
            <a:xfrm>
              <a:off x="9851135" y="6111241"/>
              <a:ext cx="131445" cy="113030"/>
            </a:xfrm>
            <a:custGeom>
              <a:avLst/>
              <a:gdLst/>
              <a:ahLst/>
              <a:cxnLst/>
              <a:rect l="l" t="t" r="r" b="b"/>
              <a:pathLst>
                <a:path w="131445" h="113029">
                  <a:moveTo>
                    <a:pt x="131064" y="0"/>
                  </a:moveTo>
                  <a:lnTo>
                    <a:pt x="0" y="0"/>
                  </a:lnTo>
                  <a:lnTo>
                    <a:pt x="0" y="112774"/>
                  </a:lnTo>
                  <a:lnTo>
                    <a:pt x="131064" y="112774"/>
                  </a:lnTo>
                  <a:lnTo>
                    <a:pt x="131064"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354311" y="4114800"/>
              <a:ext cx="2532888" cy="2343912"/>
            </a:xfrm>
            <a:prstGeom prst="rect">
              <a:avLst/>
            </a:prstGeom>
          </p:spPr>
        </p:pic>
      </p:grpSp>
      <p:grpSp>
        <p:nvGrpSpPr>
          <p:cNvPr id="6" name="object 6"/>
          <p:cNvGrpSpPr/>
          <p:nvPr/>
        </p:nvGrpSpPr>
        <p:grpSpPr>
          <a:xfrm>
            <a:off x="210311" y="274370"/>
            <a:ext cx="6069965" cy="1153795"/>
            <a:chOff x="210311" y="274370"/>
            <a:chExt cx="6069965" cy="1153795"/>
          </a:xfrm>
        </p:grpSpPr>
        <p:pic>
          <p:nvPicPr>
            <p:cNvPr id="7" name="object 7"/>
            <p:cNvPicPr/>
            <p:nvPr/>
          </p:nvPicPr>
          <p:blipFill>
            <a:blip r:embed="rId3" cstate="print"/>
            <a:stretch>
              <a:fillRect/>
            </a:stretch>
          </p:blipFill>
          <p:spPr>
            <a:xfrm>
              <a:off x="509383" y="420964"/>
              <a:ext cx="5535829" cy="704639"/>
            </a:xfrm>
            <a:prstGeom prst="rect">
              <a:avLst/>
            </a:prstGeom>
          </p:spPr>
        </p:pic>
        <p:pic>
          <p:nvPicPr>
            <p:cNvPr id="8" name="object 8"/>
            <p:cNvPicPr/>
            <p:nvPr/>
          </p:nvPicPr>
          <p:blipFill>
            <a:blip r:embed="rId4" cstate="print"/>
            <a:stretch>
              <a:fillRect/>
            </a:stretch>
          </p:blipFill>
          <p:spPr>
            <a:xfrm>
              <a:off x="210311" y="274370"/>
              <a:ext cx="6069965" cy="1153490"/>
            </a:xfrm>
            <a:prstGeom prst="rect">
              <a:avLst/>
            </a:prstGeom>
          </p:spPr>
        </p:pic>
        <p:pic>
          <p:nvPicPr>
            <p:cNvPr id="9" name="object 9"/>
            <p:cNvPicPr/>
            <p:nvPr/>
          </p:nvPicPr>
          <p:blipFill>
            <a:blip r:embed="rId5" cstate="print"/>
            <a:stretch>
              <a:fillRect/>
            </a:stretch>
          </p:blipFill>
          <p:spPr>
            <a:xfrm>
              <a:off x="550163" y="440436"/>
              <a:ext cx="5458968" cy="627888"/>
            </a:xfrm>
            <a:prstGeom prst="rect">
              <a:avLst/>
            </a:prstGeom>
          </p:spPr>
        </p:pic>
      </p:grpSp>
      <p:sp>
        <p:nvSpPr>
          <p:cNvPr id="10" name="object 10"/>
          <p:cNvSpPr txBox="1">
            <a:spLocks noGrp="1"/>
          </p:cNvSpPr>
          <p:nvPr>
            <p:ph type="title"/>
          </p:nvPr>
        </p:nvSpPr>
        <p:spPr>
          <a:xfrm>
            <a:off x="550163" y="440436"/>
            <a:ext cx="5459095" cy="628015"/>
          </a:xfrm>
          <a:prstGeom prst="rect">
            <a:avLst/>
          </a:prstGeom>
          <a:ln w="9144">
            <a:solidFill>
              <a:srgbClr val="46AAC5"/>
            </a:solidFill>
          </a:ln>
        </p:spPr>
        <p:txBody>
          <a:bodyPr vert="horz" wrap="square" lIns="0" tIns="0" rIns="0" bIns="0" rtlCol="0">
            <a:spAutoFit/>
          </a:bodyPr>
          <a:lstStyle/>
          <a:p>
            <a:pPr marL="11430">
              <a:lnSpc>
                <a:spcPts val="4760"/>
              </a:lnSpc>
            </a:pPr>
            <a:r>
              <a:rPr dirty="0"/>
              <a:t>PROJECT</a:t>
            </a:r>
            <a:r>
              <a:rPr spc="-130" dirty="0"/>
              <a:t> </a:t>
            </a:r>
            <a:r>
              <a:rPr dirty="0"/>
              <a:t>OVERVIEW</a:t>
            </a:r>
          </a:p>
        </p:txBody>
      </p:sp>
      <p:pic>
        <p:nvPicPr>
          <p:cNvPr id="11" name="object 11"/>
          <p:cNvPicPr/>
          <p:nvPr/>
        </p:nvPicPr>
        <p:blipFill>
          <a:blip r:embed="rId6" cstate="print"/>
          <a:stretch>
            <a:fillRect/>
          </a:stretch>
        </p:blipFill>
        <p:spPr>
          <a:xfrm>
            <a:off x="1667255" y="6467855"/>
            <a:ext cx="76200" cy="176783"/>
          </a:xfrm>
          <a:prstGeom prst="rect">
            <a:avLst/>
          </a:prstGeom>
        </p:spPr>
      </p:pic>
      <p:sp>
        <p:nvSpPr>
          <p:cNvPr id="12" name="object 12"/>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5</a:t>
            </a:r>
            <a:endParaRPr sz="1100">
              <a:latin typeface="Trebuchet MS"/>
              <a:cs typeface="Trebuchet MS"/>
            </a:endParaRPr>
          </a:p>
        </p:txBody>
      </p:sp>
      <p:sp>
        <p:nvSpPr>
          <p:cNvPr id="14" name="Rectangle 13"/>
          <p:cNvSpPr/>
          <p:nvPr/>
        </p:nvSpPr>
        <p:spPr>
          <a:xfrm>
            <a:off x="838200" y="1634647"/>
            <a:ext cx="184731" cy="523220"/>
          </a:xfrm>
          <a:prstGeom prst="rect">
            <a:avLst/>
          </a:prstGeom>
        </p:spPr>
        <p:txBody>
          <a:bodyPr wrap="none">
            <a:spAutoFit/>
          </a:bodyPr>
          <a:lstStyle/>
          <a:p>
            <a:endParaRPr lang="en-US" sz="2800" dirty="0">
              <a:latin typeface="Times New Roman" pitchFamily="18" charset="0"/>
              <a:cs typeface="Times New Roman" pitchFamily="18" charset="0"/>
            </a:endParaRPr>
          </a:p>
        </p:txBody>
      </p:sp>
      <p:sp>
        <p:nvSpPr>
          <p:cNvPr id="13" name="Rectangle 12"/>
          <p:cNvSpPr/>
          <p:nvPr/>
        </p:nvSpPr>
        <p:spPr>
          <a:xfrm>
            <a:off x="675931" y="1326870"/>
            <a:ext cx="7984237" cy="1138773"/>
          </a:xfrm>
          <a:prstGeom prst="rect">
            <a:avLst/>
          </a:prstGeom>
        </p:spPr>
        <p:txBody>
          <a:bodyPr wrap="square">
            <a:spAutoFit/>
          </a:bodyPr>
          <a:lstStyle/>
          <a:p>
            <a:pPr marL="342900" indent="-342900" algn="just">
              <a:buAutoNum type="arabicPeriod"/>
            </a:pPr>
            <a:r>
              <a:rPr lang="en-US" sz="2400" b="1" dirty="0" smtClean="0">
                <a:latin typeface="Times New Roman" pitchFamily="18" charset="0"/>
                <a:cs typeface="Times New Roman" pitchFamily="18" charset="0"/>
              </a:rPr>
              <a:t>Introduction</a:t>
            </a:r>
            <a:r>
              <a:rPr lang="en-US" sz="2400" b="1" dirty="0"/>
              <a:t>:</a:t>
            </a:r>
            <a:endParaRPr lang="en-US" sz="2400" b="1" dirty="0" smtClean="0"/>
          </a:p>
          <a:p>
            <a:pPr algn="just"/>
            <a:r>
              <a:rPr lang="en-US" sz="2000" b="1" dirty="0" smtClean="0"/>
              <a:t> </a:t>
            </a:r>
            <a:r>
              <a:rPr lang="en-US" sz="2000" dirty="0" smtClean="0">
                <a:latin typeface="Times New Roman" pitchFamily="18" charset="0"/>
                <a:cs typeface="Times New Roman" pitchFamily="18" charset="0"/>
              </a:rPr>
              <a:t>Employee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Reviewer </a:t>
            </a:r>
            <a:r>
              <a:rPr lang="en-US" sz="2000" dirty="0" smtClean="0">
                <a:latin typeface="Times New Roman" pitchFamily="18" charset="0"/>
                <a:cs typeface="Times New Roman" pitchFamily="18" charset="0"/>
              </a:rPr>
              <a:t>Information.</a:t>
            </a:r>
            <a:endParaRPr lang="en-US" sz="2000" b="1" dirty="0" smtClean="0">
              <a:latin typeface="Times New Roman" pitchFamily="18" charset="0"/>
              <a:cs typeface="Times New Roman" pitchFamily="18" charset="0"/>
            </a:endParaRPr>
          </a:p>
          <a:p>
            <a:pPr marL="342900" indent="-342900" algn="just">
              <a:buAutoNum type="arabicPeriod"/>
            </a:pPr>
            <a:endParaRPr lang="en-US" sz="2400" b="1" dirty="0"/>
          </a:p>
        </p:txBody>
      </p:sp>
      <p:sp>
        <p:nvSpPr>
          <p:cNvPr id="17" name="Rectangle 16"/>
          <p:cNvSpPr/>
          <p:nvPr/>
        </p:nvSpPr>
        <p:spPr>
          <a:xfrm>
            <a:off x="616969" y="2631996"/>
            <a:ext cx="184731" cy="923330"/>
          </a:xfrm>
          <a:prstGeom prst="rect">
            <a:avLst/>
          </a:prstGeom>
        </p:spPr>
        <p:txBody>
          <a:bodyPr wrap="none">
            <a:spAutoFit/>
          </a:bodyPr>
          <a:lstStyle/>
          <a:p>
            <a:endParaRPr lang="en-US" b="1" dirty="0" smtClean="0"/>
          </a:p>
          <a:p>
            <a:endParaRPr lang="en-US" b="1" dirty="0"/>
          </a:p>
          <a:p>
            <a:endParaRPr lang="en-US" b="1" dirty="0"/>
          </a:p>
        </p:txBody>
      </p:sp>
      <p:sp>
        <p:nvSpPr>
          <p:cNvPr id="19" name="Rectangle 18"/>
          <p:cNvSpPr/>
          <p:nvPr/>
        </p:nvSpPr>
        <p:spPr>
          <a:xfrm>
            <a:off x="2133600" y="3261697"/>
            <a:ext cx="237566" cy="923330"/>
          </a:xfrm>
          <a:prstGeom prst="rect">
            <a:avLst/>
          </a:prstGeom>
        </p:spPr>
        <p:txBody>
          <a:bodyPr wrap="none">
            <a:spAutoFit/>
          </a:bodyPr>
          <a:lstStyle/>
          <a:p>
            <a:endParaRPr lang="en-US" b="1" dirty="0" smtClean="0"/>
          </a:p>
          <a:p>
            <a:endParaRPr lang="en-US" b="1" dirty="0"/>
          </a:p>
          <a:p>
            <a:r>
              <a:rPr lang="en-US" b="1" dirty="0" smtClean="0"/>
              <a:t> </a:t>
            </a:r>
            <a:endParaRPr lang="en-US" b="1" dirty="0"/>
          </a:p>
        </p:txBody>
      </p:sp>
      <p:sp>
        <p:nvSpPr>
          <p:cNvPr id="21" name="Rectangle 20"/>
          <p:cNvSpPr/>
          <p:nvPr/>
        </p:nvSpPr>
        <p:spPr>
          <a:xfrm>
            <a:off x="675931" y="2049506"/>
            <a:ext cx="4297202" cy="461665"/>
          </a:xfrm>
          <a:prstGeom prst="rect">
            <a:avLst/>
          </a:prstGeom>
        </p:spPr>
        <p:txBody>
          <a:bodyPr wrap="none">
            <a:spAutoFit/>
          </a:bodyPr>
          <a:lstStyle/>
          <a:p>
            <a:pPr algn="just"/>
            <a:r>
              <a:rPr lang="en-US" sz="2400" b="1" dirty="0">
                <a:latin typeface="Times New Roman" pitchFamily="18" charset="0"/>
                <a:cs typeface="Times New Roman" pitchFamily="18" charset="0"/>
              </a:rPr>
              <a:t>2</a:t>
            </a: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Achievements and </a:t>
            </a:r>
            <a:r>
              <a:rPr lang="en-US" sz="2400" b="1" dirty="0" smtClean="0">
                <a:latin typeface="Times New Roman" pitchFamily="18" charset="0"/>
                <a:cs typeface="Times New Roman" pitchFamily="18" charset="0"/>
              </a:rPr>
              <a:t>Strengths:</a:t>
            </a:r>
            <a:endParaRPr lang="en-US" sz="2400" b="1" dirty="0">
              <a:latin typeface="Times New Roman" pitchFamily="18" charset="0"/>
              <a:cs typeface="Times New Roman" pitchFamily="18" charset="0"/>
            </a:endParaRPr>
          </a:p>
        </p:txBody>
      </p:sp>
      <p:sp>
        <p:nvSpPr>
          <p:cNvPr id="22" name="Rectangle 21"/>
          <p:cNvSpPr/>
          <p:nvPr/>
        </p:nvSpPr>
        <p:spPr>
          <a:xfrm>
            <a:off x="709334" y="2431941"/>
            <a:ext cx="6896696" cy="400110"/>
          </a:xfrm>
          <a:prstGeom prst="rect">
            <a:avLst/>
          </a:prstGeom>
        </p:spPr>
        <p:txBody>
          <a:bodyPr wrap="none">
            <a:spAutoFit/>
          </a:bodyPr>
          <a:lstStyle/>
          <a:p>
            <a:r>
              <a:rPr lang="en-US" sz="2000" dirty="0">
                <a:latin typeface="Times New Roman" pitchFamily="18" charset="0"/>
                <a:cs typeface="Times New Roman" pitchFamily="18" charset="0"/>
              </a:rPr>
              <a:t>Key Accomplishments, Skills and Competencies, Positive </a:t>
            </a:r>
            <a:r>
              <a:rPr lang="en-US" sz="2000" dirty="0" smtClean="0">
                <a:latin typeface="Times New Roman" pitchFamily="18" charset="0"/>
                <a:cs typeface="Times New Roman" pitchFamily="18" charset="0"/>
              </a:rPr>
              <a:t>Impact.</a:t>
            </a:r>
            <a:endParaRPr lang="en-US" sz="2000" dirty="0">
              <a:latin typeface="Times New Roman" pitchFamily="18" charset="0"/>
              <a:cs typeface="Times New Roman" pitchFamily="18" charset="0"/>
            </a:endParaRPr>
          </a:p>
        </p:txBody>
      </p:sp>
      <p:sp>
        <p:nvSpPr>
          <p:cNvPr id="23" name="Rectangle 22"/>
          <p:cNvSpPr/>
          <p:nvPr/>
        </p:nvSpPr>
        <p:spPr>
          <a:xfrm>
            <a:off x="675931" y="2832051"/>
            <a:ext cx="3672737" cy="461665"/>
          </a:xfrm>
          <a:prstGeom prst="rect">
            <a:avLst/>
          </a:prstGeom>
        </p:spPr>
        <p:txBody>
          <a:bodyPr wrap="none">
            <a:spAutoFit/>
          </a:bodyPr>
          <a:lstStyle/>
          <a:p>
            <a:r>
              <a:rPr lang="en-US" sz="2400" b="1" dirty="0">
                <a:latin typeface="Times New Roman" pitchFamily="18" charset="0"/>
                <a:cs typeface="Times New Roman" pitchFamily="18" charset="0"/>
              </a:rPr>
              <a:t>3. Areas for </a:t>
            </a:r>
            <a:r>
              <a:rPr lang="en-US" sz="2400" b="1" dirty="0" smtClean="0">
                <a:latin typeface="Times New Roman" pitchFamily="18" charset="0"/>
                <a:cs typeface="Times New Roman" pitchFamily="18" charset="0"/>
              </a:rPr>
              <a:t>Improvement:</a:t>
            </a:r>
            <a:endParaRPr lang="en-US" sz="2400" b="1" dirty="0">
              <a:latin typeface="Times New Roman" pitchFamily="18" charset="0"/>
              <a:cs typeface="Times New Roman" pitchFamily="18" charset="0"/>
            </a:endParaRPr>
          </a:p>
        </p:txBody>
      </p:sp>
      <p:sp>
        <p:nvSpPr>
          <p:cNvPr id="24" name="Rectangle 23"/>
          <p:cNvSpPr/>
          <p:nvPr/>
        </p:nvSpPr>
        <p:spPr>
          <a:xfrm>
            <a:off x="675931" y="3236016"/>
            <a:ext cx="5628464" cy="3108543"/>
          </a:xfrm>
          <a:prstGeom prst="rect">
            <a:avLst/>
          </a:prstGeom>
        </p:spPr>
        <p:txBody>
          <a:bodyPr wrap="none">
            <a:spAutoFit/>
          </a:bodyPr>
          <a:lstStyle/>
          <a:p>
            <a:r>
              <a:rPr lang="en-US" sz="2000" dirty="0">
                <a:latin typeface="Times New Roman" pitchFamily="18" charset="0"/>
                <a:cs typeface="Times New Roman" pitchFamily="18" charset="0"/>
              </a:rPr>
              <a:t>Performance Gaps, Challenges, Development </a:t>
            </a:r>
            <a:r>
              <a:rPr lang="en-US" sz="2000" dirty="0" smtClean="0">
                <a:latin typeface="Times New Roman" pitchFamily="18" charset="0"/>
                <a:cs typeface="Times New Roman" pitchFamily="18" charset="0"/>
              </a:rPr>
              <a:t>Needs.</a:t>
            </a:r>
            <a:endParaRPr lang="en-US" sz="20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4</a:t>
            </a:r>
            <a:r>
              <a:rPr lang="en-US" dirty="0"/>
              <a:t>. </a:t>
            </a:r>
            <a:r>
              <a:rPr lang="en-US" sz="2400" b="1" dirty="0">
                <a:latin typeface="Times New Roman" pitchFamily="18" charset="0"/>
                <a:cs typeface="Times New Roman" pitchFamily="18" charset="0"/>
              </a:rPr>
              <a:t>Goals and </a:t>
            </a:r>
            <a:r>
              <a:rPr lang="en-US" sz="2400" b="1" dirty="0" smtClean="0">
                <a:latin typeface="Times New Roman" pitchFamily="18" charset="0"/>
                <a:cs typeface="Times New Roman" pitchFamily="18" charset="0"/>
              </a:rPr>
              <a:t>Objectives:</a:t>
            </a:r>
            <a:endParaRPr lang="en-US" sz="2400" b="1"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Short-term </a:t>
            </a:r>
            <a:r>
              <a:rPr lang="en-US" sz="2000" dirty="0" smtClean="0">
                <a:latin typeface="Times New Roman" pitchFamily="18" charset="0"/>
                <a:cs typeface="Times New Roman" pitchFamily="18" charset="0"/>
              </a:rPr>
              <a:t>and long – term </a:t>
            </a:r>
            <a:r>
              <a:rPr lang="en-US" sz="2000" dirty="0" smtClean="0">
                <a:latin typeface="Times New Roman" pitchFamily="18" charset="0"/>
                <a:cs typeface="Times New Roman" pitchFamily="18" charset="0"/>
              </a:rPr>
              <a:t>goals. </a:t>
            </a:r>
            <a:endParaRPr lang="en-US" sz="20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5. Feedback and </a:t>
            </a:r>
            <a:r>
              <a:rPr lang="en-US" sz="2400" b="1" dirty="0" smtClean="0">
                <a:latin typeface="Times New Roman" pitchFamily="18" charset="0"/>
                <a:cs typeface="Times New Roman" pitchFamily="18" charset="0"/>
              </a:rPr>
              <a:t>Recommendations:</a:t>
            </a:r>
            <a:endParaRPr lang="en-US" sz="2400" b="1" dirty="0">
              <a:latin typeface="Times New Roman" pitchFamily="18" charset="0"/>
              <a:cs typeface="Times New Roman" pitchFamily="18" charset="0"/>
            </a:endParaRPr>
          </a:p>
          <a:p>
            <a:r>
              <a:rPr lang="en-US" sz="2000" dirty="0">
                <a:latin typeface="Times New Roman" pitchFamily="18" charset="0"/>
                <a:cs typeface="Times New Roman" pitchFamily="18" charset="0"/>
              </a:rPr>
              <a:t>Managerial Feedback, Training and </a:t>
            </a:r>
            <a:r>
              <a:rPr lang="en-US" sz="2000" dirty="0" smtClean="0">
                <a:latin typeface="Times New Roman" pitchFamily="18" charset="0"/>
                <a:cs typeface="Times New Roman" pitchFamily="18" charset="0"/>
              </a:rPr>
              <a:t>Support.</a:t>
            </a:r>
          </a:p>
          <a:p>
            <a:r>
              <a:rPr lang="en-US" sz="2400" b="1" dirty="0">
                <a:latin typeface="Times New Roman" pitchFamily="18" charset="0"/>
                <a:cs typeface="Times New Roman" pitchFamily="18" charset="0"/>
              </a:rPr>
              <a:t>6. Overall Performance </a:t>
            </a:r>
            <a:r>
              <a:rPr lang="en-US" sz="2400" b="1" dirty="0" smtClean="0">
                <a:latin typeface="Times New Roman" pitchFamily="18" charset="0"/>
                <a:cs typeface="Times New Roman" pitchFamily="18" charset="0"/>
              </a:rPr>
              <a:t>Rating:</a:t>
            </a:r>
            <a:endParaRPr lang="en-US" sz="2400" b="1" dirty="0">
              <a:latin typeface="Times New Roman" pitchFamily="18" charset="0"/>
              <a:cs typeface="Times New Roman" pitchFamily="18" charset="0"/>
            </a:endParaRPr>
          </a:p>
          <a:p>
            <a:r>
              <a:rPr lang="en-US" sz="2000" dirty="0">
                <a:latin typeface="Times New Roman" pitchFamily="18" charset="0"/>
                <a:cs typeface="Times New Roman" pitchFamily="18" charset="0"/>
              </a:rPr>
              <a:t>Rating Scale, </a:t>
            </a:r>
            <a:r>
              <a:rPr lang="en-US" sz="2000" dirty="0" smtClean="0">
                <a:latin typeface="Times New Roman" pitchFamily="18" charset="0"/>
                <a:cs typeface="Times New Roman" pitchFamily="18" charset="0"/>
              </a:rPr>
              <a:t>Summary.</a:t>
            </a:r>
            <a:endParaRPr lang="en-US" sz="20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7</a:t>
            </a: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Conclusion</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Acknowledgment</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432866"/>
            <a:ext cx="7603490" cy="1153795"/>
            <a:chOff x="304800" y="432866"/>
            <a:chExt cx="7603490" cy="1153795"/>
          </a:xfrm>
        </p:grpSpPr>
        <p:pic>
          <p:nvPicPr>
            <p:cNvPr id="3" name="object 3"/>
            <p:cNvPicPr/>
            <p:nvPr/>
          </p:nvPicPr>
          <p:blipFill>
            <a:blip r:embed="rId2" cstate="print"/>
            <a:stretch>
              <a:fillRect/>
            </a:stretch>
          </p:blipFill>
          <p:spPr>
            <a:xfrm>
              <a:off x="603880" y="579460"/>
              <a:ext cx="7035301" cy="704639"/>
            </a:xfrm>
            <a:prstGeom prst="rect">
              <a:avLst/>
            </a:prstGeom>
          </p:spPr>
        </p:pic>
        <p:pic>
          <p:nvPicPr>
            <p:cNvPr id="4" name="object 4"/>
            <p:cNvPicPr/>
            <p:nvPr/>
          </p:nvPicPr>
          <p:blipFill>
            <a:blip r:embed="rId3" cstate="print"/>
            <a:stretch>
              <a:fillRect/>
            </a:stretch>
          </p:blipFill>
          <p:spPr>
            <a:xfrm>
              <a:off x="304800" y="432866"/>
              <a:ext cx="7602982" cy="1153490"/>
            </a:xfrm>
            <a:prstGeom prst="rect">
              <a:avLst/>
            </a:prstGeom>
          </p:spPr>
        </p:pic>
        <p:pic>
          <p:nvPicPr>
            <p:cNvPr id="5" name="object 5"/>
            <p:cNvPicPr/>
            <p:nvPr/>
          </p:nvPicPr>
          <p:blipFill>
            <a:blip r:embed="rId4" cstate="print"/>
            <a:stretch>
              <a:fillRect/>
            </a:stretch>
          </p:blipFill>
          <p:spPr>
            <a:xfrm>
              <a:off x="644652" y="598931"/>
              <a:ext cx="6958583" cy="627888"/>
            </a:xfrm>
            <a:prstGeom prst="rect">
              <a:avLst/>
            </a:prstGeom>
          </p:spPr>
        </p:pic>
      </p:grpSp>
      <p:sp>
        <p:nvSpPr>
          <p:cNvPr id="6" name="object 6"/>
          <p:cNvSpPr txBox="1">
            <a:spLocks noGrp="1"/>
          </p:cNvSpPr>
          <p:nvPr>
            <p:ph type="title"/>
          </p:nvPr>
        </p:nvSpPr>
        <p:spPr>
          <a:xfrm>
            <a:off x="644651" y="598931"/>
            <a:ext cx="6958965" cy="628015"/>
          </a:xfrm>
          <a:prstGeom prst="rect">
            <a:avLst/>
          </a:prstGeom>
          <a:ln w="9144">
            <a:solidFill>
              <a:srgbClr val="46AAC5"/>
            </a:solidFill>
          </a:ln>
        </p:spPr>
        <p:txBody>
          <a:bodyPr vert="horz" wrap="square" lIns="0" tIns="0" rIns="0" bIns="0" rtlCol="0">
            <a:spAutoFit/>
          </a:bodyPr>
          <a:lstStyle/>
          <a:p>
            <a:pPr marL="9525">
              <a:lnSpc>
                <a:spcPts val="4760"/>
              </a:lnSpc>
            </a:pPr>
            <a:r>
              <a:rPr spc="5" dirty="0"/>
              <a:t>WHO</a:t>
            </a:r>
            <a:r>
              <a:rPr spc="-60" dirty="0"/>
              <a:t> </a:t>
            </a:r>
            <a:r>
              <a:rPr spc="10" dirty="0"/>
              <a:t>ARE</a:t>
            </a:r>
            <a:r>
              <a:rPr spc="-95" dirty="0"/>
              <a:t> </a:t>
            </a:r>
            <a:r>
              <a:rPr spc="5" dirty="0"/>
              <a:t>THE</a:t>
            </a:r>
            <a:r>
              <a:rPr spc="-50" dirty="0"/>
              <a:t> </a:t>
            </a:r>
            <a:r>
              <a:rPr spc="5" dirty="0"/>
              <a:t>END</a:t>
            </a:r>
            <a:r>
              <a:rPr spc="-75" dirty="0"/>
              <a:t> </a:t>
            </a:r>
            <a:r>
              <a:rPr spc="5" dirty="0"/>
              <a:t>USERS?</a:t>
            </a:r>
          </a:p>
        </p:txBody>
      </p:sp>
      <p:sp>
        <p:nvSpPr>
          <p:cNvPr id="7" name="object 7"/>
          <p:cNvSpPr txBox="1"/>
          <p:nvPr/>
        </p:nvSpPr>
        <p:spPr>
          <a:xfrm>
            <a:off x="1173276" y="1380574"/>
            <a:ext cx="5825490" cy="4421723"/>
          </a:xfrm>
          <a:prstGeom prst="rect">
            <a:avLst/>
          </a:prstGeom>
        </p:spPr>
        <p:txBody>
          <a:bodyPr vert="horz" wrap="square" lIns="0" tIns="12700" rIns="0" bIns="0" rtlCol="0">
            <a:spAutoFit/>
          </a:bodyPr>
          <a:lstStyle/>
          <a:p>
            <a:pPr marL="354965" indent="-342900" algn="just">
              <a:lnSpc>
                <a:spcPct val="100000"/>
              </a:lnSpc>
              <a:spcBef>
                <a:spcPts val="100"/>
              </a:spcBef>
              <a:buFont typeface="Wingdings" pitchFamily="2" charset="2"/>
              <a:buChar char="v"/>
              <a:tabLst>
                <a:tab pos="469265" algn="l"/>
                <a:tab pos="469900" algn="l"/>
              </a:tabLst>
            </a:pPr>
            <a:r>
              <a:rPr lang="en-US" sz="2400" dirty="0" smtClean="0"/>
              <a:t>      </a:t>
            </a:r>
            <a:r>
              <a:rPr lang="en-US" sz="2400" b="1" dirty="0" smtClean="0">
                <a:latin typeface="Times New Roman" pitchFamily="18" charset="0"/>
                <a:cs typeface="Times New Roman" pitchFamily="18" charset="0"/>
              </a:rPr>
              <a:t>Managers </a:t>
            </a:r>
            <a:r>
              <a:rPr lang="en-US" sz="2400" b="1" dirty="0">
                <a:latin typeface="Times New Roman" pitchFamily="18" charset="0"/>
                <a:cs typeface="Times New Roman" pitchFamily="18" charset="0"/>
              </a:rPr>
              <a:t>and Supervisors</a:t>
            </a:r>
            <a:endParaRPr sz="2400" b="1" dirty="0">
              <a:latin typeface="Times New Roman" pitchFamily="18" charset="0"/>
              <a:cs typeface="Times New Roman" pitchFamily="18" charset="0"/>
            </a:endParaRPr>
          </a:p>
          <a:p>
            <a:pPr marL="12065" algn="just">
              <a:lnSpc>
                <a:spcPct val="100000"/>
              </a:lnSpc>
              <a:tabLst>
                <a:tab pos="469265" algn="l"/>
                <a:tab pos="469900" algn="l"/>
              </a:tabLst>
            </a:pPr>
            <a:endParaRPr lang="en-US" sz="2650" b="1" dirty="0">
              <a:latin typeface="Times New Roman" pitchFamily="18" charset="0"/>
              <a:cs typeface="Times New Roman" pitchFamily="18" charset="0"/>
            </a:endParaRPr>
          </a:p>
          <a:p>
            <a:pPr marL="469265" indent="-457200" algn="just">
              <a:lnSpc>
                <a:spcPct val="100000"/>
              </a:lnSpc>
              <a:buFont typeface="Wingdings" pitchFamily="2" charset="2"/>
              <a:buChar char="v"/>
              <a:tabLst>
                <a:tab pos="469265" algn="l"/>
                <a:tab pos="469900" algn="l"/>
              </a:tabLst>
            </a:pPr>
            <a:r>
              <a:rPr lang="en-US" sz="2650" b="1" dirty="0">
                <a:latin typeface="Times New Roman" pitchFamily="18" charset="0"/>
                <a:cs typeface="Times New Roman" pitchFamily="18" charset="0"/>
              </a:rPr>
              <a:t> </a:t>
            </a:r>
            <a:r>
              <a:rPr lang="en-US" sz="265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Human </a:t>
            </a:r>
            <a:r>
              <a:rPr lang="en-US" sz="2400" b="1" dirty="0">
                <a:latin typeface="Times New Roman" pitchFamily="18" charset="0"/>
                <a:cs typeface="Times New Roman" pitchFamily="18" charset="0"/>
              </a:rPr>
              <a:t>Resources (HR) Professionals</a:t>
            </a:r>
            <a:endParaRPr sz="2400" b="1" dirty="0">
              <a:latin typeface="Times New Roman" pitchFamily="18" charset="0"/>
              <a:cs typeface="Times New Roman" pitchFamily="18" charset="0"/>
            </a:endParaRPr>
          </a:p>
          <a:p>
            <a:pPr marL="12065" algn="just">
              <a:lnSpc>
                <a:spcPct val="100000"/>
              </a:lnSpc>
              <a:spcBef>
                <a:spcPts val="5"/>
              </a:spcBef>
              <a:tabLst>
                <a:tab pos="469265" algn="l"/>
                <a:tab pos="469900" algn="l"/>
              </a:tabLst>
            </a:pPr>
            <a:endParaRPr lang="en-US" sz="2650" b="1" dirty="0">
              <a:latin typeface="Times New Roman" pitchFamily="18" charset="0"/>
              <a:cs typeface="Times New Roman" pitchFamily="18" charset="0"/>
            </a:endParaRPr>
          </a:p>
          <a:p>
            <a:pPr marL="469265" indent="-457200" algn="just">
              <a:lnSpc>
                <a:spcPct val="100000"/>
              </a:lnSpc>
              <a:spcBef>
                <a:spcPts val="5"/>
              </a:spcBef>
              <a:buFont typeface="Wingdings" pitchFamily="2" charset="2"/>
              <a:buChar char="v"/>
              <a:tabLst>
                <a:tab pos="469265" algn="l"/>
                <a:tab pos="469900" algn="l"/>
              </a:tabLst>
            </a:pPr>
            <a:r>
              <a:rPr lang="en-US" sz="2650" b="1" dirty="0">
                <a:latin typeface="Times New Roman" pitchFamily="18" charset="0"/>
                <a:cs typeface="Times New Roman" pitchFamily="18" charset="0"/>
              </a:rPr>
              <a:t> </a:t>
            </a:r>
            <a:r>
              <a:rPr lang="en-US" sz="265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Employees </a:t>
            </a:r>
            <a:r>
              <a:rPr lang="en-US" sz="2400" b="1" dirty="0">
                <a:latin typeface="Times New Roman" pitchFamily="18" charset="0"/>
                <a:cs typeface="Times New Roman" pitchFamily="18" charset="0"/>
              </a:rPr>
              <a:t>Themselves</a:t>
            </a:r>
            <a:endParaRPr sz="2400" b="1" dirty="0">
              <a:latin typeface="Times New Roman" pitchFamily="18" charset="0"/>
              <a:cs typeface="Times New Roman" pitchFamily="18" charset="0"/>
            </a:endParaRPr>
          </a:p>
          <a:p>
            <a:pPr marL="12065" algn="just">
              <a:lnSpc>
                <a:spcPct val="100000"/>
              </a:lnSpc>
              <a:tabLst>
                <a:tab pos="469265" algn="l"/>
                <a:tab pos="469900" algn="l"/>
              </a:tabLst>
            </a:pPr>
            <a:endParaRPr lang="en-US" sz="2650" b="1" dirty="0">
              <a:latin typeface="Times New Roman" pitchFamily="18" charset="0"/>
              <a:cs typeface="Times New Roman" pitchFamily="18" charset="0"/>
            </a:endParaRPr>
          </a:p>
          <a:p>
            <a:pPr marL="469265" indent="-457200" algn="just">
              <a:lnSpc>
                <a:spcPct val="100000"/>
              </a:lnSpc>
              <a:buFont typeface="Wingdings" pitchFamily="2" charset="2"/>
              <a:buChar char="v"/>
              <a:tabLst>
                <a:tab pos="469265" algn="l"/>
                <a:tab pos="469900" algn="l"/>
              </a:tabLst>
            </a:pPr>
            <a:r>
              <a:rPr lang="en-US" sz="2650" b="1" dirty="0">
                <a:latin typeface="Times New Roman" pitchFamily="18" charset="0"/>
                <a:cs typeface="Times New Roman" pitchFamily="18" charset="0"/>
              </a:rPr>
              <a:t> </a:t>
            </a:r>
            <a:r>
              <a:rPr lang="en-US" sz="265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Executives </a:t>
            </a:r>
            <a:r>
              <a:rPr lang="en-US" sz="2400" b="1" dirty="0">
                <a:latin typeface="Times New Roman" pitchFamily="18" charset="0"/>
                <a:cs typeface="Times New Roman" pitchFamily="18" charset="0"/>
              </a:rPr>
              <a:t>and Senior Leadership</a:t>
            </a:r>
            <a:endParaRPr sz="2400" b="1" dirty="0">
              <a:latin typeface="Times New Roman" pitchFamily="18" charset="0"/>
              <a:cs typeface="Times New Roman" pitchFamily="18" charset="0"/>
            </a:endParaRPr>
          </a:p>
          <a:p>
            <a:pPr algn="just">
              <a:lnSpc>
                <a:spcPct val="100000"/>
              </a:lnSpc>
              <a:spcBef>
                <a:spcPts val="30"/>
              </a:spcBef>
              <a:buClr>
                <a:srgbClr val="0D0D0D"/>
              </a:buClr>
              <a:buFont typeface="Microsoft Sans Serif"/>
              <a:buChar char="•"/>
            </a:pPr>
            <a:endParaRPr sz="2650" b="1" dirty="0">
              <a:latin typeface="Times New Roman" pitchFamily="18" charset="0"/>
              <a:cs typeface="Times New Roman" pitchFamily="18" charset="0"/>
            </a:endParaRPr>
          </a:p>
          <a:p>
            <a:pPr marL="354965" indent="-342900" algn="just">
              <a:lnSpc>
                <a:spcPct val="100000"/>
              </a:lnSpc>
              <a:buFont typeface="Wingdings" pitchFamily="2" charset="2"/>
              <a:buChar char="v"/>
              <a:tabLst>
                <a:tab pos="469265" algn="l"/>
                <a:tab pos="469900" algn="l"/>
              </a:tabLst>
            </a:pPr>
            <a:r>
              <a:rPr lang="en-US" sz="2400" b="1" dirty="0" smtClean="0">
                <a:latin typeface="Times New Roman" pitchFamily="18" charset="0"/>
                <a:cs typeface="Times New Roman" pitchFamily="18" charset="0"/>
              </a:rPr>
              <a:t>      Talent  Development </a:t>
            </a:r>
            <a:r>
              <a:rPr lang="en-US" sz="2400" b="1" dirty="0">
                <a:latin typeface="Times New Roman" pitchFamily="18" charset="0"/>
                <a:cs typeface="Times New Roman" pitchFamily="18" charset="0"/>
              </a:rPr>
              <a:t>Specialists</a:t>
            </a:r>
            <a:endParaRPr sz="2400" b="1" dirty="0">
              <a:latin typeface="Times New Roman" pitchFamily="18" charset="0"/>
              <a:cs typeface="Times New Roman" pitchFamily="18" charset="0"/>
            </a:endParaRPr>
          </a:p>
          <a:p>
            <a:pPr marL="12065" algn="just">
              <a:lnSpc>
                <a:spcPct val="100000"/>
              </a:lnSpc>
              <a:tabLst>
                <a:tab pos="469265" algn="l"/>
                <a:tab pos="469900" algn="l"/>
              </a:tabLst>
            </a:pPr>
            <a:endParaRPr lang="en-US" sz="2650" b="1" dirty="0">
              <a:latin typeface="Times New Roman" pitchFamily="18" charset="0"/>
              <a:cs typeface="Times New Roman" pitchFamily="18" charset="0"/>
            </a:endParaRPr>
          </a:p>
          <a:p>
            <a:pPr marL="469265" indent="-457200" algn="just">
              <a:lnSpc>
                <a:spcPct val="100000"/>
              </a:lnSpc>
              <a:buFont typeface="Wingdings" pitchFamily="2" charset="2"/>
              <a:buChar char="v"/>
              <a:tabLst>
                <a:tab pos="469265" algn="l"/>
                <a:tab pos="469900" algn="l"/>
              </a:tabLst>
            </a:pPr>
            <a:r>
              <a:rPr lang="en-US" sz="2650" b="1" dirty="0">
                <a:latin typeface="Times New Roman" pitchFamily="18" charset="0"/>
                <a:cs typeface="Times New Roman" pitchFamily="18" charset="0"/>
              </a:rPr>
              <a:t> </a:t>
            </a:r>
            <a:r>
              <a:rPr lang="en-US" sz="265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Recruitment </a:t>
            </a:r>
            <a:r>
              <a:rPr lang="en-US" sz="2400" b="1" dirty="0">
                <a:latin typeface="Times New Roman" pitchFamily="18" charset="0"/>
                <a:cs typeface="Times New Roman" pitchFamily="18" charset="0"/>
              </a:rPr>
              <a:t>Teams</a:t>
            </a:r>
            <a:endParaRPr lang="en-US" sz="2400" b="1" dirty="0">
              <a:latin typeface="Times New Roman" pitchFamily="18" charset="0"/>
              <a:cs typeface="Times New Roman" pitchFamily="18" charset="0"/>
            </a:endParaRPr>
          </a:p>
        </p:txBody>
      </p:sp>
      <p:sp>
        <p:nvSpPr>
          <p:cNvPr id="8" name="object 8"/>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6</a:t>
            </a:r>
            <a:endParaRPr sz="1100">
              <a:latin typeface="Trebuchet MS"/>
              <a:cs typeface="Trebuchet MS"/>
            </a:endParaRPr>
          </a:p>
        </p:txBody>
      </p:sp>
      <p:grpSp>
        <p:nvGrpSpPr>
          <p:cNvPr id="9" name="object 9"/>
          <p:cNvGrpSpPr/>
          <p:nvPr/>
        </p:nvGrpSpPr>
        <p:grpSpPr>
          <a:xfrm>
            <a:off x="7254240" y="3081465"/>
            <a:ext cx="3803650" cy="3776979"/>
            <a:chOff x="7254240" y="3081465"/>
            <a:chExt cx="3803650" cy="3776979"/>
          </a:xfrm>
        </p:grpSpPr>
        <p:pic>
          <p:nvPicPr>
            <p:cNvPr id="10" name="object 10"/>
            <p:cNvPicPr/>
            <p:nvPr/>
          </p:nvPicPr>
          <p:blipFill>
            <a:blip r:embed="rId5" cstate="print"/>
            <a:stretch>
              <a:fillRect/>
            </a:stretch>
          </p:blipFill>
          <p:spPr>
            <a:xfrm>
              <a:off x="7254240" y="3081465"/>
              <a:ext cx="3803142" cy="3776532"/>
            </a:xfrm>
            <a:prstGeom prst="rect">
              <a:avLst/>
            </a:prstGeom>
          </p:spPr>
        </p:pic>
        <p:pic>
          <p:nvPicPr>
            <p:cNvPr id="11" name="object 11"/>
            <p:cNvPicPr/>
            <p:nvPr/>
          </p:nvPicPr>
          <p:blipFill>
            <a:blip r:embed="rId6" cstate="print"/>
            <a:stretch>
              <a:fillRect/>
            </a:stretch>
          </p:blipFill>
          <p:spPr>
            <a:xfrm>
              <a:off x="7601712" y="3429000"/>
              <a:ext cx="3127248" cy="3127248"/>
            </a:xfrm>
            <a:prstGeom prst="rect">
              <a:avLst/>
            </a:prstGeom>
          </p:spPr>
        </p:pic>
        <p:sp>
          <p:nvSpPr>
            <p:cNvPr id="12" name="object 12"/>
            <p:cNvSpPr/>
            <p:nvPr/>
          </p:nvSpPr>
          <p:spPr>
            <a:xfrm>
              <a:off x="7557516" y="3384804"/>
              <a:ext cx="3216275" cy="3216275"/>
            </a:xfrm>
            <a:custGeom>
              <a:avLst/>
              <a:gdLst/>
              <a:ahLst/>
              <a:cxnLst/>
              <a:rect l="l" t="t" r="r" b="b"/>
              <a:pathLst>
                <a:path w="3216275" h="3216275">
                  <a:moveTo>
                    <a:pt x="564514" y="0"/>
                  </a:moveTo>
                  <a:lnTo>
                    <a:pt x="2651632" y="0"/>
                  </a:lnTo>
                  <a:lnTo>
                    <a:pt x="2708148" y="2921"/>
                  </a:lnTo>
                  <a:lnTo>
                    <a:pt x="2764535" y="11557"/>
                  </a:lnTo>
                  <a:lnTo>
                    <a:pt x="2818256" y="25273"/>
                  </a:lnTo>
                  <a:lnTo>
                    <a:pt x="2870580" y="44323"/>
                  </a:lnTo>
                  <a:lnTo>
                    <a:pt x="2919983" y="68453"/>
                  </a:lnTo>
                  <a:lnTo>
                    <a:pt x="2966465" y="96393"/>
                  </a:lnTo>
                  <a:lnTo>
                    <a:pt x="3010154" y="129159"/>
                  </a:lnTo>
                  <a:lnTo>
                    <a:pt x="3050031" y="165735"/>
                  </a:lnTo>
                  <a:lnTo>
                    <a:pt x="3086607" y="205612"/>
                  </a:lnTo>
                  <a:lnTo>
                    <a:pt x="3119374" y="249301"/>
                  </a:lnTo>
                  <a:lnTo>
                    <a:pt x="3147313" y="296164"/>
                  </a:lnTo>
                  <a:lnTo>
                    <a:pt x="3171443" y="345186"/>
                  </a:lnTo>
                  <a:lnTo>
                    <a:pt x="3190493" y="397510"/>
                  </a:lnTo>
                  <a:lnTo>
                    <a:pt x="3204209" y="451739"/>
                  </a:lnTo>
                  <a:lnTo>
                    <a:pt x="3212845" y="508000"/>
                  </a:lnTo>
                  <a:lnTo>
                    <a:pt x="3215766" y="564515"/>
                  </a:lnTo>
                  <a:lnTo>
                    <a:pt x="3215766" y="2651633"/>
                  </a:lnTo>
                  <a:lnTo>
                    <a:pt x="3212845" y="2708148"/>
                  </a:lnTo>
                  <a:lnTo>
                    <a:pt x="3204209" y="2764485"/>
                  </a:lnTo>
                  <a:lnTo>
                    <a:pt x="3190493" y="2818320"/>
                  </a:lnTo>
                  <a:lnTo>
                    <a:pt x="3171443" y="2870555"/>
                  </a:lnTo>
                  <a:lnTo>
                    <a:pt x="3147313" y="2920022"/>
                  </a:lnTo>
                  <a:lnTo>
                    <a:pt x="3119374" y="2966529"/>
                  </a:lnTo>
                  <a:lnTo>
                    <a:pt x="3086607" y="3010128"/>
                  </a:lnTo>
                  <a:lnTo>
                    <a:pt x="3050031" y="3050057"/>
                  </a:lnTo>
                  <a:lnTo>
                    <a:pt x="3010154" y="3086557"/>
                  </a:lnTo>
                  <a:lnTo>
                    <a:pt x="2966465" y="3119361"/>
                  </a:lnTo>
                  <a:lnTo>
                    <a:pt x="2919983" y="3147339"/>
                  </a:lnTo>
                  <a:lnTo>
                    <a:pt x="2870580" y="3171444"/>
                  </a:lnTo>
                  <a:lnTo>
                    <a:pt x="2818256" y="3190430"/>
                  </a:lnTo>
                  <a:lnTo>
                    <a:pt x="2764535" y="3204210"/>
                  </a:lnTo>
                  <a:lnTo>
                    <a:pt x="2708148" y="3212807"/>
                  </a:lnTo>
                  <a:lnTo>
                    <a:pt x="2651632" y="3215767"/>
                  </a:lnTo>
                  <a:lnTo>
                    <a:pt x="564514" y="3215767"/>
                  </a:lnTo>
                  <a:lnTo>
                    <a:pt x="508000" y="3212807"/>
                  </a:lnTo>
                  <a:lnTo>
                    <a:pt x="451738" y="3204222"/>
                  </a:lnTo>
                  <a:lnTo>
                    <a:pt x="397509" y="3190443"/>
                  </a:lnTo>
                  <a:lnTo>
                    <a:pt x="345185" y="3171405"/>
                  </a:lnTo>
                  <a:lnTo>
                    <a:pt x="296163" y="3147339"/>
                  </a:lnTo>
                  <a:lnTo>
                    <a:pt x="249300" y="3119412"/>
                  </a:lnTo>
                  <a:lnTo>
                    <a:pt x="205612" y="3086557"/>
                  </a:lnTo>
                  <a:lnTo>
                    <a:pt x="165734" y="3050057"/>
                  </a:lnTo>
                  <a:lnTo>
                    <a:pt x="129158" y="3010128"/>
                  </a:lnTo>
                  <a:lnTo>
                    <a:pt x="96392" y="2966529"/>
                  </a:lnTo>
                  <a:lnTo>
                    <a:pt x="68452" y="2920022"/>
                  </a:lnTo>
                  <a:lnTo>
                    <a:pt x="44323" y="2870555"/>
                  </a:lnTo>
                  <a:lnTo>
                    <a:pt x="25273" y="2818320"/>
                  </a:lnTo>
                  <a:lnTo>
                    <a:pt x="11556" y="2764485"/>
                  </a:lnTo>
                  <a:lnTo>
                    <a:pt x="2920" y="2708148"/>
                  </a:lnTo>
                  <a:lnTo>
                    <a:pt x="0" y="2651633"/>
                  </a:lnTo>
                  <a:lnTo>
                    <a:pt x="0" y="564515"/>
                  </a:lnTo>
                  <a:lnTo>
                    <a:pt x="2920" y="508000"/>
                  </a:lnTo>
                  <a:lnTo>
                    <a:pt x="11556" y="451739"/>
                  </a:lnTo>
                  <a:lnTo>
                    <a:pt x="25273" y="397510"/>
                  </a:lnTo>
                  <a:lnTo>
                    <a:pt x="44323" y="345186"/>
                  </a:lnTo>
                  <a:lnTo>
                    <a:pt x="68452" y="296164"/>
                  </a:lnTo>
                  <a:lnTo>
                    <a:pt x="96392" y="249301"/>
                  </a:lnTo>
                  <a:lnTo>
                    <a:pt x="129158" y="205612"/>
                  </a:lnTo>
                  <a:lnTo>
                    <a:pt x="165734" y="165735"/>
                  </a:lnTo>
                  <a:lnTo>
                    <a:pt x="205612" y="129159"/>
                  </a:lnTo>
                  <a:lnTo>
                    <a:pt x="249300" y="96393"/>
                  </a:lnTo>
                  <a:lnTo>
                    <a:pt x="296163" y="68453"/>
                  </a:lnTo>
                  <a:lnTo>
                    <a:pt x="345185" y="44323"/>
                  </a:lnTo>
                  <a:lnTo>
                    <a:pt x="397509" y="25273"/>
                  </a:lnTo>
                  <a:lnTo>
                    <a:pt x="451738" y="11557"/>
                  </a:lnTo>
                  <a:lnTo>
                    <a:pt x="508000" y="2921"/>
                  </a:lnTo>
                  <a:lnTo>
                    <a:pt x="564514" y="0"/>
                  </a:lnTo>
                  <a:close/>
                </a:path>
              </a:pathLst>
            </a:custGeom>
            <a:ln w="88392">
              <a:solidFill>
                <a:srgbClr val="FFFFFF"/>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2816" y="393191"/>
            <a:ext cx="7947659" cy="1595755"/>
            <a:chOff x="432816" y="393191"/>
            <a:chExt cx="7947659" cy="1595755"/>
          </a:xfrm>
        </p:grpSpPr>
        <p:pic>
          <p:nvPicPr>
            <p:cNvPr id="3" name="object 3"/>
            <p:cNvPicPr/>
            <p:nvPr/>
          </p:nvPicPr>
          <p:blipFill>
            <a:blip r:embed="rId2" cstate="print"/>
            <a:stretch>
              <a:fillRect/>
            </a:stretch>
          </p:blipFill>
          <p:spPr>
            <a:xfrm>
              <a:off x="701414" y="527584"/>
              <a:ext cx="7452881" cy="1195461"/>
            </a:xfrm>
            <a:prstGeom prst="rect">
              <a:avLst/>
            </a:prstGeom>
          </p:spPr>
        </p:pic>
        <p:pic>
          <p:nvPicPr>
            <p:cNvPr id="4" name="object 4"/>
            <p:cNvPicPr/>
            <p:nvPr/>
          </p:nvPicPr>
          <p:blipFill>
            <a:blip r:embed="rId3" cstate="print"/>
            <a:stretch>
              <a:fillRect/>
            </a:stretch>
          </p:blipFill>
          <p:spPr>
            <a:xfrm>
              <a:off x="432816" y="393191"/>
              <a:ext cx="7947406" cy="1595374"/>
            </a:xfrm>
            <a:prstGeom prst="rect">
              <a:avLst/>
            </a:prstGeom>
          </p:spPr>
        </p:pic>
        <p:pic>
          <p:nvPicPr>
            <p:cNvPr id="5" name="object 5"/>
            <p:cNvPicPr/>
            <p:nvPr/>
          </p:nvPicPr>
          <p:blipFill>
            <a:blip r:embed="rId4" cstate="print"/>
            <a:stretch>
              <a:fillRect/>
            </a:stretch>
          </p:blipFill>
          <p:spPr>
            <a:xfrm>
              <a:off x="742188" y="547115"/>
              <a:ext cx="7376159" cy="1118615"/>
            </a:xfrm>
            <a:prstGeom prst="rect">
              <a:avLst/>
            </a:prstGeom>
          </p:spPr>
        </p:pic>
      </p:grpSp>
      <p:sp>
        <p:nvSpPr>
          <p:cNvPr id="6" name="object 6"/>
          <p:cNvSpPr txBox="1">
            <a:spLocks noGrp="1"/>
          </p:cNvSpPr>
          <p:nvPr>
            <p:ph type="title"/>
          </p:nvPr>
        </p:nvSpPr>
        <p:spPr>
          <a:xfrm>
            <a:off x="742187" y="547116"/>
            <a:ext cx="7376159" cy="1118870"/>
          </a:xfrm>
          <a:prstGeom prst="rect">
            <a:avLst/>
          </a:prstGeom>
          <a:ln w="9144">
            <a:solidFill>
              <a:srgbClr val="46AAC5"/>
            </a:solidFill>
          </a:ln>
        </p:spPr>
        <p:txBody>
          <a:bodyPr vert="horz" wrap="square" lIns="0" tIns="13335" rIns="0" bIns="0" rtlCol="0">
            <a:spAutoFit/>
          </a:bodyPr>
          <a:lstStyle/>
          <a:p>
            <a:pPr marL="9525" marR="160655">
              <a:lnSpc>
                <a:spcPts val="4320"/>
              </a:lnSpc>
              <a:spcBef>
                <a:spcPts val="105"/>
              </a:spcBef>
            </a:pPr>
            <a:r>
              <a:rPr sz="3600" dirty="0"/>
              <a:t>OUR</a:t>
            </a:r>
            <a:r>
              <a:rPr sz="3600" spc="-40" dirty="0"/>
              <a:t> </a:t>
            </a:r>
            <a:r>
              <a:rPr sz="3600" spc="-5" dirty="0"/>
              <a:t>SOLUTION</a:t>
            </a:r>
            <a:r>
              <a:rPr sz="3600" spc="-50" dirty="0"/>
              <a:t> </a:t>
            </a:r>
            <a:r>
              <a:rPr sz="3600" spc="-10" dirty="0"/>
              <a:t>AND </a:t>
            </a:r>
            <a:r>
              <a:rPr sz="3600" dirty="0"/>
              <a:t>ITS</a:t>
            </a:r>
            <a:r>
              <a:rPr sz="3600" spc="-45" dirty="0"/>
              <a:t> </a:t>
            </a:r>
            <a:r>
              <a:rPr sz="3600" spc="-10" dirty="0"/>
              <a:t>VALUE </a:t>
            </a:r>
            <a:r>
              <a:rPr sz="3600" spc="-885" dirty="0"/>
              <a:t> </a:t>
            </a:r>
            <a:r>
              <a:rPr sz="3600" spc="-5" dirty="0"/>
              <a:t>PROPOSITION</a:t>
            </a:r>
            <a:endParaRPr sz="3600"/>
          </a:p>
        </p:txBody>
      </p:sp>
      <p:pic>
        <p:nvPicPr>
          <p:cNvPr id="7" name="object 7"/>
          <p:cNvPicPr/>
          <p:nvPr/>
        </p:nvPicPr>
        <p:blipFill>
          <a:blip r:embed="rId5" cstate="print"/>
          <a:stretch>
            <a:fillRect/>
          </a:stretch>
        </p:blipFill>
        <p:spPr>
          <a:xfrm>
            <a:off x="1667255" y="6467855"/>
            <a:ext cx="76200" cy="176783"/>
          </a:xfrm>
          <a:prstGeom prst="rect">
            <a:avLst/>
          </a:prstGeom>
        </p:spPr>
      </p:pic>
      <p:sp>
        <p:nvSpPr>
          <p:cNvPr id="8" name="object 8"/>
          <p:cNvSpPr txBox="1"/>
          <p:nvPr/>
        </p:nvSpPr>
        <p:spPr>
          <a:xfrm>
            <a:off x="1228445" y="2433840"/>
            <a:ext cx="5716905" cy="3107261"/>
          </a:xfrm>
          <a:prstGeom prst="rect">
            <a:avLst/>
          </a:prstGeom>
        </p:spPr>
        <p:txBody>
          <a:bodyPr vert="horz" wrap="square" lIns="0" tIns="13970" rIns="0" bIns="0" rtlCol="0">
            <a:spAutoFit/>
          </a:bodyPr>
          <a:lstStyle/>
          <a:p>
            <a:pPr marL="469900" indent="-457834">
              <a:lnSpc>
                <a:spcPct val="100000"/>
              </a:lnSpc>
              <a:spcBef>
                <a:spcPts val="110"/>
              </a:spcBef>
              <a:buFont typeface="Wingdings" pitchFamily="2" charset="2"/>
              <a:buChar char="Ø"/>
              <a:tabLst>
                <a:tab pos="469265" algn="l"/>
                <a:tab pos="470534" algn="l"/>
              </a:tabLst>
            </a:pPr>
            <a:r>
              <a:rPr sz="2800" b="1" spc="-25" dirty="0">
                <a:solidFill>
                  <a:srgbClr val="0D0D0D"/>
                </a:solidFill>
                <a:latin typeface="Times New Roman"/>
                <a:cs typeface="Times New Roman"/>
              </a:rPr>
              <a:t>FILTERING-</a:t>
            </a:r>
            <a:r>
              <a:rPr sz="2800" b="1" spc="-130" dirty="0">
                <a:solidFill>
                  <a:srgbClr val="0D0D0D"/>
                </a:solidFill>
                <a:latin typeface="Times New Roman"/>
                <a:cs typeface="Times New Roman"/>
              </a:rPr>
              <a:t> </a:t>
            </a:r>
            <a:r>
              <a:rPr sz="2800" b="1" spc="-5" dirty="0">
                <a:solidFill>
                  <a:srgbClr val="0D0D0D"/>
                </a:solidFill>
                <a:latin typeface="Times New Roman"/>
                <a:cs typeface="Times New Roman"/>
              </a:rPr>
              <a:t>REMOVE</a:t>
            </a:r>
            <a:r>
              <a:rPr sz="2800" b="1" spc="-130" dirty="0">
                <a:solidFill>
                  <a:srgbClr val="0D0D0D"/>
                </a:solidFill>
                <a:latin typeface="Times New Roman"/>
                <a:cs typeface="Times New Roman"/>
              </a:rPr>
              <a:t> </a:t>
            </a:r>
            <a:r>
              <a:rPr sz="2800" b="1" spc="-65" dirty="0">
                <a:solidFill>
                  <a:srgbClr val="0D0D0D"/>
                </a:solidFill>
                <a:latin typeface="Times New Roman"/>
                <a:cs typeface="Times New Roman"/>
              </a:rPr>
              <a:t>VALUES</a:t>
            </a:r>
            <a:endParaRPr sz="2800" dirty="0">
              <a:latin typeface="Times New Roman"/>
              <a:cs typeface="Times New Roman"/>
            </a:endParaRPr>
          </a:p>
          <a:p>
            <a:pPr>
              <a:lnSpc>
                <a:spcPct val="100000"/>
              </a:lnSpc>
              <a:spcBef>
                <a:spcPts val="45"/>
              </a:spcBef>
              <a:buClr>
                <a:srgbClr val="0D0D0D"/>
              </a:buClr>
              <a:buFont typeface="Microsoft Sans Serif"/>
              <a:buChar char="•"/>
            </a:pPr>
            <a:endParaRPr sz="3050" dirty="0">
              <a:latin typeface="Times New Roman"/>
              <a:cs typeface="Times New Roman"/>
            </a:endParaRPr>
          </a:p>
          <a:p>
            <a:pPr marL="469900" marR="125730" indent="-457834">
              <a:lnSpc>
                <a:spcPct val="100000"/>
              </a:lnSpc>
              <a:spcBef>
                <a:spcPts val="5"/>
              </a:spcBef>
              <a:buFont typeface="Wingdings" pitchFamily="2" charset="2"/>
              <a:buChar char="Ø"/>
              <a:tabLst>
                <a:tab pos="469265" algn="l"/>
                <a:tab pos="470534" algn="l"/>
              </a:tabLst>
            </a:pPr>
            <a:r>
              <a:rPr sz="2800" b="1" spc="-10" dirty="0">
                <a:solidFill>
                  <a:srgbClr val="0D0D0D"/>
                </a:solidFill>
                <a:latin typeface="Times New Roman"/>
                <a:cs typeface="Times New Roman"/>
              </a:rPr>
              <a:t>PIVOT</a:t>
            </a:r>
            <a:r>
              <a:rPr sz="2800" b="1" spc="-165" dirty="0">
                <a:solidFill>
                  <a:srgbClr val="0D0D0D"/>
                </a:solidFill>
                <a:latin typeface="Times New Roman"/>
                <a:cs typeface="Times New Roman"/>
              </a:rPr>
              <a:t> </a:t>
            </a:r>
            <a:r>
              <a:rPr sz="2800" b="1" spc="-40" dirty="0">
                <a:solidFill>
                  <a:srgbClr val="0D0D0D"/>
                </a:solidFill>
                <a:latin typeface="Times New Roman"/>
                <a:cs typeface="Times New Roman"/>
              </a:rPr>
              <a:t>TABLE</a:t>
            </a:r>
            <a:r>
              <a:rPr sz="2800" b="1" spc="-90" dirty="0">
                <a:solidFill>
                  <a:srgbClr val="0D0D0D"/>
                </a:solidFill>
                <a:latin typeface="Times New Roman"/>
                <a:cs typeface="Times New Roman"/>
              </a:rPr>
              <a:t> </a:t>
            </a:r>
            <a:r>
              <a:rPr sz="2800" b="1" dirty="0">
                <a:solidFill>
                  <a:srgbClr val="0D0D0D"/>
                </a:solidFill>
                <a:latin typeface="Times New Roman"/>
                <a:cs typeface="Times New Roman"/>
              </a:rPr>
              <a:t>-</a:t>
            </a:r>
            <a:r>
              <a:rPr sz="2800" b="1" spc="-25" dirty="0">
                <a:solidFill>
                  <a:srgbClr val="0D0D0D"/>
                </a:solidFill>
                <a:latin typeface="Times New Roman"/>
                <a:cs typeface="Times New Roman"/>
              </a:rPr>
              <a:t> </a:t>
            </a:r>
            <a:r>
              <a:rPr sz="2800" b="1" spc="-15" dirty="0">
                <a:solidFill>
                  <a:srgbClr val="0D0D0D"/>
                </a:solidFill>
                <a:latin typeface="Times New Roman"/>
                <a:cs typeface="Times New Roman"/>
              </a:rPr>
              <a:t>SUMMARY</a:t>
            </a:r>
            <a:r>
              <a:rPr sz="2800" b="1" spc="-150" dirty="0">
                <a:solidFill>
                  <a:srgbClr val="0D0D0D"/>
                </a:solidFill>
                <a:latin typeface="Times New Roman"/>
                <a:cs typeface="Times New Roman"/>
              </a:rPr>
              <a:t> </a:t>
            </a:r>
            <a:r>
              <a:rPr sz="2800" b="1" spc="5" dirty="0">
                <a:solidFill>
                  <a:srgbClr val="0D0D0D"/>
                </a:solidFill>
                <a:latin typeface="Times New Roman"/>
                <a:cs typeface="Times New Roman"/>
              </a:rPr>
              <a:t>OF </a:t>
            </a:r>
            <a:r>
              <a:rPr sz="2800" b="1" spc="-685" dirty="0">
                <a:solidFill>
                  <a:srgbClr val="0D0D0D"/>
                </a:solidFill>
                <a:latin typeface="Times New Roman"/>
                <a:cs typeface="Times New Roman"/>
              </a:rPr>
              <a:t> </a:t>
            </a:r>
            <a:r>
              <a:rPr sz="2800" b="1" dirty="0">
                <a:solidFill>
                  <a:srgbClr val="0D0D0D"/>
                </a:solidFill>
                <a:latin typeface="Times New Roman"/>
                <a:cs typeface="Times New Roman"/>
              </a:rPr>
              <a:t>EMPLOYEE</a:t>
            </a:r>
            <a:r>
              <a:rPr sz="2800" b="1" spc="-105" dirty="0">
                <a:solidFill>
                  <a:srgbClr val="0D0D0D"/>
                </a:solidFill>
                <a:latin typeface="Times New Roman"/>
                <a:cs typeface="Times New Roman"/>
              </a:rPr>
              <a:t> </a:t>
            </a:r>
            <a:r>
              <a:rPr sz="2800" b="1" spc="-5" dirty="0">
                <a:solidFill>
                  <a:srgbClr val="0D0D0D"/>
                </a:solidFill>
                <a:latin typeface="Times New Roman"/>
                <a:cs typeface="Times New Roman"/>
              </a:rPr>
              <a:t>PERFORMANCE</a:t>
            </a:r>
            <a:endParaRPr sz="2800" dirty="0">
              <a:latin typeface="Times New Roman"/>
              <a:cs typeface="Times New Roman"/>
            </a:endParaRPr>
          </a:p>
          <a:p>
            <a:pPr>
              <a:lnSpc>
                <a:spcPct val="100000"/>
              </a:lnSpc>
              <a:spcBef>
                <a:spcPts val="45"/>
              </a:spcBef>
              <a:buClr>
                <a:srgbClr val="0D0D0D"/>
              </a:buClr>
              <a:buFont typeface="Microsoft Sans Serif"/>
              <a:buChar char="•"/>
            </a:pPr>
            <a:endParaRPr sz="3050" dirty="0">
              <a:latin typeface="Times New Roman"/>
              <a:cs typeface="Times New Roman"/>
            </a:endParaRPr>
          </a:p>
          <a:p>
            <a:pPr marL="469900" marR="654050" indent="-457834">
              <a:lnSpc>
                <a:spcPct val="100000"/>
              </a:lnSpc>
              <a:buFont typeface="Wingdings" pitchFamily="2" charset="2"/>
              <a:buChar char="Ø"/>
              <a:tabLst>
                <a:tab pos="469265" algn="l"/>
                <a:tab pos="470534" algn="l"/>
              </a:tabLst>
            </a:pPr>
            <a:r>
              <a:rPr lang="en-US" sz="2800" b="1" spc="-20" dirty="0" smtClean="0">
                <a:solidFill>
                  <a:srgbClr val="0D0D0D"/>
                </a:solidFill>
                <a:latin typeface="Times New Roman"/>
                <a:cs typeface="Times New Roman"/>
              </a:rPr>
              <a:t>BAR </a:t>
            </a:r>
            <a:r>
              <a:rPr sz="2800" b="1" spc="-110" dirty="0" smtClean="0">
                <a:solidFill>
                  <a:srgbClr val="0D0D0D"/>
                </a:solidFill>
                <a:latin typeface="Times New Roman"/>
                <a:cs typeface="Times New Roman"/>
              </a:rPr>
              <a:t> </a:t>
            </a:r>
            <a:r>
              <a:rPr sz="2800" b="1" dirty="0">
                <a:solidFill>
                  <a:srgbClr val="0D0D0D"/>
                </a:solidFill>
                <a:latin typeface="Times New Roman"/>
                <a:cs typeface="Times New Roman"/>
              </a:rPr>
              <a:t>DIAGRAM</a:t>
            </a:r>
            <a:r>
              <a:rPr sz="2800" b="1" spc="-80" dirty="0">
                <a:solidFill>
                  <a:srgbClr val="0D0D0D"/>
                </a:solidFill>
                <a:latin typeface="Times New Roman"/>
                <a:cs typeface="Times New Roman"/>
              </a:rPr>
              <a:t> </a:t>
            </a:r>
            <a:r>
              <a:rPr sz="2800" b="1" dirty="0">
                <a:solidFill>
                  <a:srgbClr val="0D0D0D"/>
                </a:solidFill>
                <a:latin typeface="Times New Roman"/>
                <a:cs typeface="Times New Roman"/>
              </a:rPr>
              <a:t>–</a:t>
            </a:r>
            <a:r>
              <a:rPr sz="2800" b="1" spc="-50" dirty="0">
                <a:solidFill>
                  <a:srgbClr val="0D0D0D"/>
                </a:solidFill>
                <a:latin typeface="Times New Roman"/>
                <a:cs typeface="Times New Roman"/>
              </a:rPr>
              <a:t> </a:t>
            </a:r>
            <a:r>
              <a:rPr sz="2800" b="1" spc="-5" dirty="0">
                <a:solidFill>
                  <a:srgbClr val="0D0D0D"/>
                </a:solidFill>
                <a:latin typeface="Times New Roman"/>
                <a:cs typeface="Times New Roman"/>
              </a:rPr>
              <a:t>FINAL </a:t>
            </a:r>
            <a:r>
              <a:rPr sz="2800" b="1" spc="-685" dirty="0">
                <a:solidFill>
                  <a:srgbClr val="0D0D0D"/>
                </a:solidFill>
                <a:latin typeface="Times New Roman"/>
                <a:cs typeface="Times New Roman"/>
              </a:rPr>
              <a:t> </a:t>
            </a:r>
            <a:r>
              <a:rPr sz="2800" b="1" spc="-20" dirty="0">
                <a:solidFill>
                  <a:srgbClr val="0D0D0D"/>
                </a:solidFill>
                <a:latin typeface="Times New Roman"/>
                <a:cs typeface="Times New Roman"/>
              </a:rPr>
              <a:t>REPORT</a:t>
            </a:r>
            <a:endParaRPr sz="2800" dirty="0">
              <a:latin typeface="Times New Roman"/>
              <a:cs typeface="Times New Roman"/>
            </a:endParaRPr>
          </a:p>
        </p:txBody>
      </p:sp>
      <p:sp>
        <p:nvSpPr>
          <p:cNvPr id="9" name="object 9"/>
          <p:cNvSpPr txBox="1"/>
          <p:nvPr/>
        </p:nvSpPr>
        <p:spPr>
          <a:xfrm>
            <a:off x="11383136" y="6451193"/>
            <a:ext cx="99695" cy="194310"/>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2C926B"/>
                </a:solidFill>
                <a:latin typeface="Trebuchet MS"/>
                <a:cs typeface="Trebuchet MS"/>
              </a:rPr>
              <a:t>7</a:t>
            </a:r>
            <a:endParaRPr sz="1100">
              <a:latin typeface="Trebuchet MS"/>
              <a:cs typeface="Trebuchet MS"/>
            </a:endParaRPr>
          </a:p>
        </p:txBody>
      </p:sp>
      <p:grpSp>
        <p:nvGrpSpPr>
          <p:cNvPr id="10" name="object 10"/>
          <p:cNvGrpSpPr/>
          <p:nvPr/>
        </p:nvGrpSpPr>
        <p:grpSpPr>
          <a:xfrm>
            <a:off x="8232647" y="3916617"/>
            <a:ext cx="3059430" cy="2941955"/>
            <a:chOff x="8232647" y="3916617"/>
            <a:chExt cx="3059430" cy="2941955"/>
          </a:xfrm>
        </p:grpSpPr>
        <p:pic>
          <p:nvPicPr>
            <p:cNvPr id="11" name="object 11"/>
            <p:cNvPicPr/>
            <p:nvPr/>
          </p:nvPicPr>
          <p:blipFill>
            <a:blip r:embed="rId6" cstate="print"/>
            <a:stretch>
              <a:fillRect/>
            </a:stretch>
          </p:blipFill>
          <p:spPr>
            <a:xfrm>
              <a:off x="8232647" y="3916617"/>
              <a:ext cx="3059429" cy="2941380"/>
            </a:xfrm>
            <a:prstGeom prst="rect">
              <a:avLst/>
            </a:prstGeom>
          </p:spPr>
        </p:pic>
        <p:pic>
          <p:nvPicPr>
            <p:cNvPr id="12" name="object 12"/>
            <p:cNvPicPr/>
            <p:nvPr/>
          </p:nvPicPr>
          <p:blipFill>
            <a:blip r:embed="rId7" cstate="print"/>
            <a:stretch>
              <a:fillRect/>
            </a:stretch>
          </p:blipFill>
          <p:spPr>
            <a:xfrm>
              <a:off x="8580119" y="4264152"/>
              <a:ext cx="2383535" cy="2380488"/>
            </a:xfrm>
            <a:prstGeom prst="rect">
              <a:avLst/>
            </a:prstGeom>
          </p:spPr>
        </p:pic>
        <p:sp>
          <p:nvSpPr>
            <p:cNvPr id="13" name="object 13"/>
            <p:cNvSpPr/>
            <p:nvPr/>
          </p:nvSpPr>
          <p:spPr>
            <a:xfrm>
              <a:off x="8535923" y="4219956"/>
              <a:ext cx="2472055" cy="2469515"/>
            </a:xfrm>
            <a:custGeom>
              <a:avLst/>
              <a:gdLst/>
              <a:ahLst/>
              <a:cxnLst/>
              <a:rect l="l" t="t" r="r" b="b"/>
              <a:pathLst>
                <a:path w="2472054" h="2469515">
                  <a:moveTo>
                    <a:pt x="439927" y="0"/>
                  </a:moveTo>
                  <a:lnTo>
                    <a:pt x="2032380" y="0"/>
                  </a:lnTo>
                  <a:lnTo>
                    <a:pt x="2076196" y="2159"/>
                  </a:lnTo>
                  <a:lnTo>
                    <a:pt x="2120010" y="8763"/>
                  </a:lnTo>
                  <a:lnTo>
                    <a:pt x="2162429" y="19812"/>
                  </a:lnTo>
                  <a:lnTo>
                    <a:pt x="2203069" y="34798"/>
                  </a:lnTo>
                  <a:lnTo>
                    <a:pt x="2241296" y="53340"/>
                  </a:lnTo>
                  <a:lnTo>
                    <a:pt x="2277745" y="75311"/>
                  </a:lnTo>
                  <a:lnTo>
                    <a:pt x="2312034" y="100584"/>
                  </a:lnTo>
                  <a:lnTo>
                    <a:pt x="2342896" y="129286"/>
                  </a:lnTo>
                  <a:lnTo>
                    <a:pt x="2371471" y="160528"/>
                  </a:lnTo>
                  <a:lnTo>
                    <a:pt x="2396617" y="194564"/>
                  </a:lnTo>
                  <a:lnTo>
                    <a:pt x="2418587" y="230505"/>
                  </a:lnTo>
                  <a:lnTo>
                    <a:pt x="2437637" y="269494"/>
                  </a:lnTo>
                  <a:lnTo>
                    <a:pt x="2452243" y="310134"/>
                  </a:lnTo>
                  <a:lnTo>
                    <a:pt x="2463292" y="352425"/>
                  </a:lnTo>
                  <a:lnTo>
                    <a:pt x="2469896" y="396240"/>
                  </a:lnTo>
                  <a:lnTo>
                    <a:pt x="2472054" y="439928"/>
                  </a:lnTo>
                  <a:lnTo>
                    <a:pt x="2472054" y="2029256"/>
                  </a:lnTo>
                  <a:lnTo>
                    <a:pt x="2469896" y="2073059"/>
                  </a:lnTo>
                  <a:lnTo>
                    <a:pt x="2463292" y="2116848"/>
                  </a:lnTo>
                  <a:lnTo>
                    <a:pt x="2452243" y="2159101"/>
                  </a:lnTo>
                  <a:lnTo>
                    <a:pt x="2437637" y="2199767"/>
                  </a:lnTo>
                  <a:lnTo>
                    <a:pt x="2418587" y="2238730"/>
                  </a:lnTo>
                  <a:lnTo>
                    <a:pt x="2396617" y="2274722"/>
                  </a:lnTo>
                  <a:lnTo>
                    <a:pt x="2371471" y="2308733"/>
                  </a:lnTo>
                  <a:lnTo>
                    <a:pt x="2342896" y="2339924"/>
                  </a:lnTo>
                  <a:lnTo>
                    <a:pt x="2312034" y="2368626"/>
                  </a:lnTo>
                  <a:lnTo>
                    <a:pt x="2277745" y="2393950"/>
                  </a:lnTo>
                  <a:lnTo>
                    <a:pt x="2241296" y="2415933"/>
                  </a:lnTo>
                  <a:lnTo>
                    <a:pt x="2203069" y="2434412"/>
                  </a:lnTo>
                  <a:lnTo>
                    <a:pt x="2162429" y="2449410"/>
                  </a:lnTo>
                  <a:lnTo>
                    <a:pt x="2120010" y="2460459"/>
                  </a:lnTo>
                  <a:lnTo>
                    <a:pt x="2076196" y="2467102"/>
                  </a:lnTo>
                  <a:lnTo>
                    <a:pt x="2032380" y="2469248"/>
                  </a:lnTo>
                  <a:lnTo>
                    <a:pt x="439927" y="2469248"/>
                  </a:lnTo>
                  <a:lnTo>
                    <a:pt x="396240" y="2467102"/>
                  </a:lnTo>
                  <a:lnTo>
                    <a:pt x="352425" y="2460459"/>
                  </a:lnTo>
                  <a:lnTo>
                    <a:pt x="309879" y="2449410"/>
                  </a:lnTo>
                  <a:lnTo>
                    <a:pt x="269494" y="2434450"/>
                  </a:lnTo>
                  <a:lnTo>
                    <a:pt x="230631" y="2415933"/>
                  </a:lnTo>
                  <a:lnTo>
                    <a:pt x="194564" y="2393886"/>
                  </a:lnTo>
                  <a:lnTo>
                    <a:pt x="160527" y="2368715"/>
                  </a:lnTo>
                  <a:lnTo>
                    <a:pt x="129158" y="2340051"/>
                  </a:lnTo>
                  <a:lnTo>
                    <a:pt x="100583" y="2308733"/>
                  </a:lnTo>
                  <a:lnTo>
                    <a:pt x="75310" y="2274722"/>
                  </a:lnTo>
                  <a:lnTo>
                    <a:pt x="53340" y="2238565"/>
                  </a:lnTo>
                  <a:lnTo>
                    <a:pt x="34798" y="2199767"/>
                  </a:lnTo>
                  <a:lnTo>
                    <a:pt x="19811" y="2159304"/>
                  </a:lnTo>
                  <a:lnTo>
                    <a:pt x="8762" y="2116848"/>
                  </a:lnTo>
                  <a:lnTo>
                    <a:pt x="2158" y="2073059"/>
                  </a:lnTo>
                  <a:lnTo>
                    <a:pt x="0" y="2029256"/>
                  </a:lnTo>
                  <a:lnTo>
                    <a:pt x="0" y="439928"/>
                  </a:lnTo>
                  <a:lnTo>
                    <a:pt x="2158" y="396240"/>
                  </a:lnTo>
                  <a:lnTo>
                    <a:pt x="8762" y="352425"/>
                  </a:lnTo>
                  <a:lnTo>
                    <a:pt x="19811" y="309880"/>
                  </a:lnTo>
                  <a:lnTo>
                    <a:pt x="34798" y="269494"/>
                  </a:lnTo>
                  <a:lnTo>
                    <a:pt x="53340" y="230632"/>
                  </a:lnTo>
                  <a:lnTo>
                    <a:pt x="75310" y="194564"/>
                  </a:lnTo>
                  <a:lnTo>
                    <a:pt x="100583" y="160528"/>
                  </a:lnTo>
                  <a:lnTo>
                    <a:pt x="129158" y="129159"/>
                  </a:lnTo>
                  <a:lnTo>
                    <a:pt x="160527" y="100584"/>
                  </a:lnTo>
                  <a:lnTo>
                    <a:pt x="194564" y="75311"/>
                  </a:lnTo>
                  <a:lnTo>
                    <a:pt x="230631" y="53340"/>
                  </a:lnTo>
                  <a:lnTo>
                    <a:pt x="269494" y="34798"/>
                  </a:lnTo>
                  <a:lnTo>
                    <a:pt x="309879" y="19812"/>
                  </a:lnTo>
                  <a:lnTo>
                    <a:pt x="352425" y="8763"/>
                  </a:lnTo>
                  <a:lnTo>
                    <a:pt x="396240" y="2159"/>
                  </a:lnTo>
                  <a:lnTo>
                    <a:pt x="439927" y="0"/>
                  </a:lnTo>
                  <a:close/>
                </a:path>
              </a:pathLst>
            </a:custGeom>
            <a:ln w="88392">
              <a:solidFill>
                <a:srgbClr val="FFFFFF"/>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7847" y="310946"/>
            <a:ext cx="4972685" cy="1153795"/>
            <a:chOff x="307847" y="310946"/>
            <a:chExt cx="4972685" cy="1153795"/>
          </a:xfrm>
        </p:grpSpPr>
        <p:pic>
          <p:nvPicPr>
            <p:cNvPr id="3" name="object 3"/>
            <p:cNvPicPr/>
            <p:nvPr/>
          </p:nvPicPr>
          <p:blipFill>
            <a:blip r:embed="rId2" cstate="print"/>
            <a:stretch>
              <a:fillRect/>
            </a:stretch>
          </p:blipFill>
          <p:spPr>
            <a:xfrm>
              <a:off x="606925" y="460588"/>
              <a:ext cx="4444507" cy="704639"/>
            </a:xfrm>
            <a:prstGeom prst="rect">
              <a:avLst/>
            </a:prstGeom>
          </p:spPr>
        </p:pic>
        <p:pic>
          <p:nvPicPr>
            <p:cNvPr id="4" name="object 4"/>
            <p:cNvPicPr/>
            <p:nvPr/>
          </p:nvPicPr>
          <p:blipFill>
            <a:blip r:embed="rId3" cstate="print"/>
            <a:stretch>
              <a:fillRect/>
            </a:stretch>
          </p:blipFill>
          <p:spPr>
            <a:xfrm>
              <a:off x="307847" y="310946"/>
              <a:ext cx="4972685" cy="1153490"/>
            </a:xfrm>
            <a:prstGeom prst="rect">
              <a:avLst/>
            </a:prstGeom>
          </p:spPr>
        </p:pic>
        <p:pic>
          <p:nvPicPr>
            <p:cNvPr id="5" name="object 5"/>
            <p:cNvPicPr/>
            <p:nvPr/>
          </p:nvPicPr>
          <p:blipFill>
            <a:blip r:embed="rId4" cstate="print"/>
            <a:stretch>
              <a:fillRect/>
            </a:stretch>
          </p:blipFill>
          <p:spPr>
            <a:xfrm>
              <a:off x="647700" y="480059"/>
              <a:ext cx="4367784" cy="627888"/>
            </a:xfrm>
            <a:prstGeom prst="rect">
              <a:avLst/>
            </a:prstGeom>
          </p:spPr>
        </p:pic>
      </p:grpSp>
      <p:sp>
        <p:nvSpPr>
          <p:cNvPr id="6" name="object 6"/>
          <p:cNvSpPr txBox="1">
            <a:spLocks noGrp="1"/>
          </p:cNvSpPr>
          <p:nvPr>
            <p:ph type="title"/>
          </p:nvPr>
        </p:nvSpPr>
        <p:spPr>
          <a:xfrm>
            <a:off x="647700" y="480059"/>
            <a:ext cx="4368165" cy="628015"/>
          </a:xfrm>
          <a:prstGeom prst="rect">
            <a:avLst/>
          </a:prstGeom>
          <a:ln w="9144">
            <a:solidFill>
              <a:srgbClr val="46AAC5"/>
            </a:solidFill>
          </a:ln>
        </p:spPr>
        <p:txBody>
          <a:bodyPr vert="horz" wrap="square" lIns="0" tIns="0" rIns="0" bIns="0" rtlCol="0">
            <a:spAutoFit/>
          </a:bodyPr>
          <a:lstStyle/>
          <a:p>
            <a:pPr marL="10160">
              <a:lnSpc>
                <a:spcPts val="4745"/>
              </a:lnSpc>
            </a:pPr>
            <a:r>
              <a:rPr spc="5" dirty="0"/>
              <a:t>Dataset</a:t>
            </a:r>
            <a:r>
              <a:rPr spc="-125" dirty="0"/>
              <a:t> </a:t>
            </a:r>
            <a:r>
              <a:rPr dirty="0"/>
              <a:t>Description</a:t>
            </a:r>
          </a:p>
        </p:txBody>
      </p:sp>
      <p:sp>
        <p:nvSpPr>
          <p:cNvPr id="7" name="object 7"/>
          <p:cNvSpPr txBox="1"/>
          <p:nvPr/>
        </p:nvSpPr>
        <p:spPr>
          <a:xfrm>
            <a:off x="838201" y="1376702"/>
            <a:ext cx="8915400" cy="4984570"/>
          </a:xfrm>
          <a:prstGeom prst="rect">
            <a:avLst/>
          </a:prstGeom>
        </p:spPr>
        <p:txBody>
          <a:bodyPr vert="horz" wrap="square" lIns="0" tIns="12700" rIns="0" bIns="0" rtlCol="0">
            <a:spAutoFit/>
          </a:bodyPr>
          <a:lstStyle/>
          <a:p>
            <a:pPr marL="271780" indent="-259079">
              <a:lnSpc>
                <a:spcPct val="100000"/>
              </a:lnSpc>
              <a:spcBef>
                <a:spcPts val="100"/>
              </a:spcBef>
              <a:buChar char="●"/>
              <a:tabLst>
                <a:tab pos="271780" algn="l"/>
              </a:tabLst>
            </a:pPr>
            <a:r>
              <a:rPr sz="2400" b="1" spc="-5" dirty="0">
                <a:solidFill>
                  <a:srgbClr val="0D0D0D"/>
                </a:solidFill>
                <a:latin typeface="Times New Roman"/>
                <a:cs typeface="Times New Roman"/>
              </a:rPr>
              <a:t>EM</a:t>
            </a:r>
            <a:r>
              <a:rPr sz="2400" b="1" dirty="0">
                <a:solidFill>
                  <a:srgbClr val="0D0D0D"/>
                </a:solidFill>
                <a:latin typeface="Times New Roman"/>
                <a:cs typeface="Times New Roman"/>
              </a:rPr>
              <a:t>P</a:t>
            </a:r>
            <a:r>
              <a:rPr sz="2400" b="1" spc="-55" dirty="0">
                <a:solidFill>
                  <a:srgbClr val="0D0D0D"/>
                </a:solidFill>
                <a:latin typeface="Times New Roman"/>
                <a:cs typeface="Times New Roman"/>
              </a:rPr>
              <a:t>L</a:t>
            </a:r>
            <a:r>
              <a:rPr sz="2400" b="1" spc="-5" dirty="0">
                <a:solidFill>
                  <a:srgbClr val="0D0D0D"/>
                </a:solidFill>
                <a:latin typeface="Times New Roman"/>
                <a:cs typeface="Times New Roman"/>
              </a:rPr>
              <a:t>O</a:t>
            </a:r>
            <a:r>
              <a:rPr sz="2400" b="1" spc="-15" dirty="0">
                <a:solidFill>
                  <a:srgbClr val="0D0D0D"/>
                </a:solidFill>
                <a:latin typeface="Times New Roman"/>
                <a:cs typeface="Times New Roman"/>
              </a:rPr>
              <a:t>Y</a:t>
            </a:r>
            <a:r>
              <a:rPr sz="2400" b="1" dirty="0">
                <a:solidFill>
                  <a:srgbClr val="0D0D0D"/>
                </a:solidFill>
                <a:latin typeface="Times New Roman"/>
                <a:cs typeface="Times New Roman"/>
              </a:rPr>
              <a:t>EE </a:t>
            </a:r>
            <a:r>
              <a:rPr sz="2400" b="1" spc="-15" dirty="0">
                <a:solidFill>
                  <a:srgbClr val="0D0D0D"/>
                </a:solidFill>
                <a:latin typeface="Times New Roman"/>
                <a:cs typeface="Times New Roman"/>
              </a:rPr>
              <a:t>D</a:t>
            </a:r>
            <a:r>
              <a:rPr sz="2400" b="1" spc="-275" dirty="0">
                <a:solidFill>
                  <a:srgbClr val="0D0D0D"/>
                </a:solidFill>
                <a:latin typeface="Times New Roman"/>
                <a:cs typeface="Times New Roman"/>
              </a:rPr>
              <a:t>A</a:t>
            </a:r>
            <a:r>
              <a:rPr sz="2400" b="1" spc="-195" dirty="0">
                <a:solidFill>
                  <a:srgbClr val="0D0D0D"/>
                </a:solidFill>
                <a:latin typeface="Times New Roman"/>
                <a:cs typeface="Times New Roman"/>
              </a:rPr>
              <a:t>T</a:t>
            </a:r>
            <a:r>
              <a:rPr sz="2400" b="1" spc="-5" dirty="0">
                <a:solidFill>
                  <a:srgbClr val="0D0D0D"/>
                </a:solidFill>
                <a:latin typeface="Times New Roman"/>
                <a:cs typeface="Times New Roman"/>
              </a:rPr>
              <a:t>A</a:t>
            </a:r>
            <a:r>
              <a:rPr sz="2400" b="1" spc="-130" dirty="0">
                <a:solidFill>
                  <a:srgbClr val="0D0D0D"/>
                </a:solidFill>
                <a:latin typeface="Times New Roman"/>
                <a:cs typeface="Times New Roman"/>
              </a:rPr>
              <a:t> </a:t>
            </a:r>
            <a:r>
              <a:rPr sz="2400" b="1" dirty="0">
                <a:solidFill>
                  <a:srgbClr val="0D0D0D"/>
                </a:solidFill>
                <a:latin typeface="Times New Roman"/>
                <a:cs typeface="Times New Roman"/>
              </a:rPr>
              <a:t>SE</a:t>
            </a:r>
            <a:r>
              <a:rPr sz="2400" b="1" spc="-210" dirty="0">
                <a:solidFill>
                  <a:srgbClr val="0D0D0D"/>
                </a:solidFill>
                <a:latin typeface="Times New Roman"/>
                <a:cs typeface="Times New Roman"/>
              </a:rPr>
              <a:t>T</a:t>
            </a:r>
            <a:r>
              <a:rPr sz="2400" b="1" dirty="0">
                <a:solidFill>
                  <a:srgbClr val="0D0D0D"/>
                </a:solidFill>
                <a:latin typeface="Times New Roman"/>
                <a:cs typeface="Times New Roman"/>
              </a:rPr>
              <a:t>-</a:t>
            </a:r>
            <a:r>
              <a:rPr sz="2400" b="1" spc="-30" dirty="0">
                <a:solidFill>
                  <a:srgbClr val="0D0D0D"/>
                </a:solidFill>
                <a:latin typeface="Times New Roman"/>
                <a:cs typeface="Times New Roman"/>
              </a:rPr>
              <a:t> </a:t>
            </a:r>
            <a:r>
              <a:rPr sz="2400" b="1" spc="-5" dirty="0">
                <a:solidFill>
                  <a:srgbClr val="0D0D0D"/>
                </a:solidFill>
                <a:latin typeface="Times New Roman"/>
                <a:cs typeface="Times New Roman"/>
              </a:rPr>
              <a:t>N</a:t>
            </a:r>
            <a:r>
              <a:rPr sz="2400" b="1" spc="-15" dirty="0">
                <a:solidFill>
                  <a:srgbClr val="0D0D0D"/>
                </a:solidFill>
                <a:latin typeface="Times New Roman"/>
                <a:cs typeface="Times New Roman"/>
              </a:rPr>
              <a:t>A</a:t>
            </a:r>
            <a:r>
              <a:rPr sz="2400" b="1" spc="-5" dirty="0">
                <a:solidFill>
                  <a:srgbClr val="0D0D0D"/>
                </a:solidFill>
                <a:latin typeface="Times New Roman"/>
                <a:cs typeface="Times New Roman"/>
              </a:rPr>
              <a:t>N</a:t>
            </a:r>
            <a:r>
              <a:rPr sz="2400" b="1" dirty="0">
                <a:solidFill>
                  <a:srgbClr val="0D0D0D"/>
                </a:solidFill>
                <a:latin typeface="Times New Roman"/>
                <a:cs typeface="Times New Roman"/>
              </a:rPr>
              <a:t> </a:t>
            </a:r>
            <a:r>
              <a:rPr sz="2400" b="1" spc="-5" dirty="0">
                <a:solidFill>
                  <a:srgbClr val="0D0D0D"/>
                </a:solidFill>
                <a:latin typeface="Times New Roman"/>
                <a:cs typeface="Times New Roman"/>
              </a:rPr>
              <a:t>M</a:t>
            </a:r>
            <a:r>
              <a:rPr sz="2400" b="1" spc="-15" dirty="0">
                <a:solidFill>
                  <a:srgbClr val="0D0D0D"/>
                </a:solidFill>
                <a:latin typeface="Times New Roman"/>
                <a:cs typeface="Times New Roman"/>
              </a:rPr>
              <a:t>U</a:t>
            </a:r>
            <a:r>
              <a:rPr sz="2400" b="1" spc="-5" dirty="0">
                <a:solidFill>
                  <a:srgbClr val="0D0D0D"/>
                </a:solidFill>
                <a:latin typeface="Times New Roman"/>
                <a:cs typeface="Times New Roman"/>
              </a:rPr>
              <a:t>D</a:t>
            </a:r>
            <a:r>
              <a:rPr sz="2400" b="1" spc="-15" dirty="0">
                <a:solidFill>
                  <a:srgbClr val="0D0D0D"/>
                </a:solidFill>
                <a:latin typeface="Times New Roman"/>
                <a:cs typeface="Times New Roman"/>
              </a:rPr>
              <a:t>H</a:t>
            </a:r>
            <a:r>
              <a:rPr sz="2400" b="1" spc="-5" dirty="0">
                <a:solidFill>
                  <a:srgbClr val="0D0D0D"/>
                </a:solidFill>
                <a:latin typeface="Times New Roman"/>
                <a:cs typeface="Times New Roman"/>
              </a:rPr>
              <a:t>A</a:t>
            </a:r>
            <a:r>
              <a:rPr sz="2400" b="1" spc="-275" dirty="0">
                <a:solidFill>
                  <a:srgbClr val="0D0D0D"/>
                </a:solidFill>
                <a:latin typeface="Times New Roman"/>
                <a:cs typeface="Times New Roman"/>
              </a:rPr>
              <a:t>L</a:t>
            </a:r>
            <a:r>
              <a:rPr sz="2400" b="1" spc="-325" dirty="0">
                <a:solidFill>
                  <a:srgbClr val="0D0D0D"/>
                </a:solidFill>
                <a:latin typeface="Times New Roman"/>
                <a:cs typeface="Times New Roman"/>
              </a:rPr>
              <a:t>V</a:t>
            </a:r>
            <a:r>
              <a:rPr sz="2400" b="1" spc="-5" dirty="0">
                <a:solidFill>
                  <a:srgbClr val="0D0D0D"/>
                </a:solidFill>
                <a:latin typeface="Times New Roman"/>
                <a:cs typeface="Times New Roman"/>
              </a:rPr>
              <a:t>AN</a:t>
            </a:r>
            <a:endParaRPr sz="2400" b="1" dirty="0">
              <a:latin typeface="Times New Roman"/>
              <a:cs typeface="Times New Roman"/>
            </a:endParaRPr>
          </a:p>
          <a:p>
            <a:pPr marL="271780" indent="-259079">
              <a:lnSpc>
                <a:spcPct val="100000"/>
              </a:lnSpc>
              <a:spcBef>
                <a:spcPts val="95"/>
              </a:spcBef>
              <a:buChar char="●"/>
              <a:tabLst>
                <a:tab pos="271780" algn="l"/>
              </a:tabLst>
            </a:pPr>
            <a:r>
              <a:rPr lang="en-US" sz="2400" b="1" spc="-10" dirty="0" smtClean="0">
                <a:solidFill>
                  <a:srgbClr val="0D0D0D"/>
                </a:solidFill>
                <a:latin typeface="Times New Roman"/>
                <a:cs typeface="Times New Roman"/>
              </a:rPr>
              <a:t>9 </a:t>
            </a:r>
            <a:r>
              <a:rPr sz="2400" b="1" spc="-80" dirty="0" smtClean="0">
                <a:solidFill>
                  <a:srgbClr val="0D0D0D"/>
                </a:solidFill>
                <a:latin typeface="Times New Roman"/>
                <a:cs typeface="Times New Roman"/>
              </a:rPr>
              <a:t> </a:t>
            </a:r>
            <a:r>
              <a:rPr sz="2400" b="1" spc="-35" dirty="0">
                <a:solidFill>
                  <a:srgbClr val="0D0D0D"/>
                </a:solidFill>
                <a:latin typeface="Times New Roman"/>
                <a:cs typeface="Times New Roman"/>
              </a:rPr>
              <a:t>FEATURES</a:t>
            </a:r>
            <a:r>
              <a:rPr sz="2400" b="1" spc="-25" dirty="0">
                <a:solidFill>
                  <a:srgbClr val="0D0D0D"/>
                </a:solidFill>
                <a:latin typeface="Times New Roman"/>
                <a:cs typeface="Times New Roman"/>
              </a:rPr>
              <a:t> </a:t>
            </a:r>
            <a:r>
              <a:rPr sz="2400" b="1" spc="-30" dirty="0">
                <a:solidFill>
                  <a:srgbClr val="0D0D0D"/>
                </a:solidFill>
                <a:latin typeface="Times New Roman"/>
                <a:cs typeface="Times New Roman"/>
              </a:rPr>
              <a:t>IN</a:t>
            </a:r>
            <a:r>
              <a:rPr sz="2400" b="1" spc="25" dirty="0">
                <a:solidFill>
                  <a:srgbClr val="0D0D0D"/>
                </a:solidFill>
                <a:latin typeface="Times New Roman"/>
                <a:cs typeface="Times New Roman"/>
              </a:rPr>
              <a:t> </a:t>
            </a:r>
            <a:r>
              <a:rPr sz="2400" b="1" spc="-10" dirty="0">
                <a:solidFill>
                  <a:srgbClr val="0D0D0D"/>
                </a:solidFill>
                <a:latin typeface="Times New Roman"/>
                <a:cs typeface="Times New Roman"/>
              </a:rPr>
              <a:t>EXCEL:</a:t>
            </a:r>
            <a:endParaRPr sz="2400" b="1" dirty="0">
              <a:latin typeface="Times New Roman"/>
              <a:cs typeface="Times New Roman"/>
            </a:endParaRPr>
          </a:p>
          <a:p>
            <a:pPr>
              <a:lnSpc>
                <a:spcPct val="100000"/>
              </a:lnSpc>
              <a:spcBef>
                <a:spcPts val="25"/>
              </a:spcBef>
            </a:pPr>
            <a:endParaRPr sz="2650" dirty="0">
              <a:latin typeface="Times New Roman"/>
              <a:cs typeface="Times New Roman"/>
            </a:endParaRPr>
          </a:p>
          <a:p>
            <a:pPr marL="355600" indent="-342900">
              <a:lnSpc>
                <a:spcPct val="100000"/>
              </a:lnSpc>
              <a:buFont typeface="Wingdings" pitchFamily="2" charset="2"/>
              <a:buChar char="Ø"/>
            </a:pPr>
            <a:r>
              <a:rPr sz="2400" b="1" spc="-5" dirty="0" smtClean="0">
                <a:solidFill>
                  <a:srgbClr val="0D0D0D"/>
                </a:solidFill>
                <a:latin typeface="Times New Roman"/>
                <a:cs typeface="Times New Roman"/>
              </a:rPr>
              <a:t>E</a:t>
            </a:r>
            <a:r>
              <a:rPr lang="en-US" sz="2400" b="1" spc="-5" dirty="0" smtClean="0">
                <a:solidFill>
                  <a:srgbClr val="0D0D0D"/>
                </a:solidFill>
                <a:latin typeface="Times New Roman"/>
                <a:cs typeface="Times New Roman"/>
              </a:rPr>
              <a:t>MPLOYEE </a:t>
            </a:r>
            <a:r>
              <a:rPr sz="2400" b="1" dirty="0" smtClean="0">
                <a:solidFill>
                  <a:srgbClr val="0D0D0D"/>
                </a:solidFill>
                <a:latin typeface="Times New Roman"/>
                <a:cs typeface="Times New Roman"/>
              </a:rPr>
              <a:t>ID</a:t>
            </a:r>
            <a:r>
              <a:rPr lang="en-US" sz="2400" b="1" dirty="0" smtClean="0">
                <a:solidFill>
                  <a:srgbClr val="0D0D0D"/>
                </a:solidFill>
                <a:latin typeface="Times New Roman"/>
                <a:cs typeface="Times New Roman"/>
              </a:rPr>
              <a:t>   -  </a:t>
            </a:r>
            <a:r>
              <a:rPr sz="2400" dirty="0" smtClean="0">
                <a:solidFill>
                  <a:srgbClr val="0D0D0D"/>
                </a:solidFill>
                <a:latin typeface="Times New Roman"/>
                <a:cs typeface="Times New Roman"/>
              </a:rPr>
              <a:t>A</a:t>
            </a:r>
            <a:r>
              <a:rPr lang="en-US" sz="2400" spc="-125" dirty="0" smtClean="0">
                <a:solidFill>
                  <a:srgbClr val="0D0D0D"/>
                </a:solidFill>
                <a:latin typeface="Times New Roman"/>
                <a:cs typeface="Times New Roman"/>
              </a:rPr>
              <a:t>LPHANUMERIC ( TEXT )</a:t>
            </a:r>
            <a:endParaRPr sz="2400" dirty="0">
              <a:latin typeface="Times New Roman"/>
              <a:cs typeface="Times New Roman"/>
            </a:endParaRPr>
          </a:p>
          <a:p>
            <a:pPr marL="355600" indent="-342900">
              <a:lnSpc>
                <a:spcPct val="100000"/>
              </a:lnSpc>
              <a:spcBef>
                <a:spcPts val="100"/>
              </a:spcBef>
              <a:buFont typeface="Wingdings" pitchFamily="2" charset="2"/>
              <a:buChar char="Ø"/>
            </a:pPr>
            <a:r>
              <a:rPr lang="en-US" sz="2400" b="1" spc="-5" dirty="0" smtClean="0">
                <a:solidFill>
                  <a:srgbClr val="0D0D0D"/>
                </a:solidFill>
                <a:latin typeface="Times New Roman"/>
                <a:cs typeface="Times New Roman"/>
              </a:rPr>
              <a:t>NAME                    - </a:t>
            </a:r>
            <a:r>
              <a:rPr lang="en-US" sz="2400" spc="-5" dirty="0" smtClean="0">
                <a:solidFill>
                  <a:srgbClr val="0D0D0D"/>
                </a:solidFill>
                <a:latin typeface="Times New Roman"/>
                <a:cs typeface="Times New Roman"/>
              </a:rPr>
              <a:t>ALPHABETICAL </a:t>
            </a:r>
            <a:r>
              <a:rPr lang="en-US" sz="2400" spc="-125" dirty="0">
                <a:solidFill>
                  <a:srgbClr val="0D0D0D"/>
                </a:solidFill>
                <a:latin typeface="Times New Roman"/>
                <a:cs typeface="Times New Roman"/>
              </a:rPr>
              <a:t>( TEXT )</a:t>
            </a:r>
            <a:endParaRPr sz="2400" dirty="0">
              <a:latin typeface="Times New Roman"/>
              <a:cs typeface="Times New Roman"/>
            </a:endParaRPr>
          </a:p>
          <a:p>
            <a:pPr marL="355600" indent="-342900">
              <a:lnSpc>
                <a:spcPct val="100000"/>
              </a:lnSpc>
              <a:spcBef>
                <a:spcPts val="95"/>
              </a:spcBef>
              <a:buFont typeface="Wingdings" pitchFamily="2" charset="2"/>
              <a:buChar char="Ø"/>
            </a:pPr>
            <a:r>
              <a:rPr sz="2400" b="1" spc="-10" dirty="0" smtClean="0">
                <a:solidFill>
                  <a:srgbClr val="0D0D0D"/>
                </a:solidFill>
                <a:latin typeface="Times New Roman"/>
                <a:cs typeface="Times New Roman"/>
              </a:rPr>
              <a:t>G</a:t>
            </a:r>
            <a:r>
              <a:rPr lang="en-US" sz="2400" b="1" spc="-10" dirty="0" smtClean="0">
                <a:solidFill>
                  <a:srgbClr val="0D0D0D"/>
                </a:solidFill>
                <a:latin typeface="Times New Roman"/>
                <a:cs typeface="Times New Roman"/>
              </a:rPr>
              <a:t>ENDER               - </a:t>
            </a:r>
            <a:r>
              <a:rPr lang="en-US" sz="2400" spc="-5" dirty="0" smtClean="0">
                <a:solidFill>
                  <a:srgbClr val="0D0D0D"/>
                </a:solidFill>
                <a:latin typeface="Times New Roman"/>
                <a:cs typeface="Times New Roman"/>
              </a:rPr>
              <a:t>ALPHABETICAL </a:t>
            </a:r>
            <a:r>
              <a:rPr lang="en-US" sz="2400" spc="-125" dirty="0">
                <a:solidFill>
                  <a:srgbClr val="0D0D0D"/>
                </a:solidFill>
                <a:latin typeface="Times New Roman"/>
                <a:cs typeface="Times New Roman"/>
              </a:rPr>
              <a:t>(</a:t>
            </a:r>
            <a:r>
              <a:rPr lang="en-US" sz="2400" b="1" spc="-10" dirty="0" smtClean="0">
                <a:solidFill>
                  <a:srgbClr val="0D0D0D"/>
                </a:solidFill>
                <a:latin typeface="Times New Roman"/>
                <a:cs typeface="Times New Roman"/>
              </a:rPr>
              <a:t> </a:t>
            </a:r>
            <a:r>
              <a:rPr lang="en-US" sz="2400" spc="-125" dirty="0" smtClean="0">
                <a:solidFill>
                  <a:srgbClr val="0D0D0D"/>
                </a:solidFill>
                <a:latin typeface="Times New Roman"/>
                <a:cs typeface="Times New Roman"/>
              </a:rPr>
              <a:t>TEXT </a:t>
            </a:r>
            <a:r>
              <a:rPr lang="en-US" sz="2400" spc="-125" dirty="0">
                <a:solidFill>
                  <a:srgbClr val="0D0D0D"/>
                </a:solidFill>
                <a:latin typeface="Times New Roman"/>
                <a:cs typeface="Times New Roman"/>
              </a:rPr>
              <a:t>)</a:t>
            </a:r>
            <a:endParaRPr sz="2400" dirty="0">
              <a:latin typeface="Times New Roman"/>
              <a:cs typeface="Times New Roman"/>
            </a:endParaRPr>
          </a:p>
          <a:p>
            <a:pPr marL="355600" marR="5080" indent="-342900">
              <a:lnSpc>
                <a:spcPct val="101200"/>
              </a:lnSpc>
              <a:spcBef>
                <a:spcPts val="85"/>
              </a:spcBef>
              <a:buFont typeface="Wingdings" pitchFamily="2" charset="2"/>
              <a:buChar char="Ø"/>
            </a:pPr>
            <a:r>
              <a:rPr lang="en-US" sz="2400" b="1" spc="-5" dirty="0" smtClean="0">
                <a:solidFill>
                  <a:srgbClr val="0D0D0D"/>
                </a:solidFill>
                <a:latin typeface="Times New Roman"/>
                <a:cs typeface="Times New Roman"/>
              </a:rPr>
              <a:t>SALARY                -</a:t>
            </a:r>
            <a:r>
              <a:rPr sz="2400" spc="-5" dirty="0" smtClean="0">
                <a:solidFill>
                  <a:srgbClr val="0D0D0D"/>
                </a:solidFill>
                <a:latin typeface="Times New Roman"/>
                <a:cs typeface="Times New Roman"/>
              </a:rPr>
              <a:t> </a:t>
            </a:r>
            <a:r>
              <a:rPr sz="2400" spc="-585" dirty="0" smtClean="0">
                <a:solidFill>
                  <a:srgbClr val="0D0D0D"/>
                </a:solidFill>
                <a:latin typeface="Times New Roman"/>
                <a:cs typeface="Times New Roman"/>
              </a:rPr>
              <a:t> </a:t>
            </a:r>
            <a:r>
              <a:rPr lang="en-US" sz="2400" spc="-5" dirty="0" smtClean="0">
                <a:solidFill>
                  <a:srgbClr val="0D0D0D"/>
                </a:solidFill>
                <a:latin typeface="Times New Roman"/>
                <a:cs typeface="Times New Roman"/>
              </a:rPr>
              <a:t>NUMERICAL</a:t>
            </a:r>
            <a:endParaRPr sz="2400" dirty="0">
              <a:latin typeface="Times New Roman"/>
              <a:cs typeface="Times New Roman"/>
            </a:endParaRPr>
          </a:p>
          <a:p>
            <a:pPr marL="355600" marR="592455" indent="-342900">
              <a:lnSpc>
                <a:spcPct val="100000"/>
              </a:lnSpc>
              <a:spcBef>
                <a:spcPts val="95"/>
              </a:spcBef>
              <a:buFont typeface="Wingdings" pitchFamily="2" charset="2"/>
              <a:buChar char="Ø"/>
            </a:pPr>
            <a:r>
              <a:rPr lang="en-US" sz="2400" b="1" dirty="0" smtClean="0">
                <a:latin typeface="Times New Roman"/>
                <a:cs typeface="Times New Roman"/>
              </a:rPr>
              <a:t>JOB ROLE            - </a:t>
            </a:r>
            <a:r>
              <a:rPr lang="en-US" sz="2400" spc="-5" dirty="0" smtClean="0">
                <a:solidFill>
                  <a:srgbClr val="0D0D0D"/>
                </a:solidFill>
                <a:latin typeface="Times New Roman"/>
                <a:cs typeface="Times New Roman"/>
              </a:rPr>
              <a:t>ALPHABETICAL </a:t>
            </a:r>
            <a:r>
              <a:rPr lang="en-US" sz="2400" spc="-125" dirty="0">
                <a:solidFill>
                  <a:srgbClr val="0D0D0D"/>
                </a:solidFill>
                <a:latin typeface="Times New Roman"/>
                <a:cs typeface="Times New Roman"/>
              </a:rPr>
              <a:t>(</a:t>
            </a:r>
            <a:r>
              <a:rPr lang="en-US" sz="2400" b="1" spc="-10" dirty="0">
                <a:solidFill>
                  <a:srgbClr val="0D0D0D"/>
                </a:solidFill>
                <a:latin typeface="Times New Roman"/>
                <a:cs typeface="Times New Roman"/>
              </a:rPr>
              <a:t> </a:t>
            </a:r>
            <a:r>
              <a:rPr lang="en-US" sz="2400" spc="-125" dirty="0">
                <a:solidFill>
                  <a:srgbClr val="0D0D0D"/>
                </a:solidFill>
                <a:latin typeface="Times New Roman"/>
                <a:cs typeface="Times New Roman"/>
              </a:rPr>
              <a:t>TEXT </a:t>
            </a:r>
            <a:r>
              <a:rPr lang="en-US" sz="2400" spc="-125" dirty="0" smtClean="0">
                <a:solidFill>
                  <a:srgbClr val="0D0D0D"/>
                </a:solidFill>
                <a:latin typeface="Times New Roman"/>
                <a:cs typeface="Times New Roman"/>
              </a:rPr>
              <a:t>)</a:t>
            </a:r>
          </a:p>
          <a:p>
            <a:pPr marL="355600" marR="592455" indent="-342900">
              <a:lnSpc>
                <a:spcPct val="100000"/>
              </a:lnSpc>
              <a:spcBef>
                <a:spcPts val="95"/>
              </a:spcBef>
              <a:buFont typeface="Wingdings" pitchFamily="2" charset="2"/>
              <a:buChar char="Ø"/>
            </a:pPr>
            <a:r>
              <a:rPr lang="en-US" sz="2400" b="1" spc="-125" dirty="0" smtClean="0">
                <a:solidFill>
                  <a:srgbClr val="0D0D0D"/>
                </a:solidFill>
                <a:latin typeface="Times New Roman"/>
                <a:cs typeface="Times New Roman"/>
              </a:rPr>
              <a:t>FTE</a:t>
            </a:r>
            <a:r>
              <a:rPr lang="en-US" sz="2400" spc="-125" dirty="0">
                <a:solidFill>
                  <a:srgbClr val="0D0D0D"/>
                </a:solidFill>
                <a:latin typeface="Times New Roman"/>
                <a:cs typeface="Times New Roman"/>
              </a:rPr>
              <a:t> </a:t>
            </a:r>
            <a:r>
              <a:rPr lang="en-US" sz="2400" spc="-125" dirty="0" smtClean="0">
                <a:solidFill>
                  <a:srgbClr val="0D0D0D"/>
                </a:solidFill>
                <a:latin typeface="Times New Roman"/>
                <a:cs typeface="Times New Roman"/>
              </a:rPr>
              <a:t>                               -    </a:t>
            </a:r>
            <a:r>
              <a:rPr lang="en-US" sz="2400" spc="-125" dirty="0" smtClean="0">
                <a:solidFill>
                  <a:srgbClr val="0D0D0D"/>
                </a:solidFill>
                <a:latin typeface="Times New Roman"/>
                <a:cs typeface="Times New Roman"/>
              </a:rPr>
              <a:t>NUMERICAL</a:t>
            </a:r>
          </a:p>
          <a:p>
            <a:pPr marL="355600" marR="592455" indent="-342900">
              <a:spcBef>
                <a:spcPts val="95"/>
              </a:spcBef>
              <a:buFont typeface="Wingdings" pitchFamily="2" charset="2"/>
              <a:buChar char="Ø"/>
            </a:pPr>
            <a:r>
              <a:rPr lang="en-US" sz="2400" b="1" spc="-125" dirty="0" smtClean="0">
                <a:solidFill>
                  <a:srgbClr val="0D0D0D"/>
                </a:solidFill>
                <a:latin typeface="Times New Roman"/>
                <a:cs typeface="Times New Roman"/>
              </a:rPr>
              <a:t>MARITAL STATUS - </a:t>
            </a:r>
            <a:r>
              <a:rPr lang="en-US" sz="2400" spc="-5" dirty="0">
                <a:solidFill>
                  <a:srgbClr val="0D0D0D"/>
                </a:solidFill>
                <a:latin typeface="Times New Roman"/>
                <a:cs typeface="Times New Roman"/>
              </a:rPr>
              <a:t>ALPHABETICAL </a:t>
            </a:r>
            <a:r>
              <a:rPr lang="en-US" sz="2400" spc="-125" dirty="0">
                <a:solidFill>
                  <a:srgbClr val="0D0D0D"/>
                </a:solidFill>
                <a:latin typeface="Times New Roman"/>
                <a:cs typeface="Times New Roman"/>
              </a:rPr>
              <a:t>( TEXT )</a:t>
            </a:r>
            <a:endParaRPr lang="en-US" sz="2400" dirty="0">
              <a:latin typeface="Times New Roman"/>
              <a:cs typeface="Times New Roman"/>
            </a:endParaRPr>
          </a:p>
          <a:p>
            <a:pPr marL="355600" marR="592455" indent="-342900">
              <a:spcBef>
                <a:spcPts val="95"/>
              </a:spcBef>
              <a:buFont typeface="Wingdings" pitchFamily="2" charset="2"/>
              <a:buChar char="Ø"/>
            </a:pPr>
            <a:r>
              <a:rPr lang="en-US" sz="2400" b="1" dirty="0" smtClean="0">
                <a:latin typeface="Times New Roman"/>
                <a:cs typeface="Times New Roman"/>
              </a:rPr>
              <a:t>REMOTE WORK - </a:t>
            </a:r>
            <a:r>
              <a:rPr lang="en-US" sz="2400" spc="-5" dirty="0">
                <a:solidFill>
                  <a:srgbClr val="0D0D0D"/>
                </a:solidFill>
                <a:latin typeface="Times New Roman"/>
                <a:cs typeface="Times New Roman"/>
              </a:rPr>
              <a:t>ALPHABETICAL </a:t>
            </a:r>
            <a:r>
              <a:rPr lang="en-US" sz="2400" spc="-125" dirty="0">
                <a:solidFill>
                  <a:srgbClr val="0D0D0D"/>
                </a:solidFill>
                <a:latin typeface="Times New Roman"/>
                <a:cs typeface="Times New Roman"/>
              </a:rPr>
              <a:t>( TEXT )</a:t>
            </a:r>
            <a:endParaRPr lang="en-US" sz="2400" dirty="0">
              <a:latin typeface="Times New Roman"/>
              <a:cs typeface="Times New Roman"/>
            </a:endParaRPr>
          </a:p>
          <a:p>
            <a:pPr marL="355600" marR="592455" indent="-342900">
              <a:lnSpc>
                <a:spcPct val="100000"/>
              </a:lnSpc>
              <a:spcBef>
                <a:spcPts val="95"/>
              </a:spcBef>
              <a:buFont typeface="Wingdings" pitchFamily="2" charset="2"/>
              <a:buChar char="Ø"/>
            </a:pPr>
            <a:r>
              <a:rPr lang="en-US" sz="2400" b="1" dirty="0" smtClean="0">
                <a:latin typeface="Times New Roman"/>
                <a:cs typeface="Times New Roman"/>
              </a:rPr>
              <a:t>COMPANY TENURE – </a:t>
            </a:r>
            <a:r>
              <a:rPr lang="en-US" sz="2400" spc="-5" dirty="0" smtClean="0">
                <a:solidFill>
                  <a:srgbClr val="0D0D0D"/>
                </a:solidFill>
                <a:latin typeface="Times New Roman"/>
                <a:cs typeface="Times New Roman"/>
              </a:rPr>
              <a:t>NUMERICAL</a:t>
            </a:r>
          </a:p>
          <a:p>
            <a:pPr marL="12700" marR="592455">
              <a:lnSpc>
                <a:spcPct val="100000"/>
              </a:lnSpc>
              <a:spcBef>
                <a:spcPts val="95"/>
              </a:spcBef>
            </a:pPr>
            <a:endParaRPr lang="en-US" sz="2400" b="1" spc="-5" dirty="0">
              <a:solidFill>
                <a:srgbClr val="0D0D0D"/>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600200"/>
            <a:ext cx="10706201" cy="1676400"/>
          </a:xfrm>
        </p:spPr>
        <p:txBody>
          <a:bodyPr/>
          <a:lstStyle/>
          <a:p>
            <a:pPr marL="342900" indent="-342900" algn="just">
              <a:buFont typeface="Wingdings" pitchFamily="2" charset="2"/>
              <a:buChar char="Ø"/>
            </a:pPr>
            <a:r>
              <a:rPr lang="en-US" sz="2400" b="1" dirty="0" smtClean="0">
                <a:latin typeface="Times New Roman" pitchFamily="18" charset="0"/>
                <a:cs typeface="Times New Roman" pitchFamily="18" charset="0"/>
              </a:rPr>
              <a:t>COMPANY TENURE      - </a:t>
            </a:r>
            <a:r>
              <a:rPr lang="en-US" sz="2400" dirty="0" smtClean="0">
                <a:latin typeface="Times New Roman" pitchFamily="18" charset="0"/>
                <a:cs typeface="Times New Roman" pitchFamily="18" charset="0"/>
              </a:rPr>
              <a:t>NUMERICAL</a:t>
            </a:r>
          </a:p>
          <a:p>
            <a:pPr marL="342900" indent="-342900" algn="just">
              <a:buFont typeface="Wingdings" pitchFamily="2" charset="2"/>
              <a:buChar char="Ø"/>
            </a:pPr>
            <a:r>
              <a:rPr lang="en-US" sz="2400" b="1" dirty="0" smtClean="0">
                <a:latin typeface="Times New Roman" pitchFamily="18" charset="0"/>
                <a:cs typeface="Times New Roman" pitchFamily="18" charset="0"/>
              </a:rPr>
              <a:t>JOB LEVEL                      - </a:t>
            </a:r>
            <a:r>
              <a:rPr lang="en-US" sz="2400" dirty="0" smtClean="0">
                <a:latin typeface="Times New Roman" pitchFamily="18" charset="0"/>
                <a:cs typeface="Times New Roman" pitchFamily="18" charset="0"/>
              </a:rPr>
              <a:t>NUMERICAL</a:t>
            </a:r>
          </a:p>
          <a:p>
            <a:pPr marL="342900" indent="-342900" algn="just">
              <a:buFont typeface="Wingdings" pitchFamily="2" charset="2"/>
              <a:buChar char="Ø"/>
            </a:pPr>
            <a:r>
              <a:rPr lang="en-US" sz="2400" b="1" dirty="0" smtClean="0">
                <a:latin typeface="Times New Roman" pitchFamily="18" charset="0"/>
                <a:cs typeface="Times New Roman" pitchFamily="18" charset="0"/>
              </a:rPr>
              <a:t>WORK LIFE BALANCE -</a:t>
            </a:r>
            <a:r>
              <a:rPr lang="en-US" sz="2400" dirty="0" smtClean="0">
                <a:latin typeface="Times New Roman" pitchFamily="18" charset="0"/>
                <a:cs typeface="Times New Roman" pitchFamily="18" charset="0"/>
              </a:rPr>
              <a:t> </a:t>
            </a:r>
            <a:r>
              <a:rPr lang="en-US" sz="2400" dirty="0">
                <a:solidFill>
                  <a:srgbClr val="0D0D0D"/>
                </a:solidFill>
                <a:latin typeface="Times New Roman"/>
                <a:cs typeface="Times New Roman"/>
              </a:rPr>
              <a:t>A</a:t>
            </a:r>
            <a:r>
              <a:rPr lang="en-US" sz="2400" spc="-125" dirty="0">
                <a:solidFill>
                  <a:srgbClr val="0D0D0D"/>
                </a:solidFill>
                <a:latin typeface="Times New Roman"/>
                <a:cs typeface="Times New Roman"/>
              </a:rPr>
              <a:t>LPHANUMERIC ( TEXT )</a:t>
            </a:r>
            <a:endParaRPr lang="en-US" sz="2400" dirty="0">
              <a:latin typeface="Times New Roman" pitchFamily="18" charset="0"/>
              <a:cs typeface="Times New Roman" pitchFamily="18" charset="0"/>
            </a:endParaRPr>
          </a:p>
        </p:txBody>
      </p:sp>
      <p:sp>
        <p:nvSpPr>
          <p:cNvPr id="4" name="Title 3"/>
          <p:cNvSpPr>
            <a:spLocks noGrp="1"/>
          </p:cNvSpPr>
          <p:nvPr>
            <p:ph type="title"/>
          </p:nvPr>
        </p:nvSpPr>
        <p:spPr>
          <a:xfrm>
            <a:off x="665987" y="635508"/>
            <a:ext cx="10860024" cy="369332"/>
          </a:xfrm>
        </p:spPr>
        <p:txBody>
          <a:bodyPr/>
          <a:lstStyle/>
          <a:p>
            <a:r>
              <a:rPr lang="en-US" sz="2400" dirty="0" smtClean="0"/>
              <a:t>3 FEATURES USED:</a:t>
            </a:r>
            <a:endParaRPr lang="en-US" sz="2400" dirty="0"/>
          </a:p>
        </p:txBody>
      </p:sp>
    </p:spTree>
    <p:extLst>
      <p:ext uri="{BB962C8B-B14F-4D97-AF65-F5344CB8AC3E}">
        <p14:creationId xmlns:p14="http://schemas.microsoft.com/office/powerpoint/2010/main" val="180833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9288190</TotalTime>
  <Words>571</Words>
  <Application>Microsoft Office PowerPoint</Application>
  <PresentationFormat>Custom</PresentationFormat>
  <Paragraphs>111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3 FEATURES USED:</vt:lpstr>
      <vt:lpstr>THE "WOW" IN OUR SOLUTION</vt:lpstr>
      <vt:lpstr>MODELLING</vt:lpstr>
      <vt:lpstr>PowerPoint Presentation</vt:lpstr>
      <vt:lpstr>RESULTS</vt:lpstr>
      <vt:lpstr>2. BAR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Apple</dc:creator>
  <cp:lastModifiedBy>Apple</cp:lastModifiedBy>
  <cp:revision>16</cp:revision>
  <dcterms:created xsi:type="dcterms:W3CDTF">2024-08-29T16:22:29Z</dcterms:created>
  <dcterms:modified xsi:type="dcterms:W3CDTF">2024-08-30T03:54:53Z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PDFium</vt:lpwstr>
  </property>
  <property fmtid="{D5CDD505-2E9C-101B-9397-08002B2CF9AE}" pid="4" name="LastSaved">
    <vt:filetime>2024-08-29T00:00:00Z</vt:filetime>
  </property>
</Properties>
</file>