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660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37921" y="2651761"/>
            <a:ext cx="509700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Total Sales Over Time (Line Chart) </a:t>
            </a:r>
            <a:endParaRPr sz="1100" b="1" dirty="0"/>
          </a:p>
          <a:p>
            <a:pPr>
              <a:defRPr sz="1100" b="0"/>
            </a:pPr>
            <a:r>
              <a:rPr sz="1100" dirty="0"/>
              <a:t>📈 Total Sales Over Time</a:t>
            </a:r>
            <a:br>
              <a:rPr sz="1100" dirty="0"/>
            </a:br>
            <a:r>
              <a:rPr sz="1100" dirty="0"/>
              <a:t>🧾 Insight: P3 leads sales. Fluctuations are minor; overall stable trend.</a:t>
            </a:r>
            <a:br>
              <a:rPr sz="1100" dirty="0"/>
            </a:br>
            <a:r>
              <a:rPr sz="1100" dirty="0"/>
              <a:t>🎯 Story: Indicates consistent demand, helpful for inventory planning.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87442" y="2747046"/>
            <a:ext cx="53954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Temperature vs. Total Sales (Scatter Plot) </a:t>
            </a:r>
            <a:endParaRPr sz="1100" b="1" dirty="0"/>
          </a:p>
          <a:p>
            <a:pPr>
              <a:defRPr sz="1100" b="0"/>
            </a:pPr>
            <a:r>
              <a:rPr sz="1100" dirty="0"/>
              <a:t>📊 Price vs Total Sales</a:t>
            </a:r>
            <a:br>
              <a:rPr sz="1100" dirty="0"/>
            </a:br>
            <a:r>
              <a:rPr sz="1100" dirty="0"/>
              <a:t>🧾 Insight: No strong link; slightly higher sales at price = 1.</a:t>
            </a:r>
            <a:br>
              <a:rPr sz="1100" dirty="0"/>
            </a:br>
            <a:r>
              <a:rPr sz="1100" dirty="0"/>
              <a:t>🎯 Story: Sales are price-insensitive, possibly inelastic demand.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37921" y="5660333"/>
            <a:ext cx="468262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  Average Sales per Product (Bar Chart) </a:t>
            </a:r>
            <a:endParaRPr sz="1100" b="1" dirty="0"/>
          </a:p>
          <a:p>
            <a:pPr>
              <a:defRPr sz="1100" b="0"/>
            </a:pPr>
            <a:r>
              <a:rPr sz="1100" dirty="0"/>
              <a:t>🌡 Temperature vs Total Sales</a:t>
            </a:r>
            <a:br>
              <a:rPr sz="1100" dirty="0"/>
            </a:br>
            <a:r>
              <a:rPr sz="1100" dirty="0"/>
              <a:t>🧾 Insight: Clustered around 17–20°C, no major impact.</a:t>
            </a:r>
            <a:br>
              <a:rPr sz="1100" dirty="0"/>
            </a:br>
            <a:r>
              <a:rPr sz="1100" dirty="0"/>
              <a:t>🎯 Story: Weather doesn’t drive sales, but anomalies could be studied.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40804" y="5751577"/>
            <a:ext cx="420624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Sales Distribution by Product (Box Plot) </a:t>
            </a:r>
            <a:endParaRPr sz="1100" b="1" dirty="0"/>
          </a:p>
          <a:p>
            <a:pPr>
              <a:defRPr sz="1100" b="0"/>
            </a:pPr>
            <a:r>
              <a:rPr sz="1100" dirty="0"/>
              <a:t>🔥 Product Correlation</a:t>
            </a:r>
            <a:br>
              <a:rPr sz="1100" dirty="0"/>
            </a:br>
            <a:r>
              <a:rPr sz="1100" dirty="0"/>
              <a:t>🧾 Insight: P3 &amp; P4 show slight correlation; others are independent.</a:t>
            </a:r>
            <a:br>
              <a:rPr sz="1100" dirty="0"/>
            </a:br>
            <a:r>
              <a:rPr sz="1100" dirty="0"/>
              <a:t>🎯 Story: Products behave independently; bundles may help P3–P4.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97A3D4-0F4E-BA50-3E31-B87E1806EB06}"/>
              </a:ext>
            </a:extLst>
          </p:cNvPr>
          <p:cNvSpPr txBox="1"/>
          <p:nvPr/>
        </p:nvSpPr>
        <p:spPr>
          <a:xfrm>
            <a:off x="2045170" y="57619"/>
            <a:ext cx="7102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Can Product Sales Be Better Understood through Data Visualization?</a:t>
            </a:r>
            <a:endParaRPr lang="en-IN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96E6F64-D3EE-EA11-3B21-4BDE3E2CC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710" y="475090"/>
            <a:ext cx="4400550" cy="2162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BE5BAB5-4BEA-CF54-4D0C-157E82D2E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494" y="448889"/>
            <a:ext cx="4400550" cy="2276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81A6391-3484-E445-DA54-5D2C29FF8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494" y="3516487"/>
            <a:ext cx="4479151" cy="2274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F0ED7210-B940-C5E3-21BD-6FED3BECD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073" y="3469341"/>
            <a:ext cx="4318204" cy="2238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1478</TotalTime>
  <Words>178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Dharani Podugu</dc:creator>
  <cp:keywords/>
  <dc:description>generated using python-pptx</dc:description>
  <cp:lastModifiedBy>Dharani Podugu</cp:lastModifiedBy>
  <cp:revision>11</cp:revision>
  <dcterms:created xsi:type="dcterms:W3CDTF">2013-01-27T09:14:16Z</dcterms:created>
  <dcterms:modified xsi:type="dcterms:W3CDTF">2025-06-27T15:18:41Z</dcterms:modified>
  <cp:category/>
</cp:coreProperties>
</file>