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095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871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92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9080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8599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327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33567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732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8874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294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425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6F60C-E9DD-439D-9F53-43E41BE5F596}" type="datetimeFigureOut">
              <a:rPr lang="en-IN" smtClean="0"/>
              <a:t>09-12-2021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31C264-FBEE-4B87-BCDB-13EF6F32B5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5826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31765" t="24597" r="39902" b="18933"/>
          <a:stretch/>
        </p:blipFill>
        <p:spPr>
          <a:xfrm>
            <a:off x="636236" y="589365"/>
            <a:ext cx="5181601" cy="580913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3627" t="25294" r="37353" b="25991"/>
          <a:stretch/>
        </p:blipFill>
        <p:spPr>
          <a:xfrm>
            <a:off x="6079608" y="1387225"/>
            <a:ext cx="5307106" cy="5011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0763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BITS-PC</dc:creator>
  <cp:lastModifiedBy>BITS-PC</cp:lastModifiedBy>
  <cp:revision>1</cp:revision>
  <dcterms:created xsi:type="dcterms:W3CDTF">2021-12-09T05:05:16Z</dcterms:created>
  <dcterms:modified xsi:type="dcterms:W3CDTF">2021-12-09T05:06:05Z</dcterms:modified>
</cp:coreProperties>
</file>