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69" r:id="rId5"/>
    <p:sldId id="270" r:id="rId6"/>
    <p:sldId id="260" r:id="rId7"/>
    <p:sldId id="261" r:id="rId8"/>
    <p:sldId id="262" r:id="rId9"/>
    <p:sldId id="263" r:id="rId10"/>
    <p:sldId id="264" r:id="rId11"/>
    <p:sldId id="259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89BE-45F7-318A-3520-68A1F5C72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6FB37-0E28-E294-13C0-AB0F199B0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3944-7928-3168-789E-1AAEF80B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CBC6C-9080-7B51-6E22-89FE1EE3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D8231-CA50-4D4E-6983-4530CBA23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21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2FEF-D17A-4923-2162-0890142AF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FBD8F-47C5-AC15-59A2-BCABEB19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3826D-0EE0-49FC-69A9-E647833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5D9-0630-3152-77D6-4F0DAD6F4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7316B-1A39-C654-FD0C-43505BF6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4B86E-CD80-FF46-2E4F-82A750C7A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E165F-D0A4-9922-5272-5BA952FFB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A4A1C-DBD4-5D84-0099-17B4DC2D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A15FD-C61C-27D3-8E42-FA33C0F40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4BC8-352C-A24D-5FFC-B2AD34F4B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59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815E-382D-0DBC-4713-37A2A3DE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054-9DD5-2D0D-5094-5F04D971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601E-2832-97CB-36FE-F774EFE1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BFF8-B372-F808-F77C-F3B7BA35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F4EE5-F1DC-246C-303B-4DE2BFF5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45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6448-A36F-EC65-B690-0875442F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B58DB-94A3-8C20-C628-81AEF9445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433B3-06D3-57ED-2266-2ED089C30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701B6-2826-42A8-DF14-D8FDE6EC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0F4FD-D1A1-ACFB-0902-845A48B2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00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BAC4-F62E-C51B-0B3E-B12FF1B7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F6AED-D7F0-B052-7B44-78705A0EE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4EE6C-8BEE-91F2-7394-CB7B05224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B16D4-72A9-E789-67C2-7C8B2A9C2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8BE41-CB29-5648-ABAC-06F4115D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1F85A-961E-47B5-1ECE-78DB4CFC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34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9D8C-8989-6922-2FC9-1F24521FC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F251-2D51-E3B6-FFEF-664DE157D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BDC1-FCD9-6D4B-5083-9CA7E1C64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951D35-9359-605D-63C3-8E7224288D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004DC-A0B2-CC97-41C8-853C668347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85F51-556C-6214-8F58-5E45546E2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DE6A5-30F9-E434-C66E-3297C46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B7D1E-E7F7-D78A-6A21-50CC0967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86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6530C-B397-F20B-8311-37601BFA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F3CF5A-1CA8-6C8A-94ED-FBF5AD7E7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B35CB-A5F5-E5B5-29D5-DAB3AAEA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C79B4-90BF-42AA-12A4-613BFBD7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3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3FA403-E3EA-0CB4-F503-B577326E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0F98F1-4330-1EE5-DFC0-AE19B065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202D-A51F-9E94-51AB-DA471983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51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795D-57F2-106F-E88B-38EA0DAB6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558F-6D37-1466-37D2-50B12C207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8EF620-C0B2-D4B9-CB6A-0538250B4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5392A-AF58-D0BE-D5CE-2729E8486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9315E-3989-78B1-2CD5-E14612CB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D3FB-4819-7EB2-D139-706216EC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4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A510-5F40-2489-AB86-50C02E14C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3A632-3DDA-4097-37E2-BB2AE4A59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17957-DECE-166D-6894-E7D11879D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76C52-CECC-0E4C-5A73-8C7DA09FB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48484-25B1-8B70-DB6F-77D78A0D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0D41-7447-783C-E384-70DAD9AE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00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CB265-297D-5BC6-AD74-FE7B68A8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C3FB1-19D3-4720-5AF9-60DA332A6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EFC4F-C768-6977-236F-1BFFEAF5B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4B365-9E95-44CD-A401-C49446EA96CD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3C851-8357-4164-EB5D-5760C3F022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A34A-8E35-8A70-BCCD-5354D794E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2D161-D8FE-4322-8F38-952447895A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52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qgis.org/downloa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34AB-C932-2F72-68CC-C7E55BAC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A307F-FA73-62C5-9895-DE5031C1E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5094514"/>
          </a:xfrm>
        </p:spPr>
        <p:txBody>
          <a:bodyPr>
            <a:normAutofit/>
          </a:bodyPr>
          <a:lstStyle/>
          <a:p>
            <a:r>
              <a:rPr lang="en-US" sz="2400" dirty="0"/>
              <a:t>Vector data :</a:t>
            </a:r>
          </a:p>
          <a:p>
            <a:endParaRPr lang="en-US" sz="2400" dirty="0"/>
          </a:p>
          <a:p>
            <a:pPr lvl="1"/>
            <a:r>
              <a:rPr lang="en-US" dirty="0"/>
              <a:t>Points</a:t>
            </a:r>
          </a:p>
          <a:p>
            <a:pPr lvl="1"/>
            <a:r>
              <a:rPr lang="en-US" dirty="0"/>
              <a:t>Lines</a:t>
            </a:r>
          </a:p>
          <a:p>
            <a:pPr lvl="1"/>
            <a:r>
              <a:rPr lang="en-US" dirty="0"/>
              <a:t>Polygons</a:t>
            </a:r>
          </a:p>
          <a:p>
            <a:pPr lvl="1"/>
            <a:endParaRPr lang="en-IN" dirty="0"/>
          </a:p>
          <a:p>
            <a:pPr marL="398463" lvl="1" indent="-342900"/>
            <a:r>
              <a:rPr lang="en-US" dirty="0" err="1"/>
              <a:t>Rastor</a:t>
            </a:r>
            <a:r>
              <a:rPr lang="en-US" dirty="0"/>
              <a:t> data (real world phenomena)</a:t>
            </a:r>
          </a:p>
          <a:p>
            <a:pPr marL="398463" lvl="1" indent="-342900"/>
            <a:endParaRPr lang="en-US" dirty="0"/>
          </a:p>
          <a:p>
            <a:pPr marL="855663" lvl="2" indent="-342900"/>
            <a:r>
              <a:rPr lang="en-IN" sz="2400" dirty="0"/>
              <a:t>Thematic or discrete</a:t>
            </a:r>
          </a:p>
          <a:p>
            <a:pPr marL="855663" lvl="2" indent="-342900"/>
            <a:r>
              <a:rPr lang="en-IN" sz="2400" dirty="0"/>
              <a:t> </a:t>
            </a:r>
            <a:r>
              <a:rPr lang="en-US" sz="2400" dirty="0"/>
              <a:t>temperature, elevation, or spectral data such as satellite images and aerial photographs.</a:t>
            </a:r>
          </a:p>
          <a:p>
            <a:pPr marL="855663" lvl="2" indent="-342900"/>
            <a:r>
              <a:rPr lang="en-US" sz="2400" dirty="0"/>
              <a:t>Scanned maps or drawings and building photographs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1528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1F9D-2A3A-6BEF-067F-535CF36F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15278-A4C2-0A2F-740E-7143CECAA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795A0-4D8B-B834-1468-95991C137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96" y="3288998"/>
            <a:ext cx="4115593" cy="922714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D75AB5BB-0151-081F-AC9E-B77934FC14C7}"/>
              </a:ext>
            </a:extLst>
          </p:cNvPr>
          <p:cNvSpPr/>
          <p:nvPr/>
        </p:nvSpPr>
        <p:spPr>
          <a:xfrm>
            <a:off x="6686202" y="1825625"/>
            <a:ext cx="1720679" cy="128202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Attribute tool bar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89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10C89-BCD3-0283-A895-704DBC49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table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B57F-72F9-0180-2309-8F57CAF9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61FD4-F703-62D2-6BB3-529BBCDF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523" y="1690688"/>
            <a:ext cx="6290388" cy="498737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F660A11-F20D-3784-EE81-B9A05E52B006}"/>
              </a:ext>
            </a:extLst>
          </p:cNvPr>
          <p:cNvSpPr/>
          <p:nvPr/>
        </p:nvSpPr>
        <p:spPr>
          <a:xfrm>
            <a:off x="8433318" y="162720"/>
            <a:ext cx="1932992" cy="139303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 add vector and other additional details about vector data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91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EF6E-F115-A54A-CEAA-28EE9E40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544AD-ADA9-D846-4377-2D3BCDB38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Explore the panels</a:t>
            </a:r>
          </a:p>
          <a:p>
            <a:pPr marL="514350" indent="-514350">
              <a:buAutoNum type="arabicPeriod"/>
            </a:pPr>
            <a:r>
              <a:rPr lang="en-US" dirty="0"/>
              <a:t>Base map plugin</a:t>
            </a:r>
          </a:p>
          <a:p>
            <a:pPr marL="514350" indent="-514350">
              <a:buAutoNum type="arabicPeriod"/>
            </a:pPr>
            <a:r>
              <a:rPr lang="en-US" dirty="0"/>
              <a:t>Main group and subgroup layers (ex.  Coimbatore and Jaffna: Waterbodies and Place names</a:t>
            </a:r>
          </a:p>
          <a:p>
            <a:pPr marL="514350" indent="-514350">
              <a:buAutoNum type="arabicPeriod"/>
            </a:pPr>
            <a:r>
              <a:rPr lang="en-US" dirty="0"/>
              <a:t>Base map to the main group</a:t>
            </a:r>
          </a:p>
          <a:p>
            <a:pPr marL="514350" indent="-514350">
              <a:buAutoNum type="arabicPeriod"/>
            </a:pPr>
            <a:r>
              <a:rPr lang="en-US" dirty="0"/>
              <a:t>Create Layers: polygon and point</a:t>
            </a:r>
          </a:p>
          <a:p>
            <a:pPr marL="514350" indent="-514350">
              <a:buAutoNum type="arabicPeriod"/>
            </a:pPr>
            <a:r>
              <a:rPr lang="en-US" dirty="0"/>
              <a:t>Digitizing vectors</a:t>
            </a:r>
          </a:p>
          <a:p>
            <a:pPr marL="514350" indent="-514350">
              <a:buAutoNum type="arabicPeriod"/>
            </a:pPr>
            <a:r>
              <a:rPr lang="en-US" dirty="0"/>
              <a:t>Exporting the map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512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8B0BE924-0DF2-93A2-5678-D58A6299C9A4}"/>
              </a:ext>
            </a:extLst>
          </p:cNvPr>
          <p:cNvSpPr/>
          <p:nvPr/>
        </p:nvSpPr>
        <p:spPr>
          <a:xfrm>
            <a:off x="4061860" y="2902031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73FAC77-4E69-296B-F8D1-E53595E61DCE}"/>
              </a:ext>
            </a:extLst>
          </p:cNvPr>
          <p:cNvSpPr/>
          <p:nvPr/>
        </p:nvSpPr>
        <p:spPr>
          <a:xfrm>
            <a:off x="4281437" y="2612901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CD0A6481-13CA-420F-B14E-783665786FE2}"/>
              </a:ext>
            </a:extLst>
          </p:cNvPr>
          <p:cNvSpPr/>
          <p:nvPr/>
        </p:nvSpPr>
        <p:spPr>
          <a:xfrm>
            <a:off x="4772711" y="3370341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9D2F979-B226-D398-E715-D3EF8BE609A2}"/>
              </a:ext>
            </a:extLst>
          </p:cNvPr>
          <p:cNvSpPr/>
          <p:nvPr/>
        </p:nvSpPr>
        <p:spPr>
          <a:xfrm>
            <a:off x="4208244" y="3348150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8101C18-7C91-C27D-6F1A-F56D7B83630C}"/>
              </a:ext>
            </a:extLst>
          </p:cNvPr>
          <p:cNvSpPr/>
          <p:nvPr/>
        </p:nvSpPr>
        <p:spPr>
          <a:xfrm>
            <a:off x="4843686" y="2628427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361A487C-99A2-F6A8-0968-E73F24AE5F59}"/>
              </a:ext>
            </a:extLst>
          </p:cNvPr>
          <p:cNvSpPr/>
          <p:nvPr/>
        </p:nvSpPr>
        <p:spPr>
          <a:xfrm>
            <a:off x="4942384" y="3001683"/>
            <a:ext cx="146384" cy="186307"/>
          </a:xfrm>
          <a:prstGeom prst="flowChartConnector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43791C-7843-578B-DEB0-C8397D6C105C}"/>
              </a:ext>
            </a:extLst>
          </p:cNvPr>
          <p:cNvSpPr/>
          <p:nvPr/>
        </p:nvSpPr>
        <p:spPr>
          <a:xfrm>
            <a:off x="6478887" y="2671365"/>
            <a:ext cx="1790739" cy="1085289"/>
          </a:xfrm>
          <a:custGeom>
            <a:avLst/>
            <a:gdLst>
              <a:gd name="connsiteX0" fmla="*/ 625901 w 2511136"/>
              <a:gd name="connsiteY0" fmla="*/ 215604 h 1521890"/>
              <a:gd name="connsiteX1" fmla="*/ 625901 w 2511136"/>
              <a:gd name="connsiteY1" fmla="*/ 215604 h 1521890"/>
              <a:gd name="connsiteX2" fmla="*/ 1167077 w 2511136"/>
              <a:gd name="connsiteY2" fmla="*/ 19661 h 1521890"/>
              <a:gd name="connsiteX3" fmla="*/ 1493648 w 2511136"/>
              <a:gd name="connsiteY3" fmla="*/ 1000 h 1521890"/>
              <a:gd name="connsiteX4" fmla="*/ 1913526 w 2511136"/>
              <a:gd name="connsiteY4" fmla="*/ 47653 h 1521890"/>
              <a:gd name="connsiteX5" fmla="*/ 2305412 w 2511136"/>
              <a:gd name="connsiteY5" fmla="*/ 75645 h 1521890"/>
              <a:gd name="connsiteX6" fmla="*/ 2361395 w 2511136"/>
              <a:gd name="connsiteY6" fmla="*/ 103637 h 1521890"/>
              <a:gd name="connsiteX7" fmla="*/ 2389387 w 2511136"/>
              <a:gd name="connsiteY7" fmla="*/ 187612 h 1521890"/>
              <a:gd name="connsiteX8" fmla="*/ 2408048 w 2511136"/>
              <a:gd name="connsiteY8" fmla="*/ 234265 h 1521890"/>
              <a:gd name="connsiteX9" fmla="*/ 2445371 w 2511136"/>
              <a:gd name="connsiteY9" fmla="*/ 355563 h 1521890"/>
              <a:gd name="connsiteX10" fmla="*/ 2501354 w 2511136"/>
              <a:gd name="connsiteY10" fmla="*/ 514183 h 1521890"/>
              <a:gd name="connsiteX11" fmla="*/ 2482693 w 2511136"/>
              <a:gd name="connsiteY11" fmla="*/ 887408 h 1521890"/>
              <a:gd name="connsiteX12" fmla="*/ 2352065 w 2511136"/>
              <a:gd name="connsiteY12" fmla="*/ 1167326 h 1521890"/>
              <a:gd name="connsiteX13" fmla="*/ 2240097 w 2511136"/>
              <a:gd name="connsiteY13" fmla="*/ 1279294 h 1521890"/>
              <a:gd name="connsiteX14" fmla="*/ 1736244 w 2511136"/>
              <a:gd name="connsiteY14" fmla="*/ 1484567 h 1521890"/>
              <a:gd name="connsiteX15" fmla="*/ 1391012 w 2511136"/>
              <a:gd name="connsiteY15" fmla="*/ 1521890 h 1521890"/>
              <a:gd name="connsiteX16" fmla="*/ 579248 w 2511136"/>
              <a:gd name="connsiteY16" fmla="*/ 1428583 h 1521890"/>
              <a:gd name="connsiteX17" fmla="*/ 392636 w 2511136"/>
              <a:gd name="connsiteY17" fmla="*/ 1325947 h 1521890"/>
              <a:gd name="connsiteX18" fmla="*/ 262007 w 2511136"/>
              <a:gd name="connsiteY18" fmla="*/ 1176657 h 1521890"/>
              <a:gd name="connsiteX19" fmla="*/ 168701 w 2511136"/>
              <a:gd name="connsiteY19" fmla="*/ 999375 h 1521890"/>
              <a:gd name="connsiteX20" fmla="*/ 28742 w 2511136"/>
              <a:gd name="connsiteY20" fmla="*/ 654143 h 1521890"/>
              <a:gd name="connsiteX21" fmla="*/ 10081 w 2511136"/>
              <a:gd name="connsiteY21" fmla="*/ 560837 h 1521890"/>
              <a:gd name="connsiteX22" fmla="*/ 10081 w 2511136"/>
              <a:gd name="connsiteY22" fmla="*/ 327571 h 1521890"/>
              <a:gd name="connsiteX23" fmla="*/ 168701 w 2511136"/>
              <a:gd name="connsiteY23" fmla="*/ 187612 h 1521890"/>
              <a:gd name="connsiteX24" fmla="*/ 317991 w 2511136"/>
              <a:gd name="connsiteY24" fmla="*/ 122298 h 1521890"/>
              <a:gd name="connsiteX25" fmla="*/ 345983 w 2511136"/>
              <a:gd name="connsiteY25" fmla="*/ 103637 h 1521890"/>
              <a:gd name="connsiteX26" fmla="*/ 411297 w 2511136"/>
              <a:gd name="connsiteY26" fmla="*/ 94306 h 1521890"/>
              <a:gd name="connsiteX27" fmla="*/ 541926 w 2511136"/>
              <a:gd name="connsiteY27" fmla="*/ 103637 h 1521890"/>
              <a:gd name="connsiteX28" fmla="*/ 569918 w 2511136"/>
              <a:gd name="connsiteY28" fmla="*/ 122298 h 1521890"/>
              <a:gd name="connsiteX29" fmla="*/ 607240 w 2511136"/>
              <a:gd name="connsiteY29" fmla="*/ 150290 h 1521890"/>
              <a:gd name="connsiteX30" fmla="*/ 635232 w 2511136"/>
              <a:gd name="connsiteY30" fmla="*/ 159620 h 1521890"/>
              <a:gd name="connsiteX31" fmla="*/ 691216 w 2511136"/>
              <a:gd name="connsiteY31" fmla="*/ 196943 h 1521890"/>
              <a:gd name="connsiteX32" fmla="*/ 700546 w 2511136"/>
              <a:gd name="connsiteY32" fmla="*/ 215604 h 1521890"/>
              <a:gd name="connsiteX33" fmla="*/ 700546 w 2511136"/>
              <a:gd name="connsiteY33" fmla="*/ 215604 h 1521890"/>
              <a:gd name="connsiteX34" fmla="*/ 700546 w 2511136"/>
              <a:gd name="connsiteY34" fmla="*/ 215604 h 1521890"/>
              <a:gd name="connsiteX35" fmla="*/ 700546 w 2511136"/>
              <a:gd name="connsiteY35" fmla="*/ 215604 h 1521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511136" h="1521890">
                <a:moveTo>
                  <a:pt x="625901" y="215604"/>
                </a:moveTo>
                <a:lnTo>
                  <a:pt x="625901" y="215604"/>
                </a:lnTo>
                <a:cubicBezTo>
                  <a:pt x="806293" y="150290"/>
                  <a:pt x="980836" y="65721"/>
                  <a:pt x="1167077" y="19661"/>
                </a:cubicBezTo>
                <a:cubicBezTo>
                  <a:pt x="1272923" y="-6516"/>
                  <a:pt x="1384613" y="1000"/>
                  <a:pt x="1493648" y="1000"/>
                </a:cubicBezTo>
                <a:cubicBezTo>
                  <a:pt x="1542946" y="1000"/>
                  <a:pt x="1887826" y="45352"/>
                  <a:pt x="1913526" y="47653"/>
                </a:cubicBezTo>
                <a:cubicBezTo>
                  <a:pt x="2043965" y="59334"/>
                  <a:pt x="2174783" y="66314"/>
                  <a:pt x="2305412" y="75645"/>
                </a:cubicBezTo>
                <a:cubicBezTo>
                  <a:pt x="2324073" y="84976"/>
                  <a:pt x="2348877" y="86946"/>
                  <a:pt x="2361395" y="103637"/>
                </a:cubicBezTo>
                <a:cubicBezTo>
                  <a:pt x="2379098" y="127242"/>
                  <a:pt x="2379463" y="159825"/>
                  <a:pt x="2389387" y="187612"/>
                </a:cubicBezTo>
                <a:cubicBezTo>
                  <a:pt x="2395020" y="203385"/>
                  <a:pt x="2402751" y="218376"/>
                  <a:pt x="2408048" y="234265"/>
                </a:cubicBezTo>
                <a:cubicBezTo>
                  <a:pt x="2421426" y="274398"/>
                  <a:pt x="2431993" y="315430"/>
                  <a:pt x="2445371" y="355563"/>
                </a:cubicBezTo>
                <a:cubicBezTo>
                  <a:pt x="2463102" y="408755"/>
                  <a:pt x="2482693" y="461310"/>
                  <a:pt x="2501354" y="514183"/>
                </a:cubicBezTo>
                <a:cubicBezTo>
                  <a:pt x="2508486" y="678203"/>
                  <a:pt x="2526527" y="736426"/>
                  <a:pt x="2482693" y="887408"/>
                </a:cubicBezTo>
                <a:cubicBezTo>
                  <a:pt x="2471077" y="927417"/>
                  <a:pt x="2370048" y="1142150"/>
                  <a:pt x="2352065" y="1167326"/>
                </a:cubicBezTo>
                <a:cubicBezTo>
                  <a:pt x="2321386" y="1210277"/>
                  <a:pt x="2283845" y="1249764"/>
                  <a:pt x="2240097" y="1279294"/>
                </a:cubicBezTo>
                <a:cubicBezTo>
                  <a:pt x="2073691" y="1391618"/>
                  <a:pt x="1931262" y="1450516"/>
                  <a:pt x="1736244" y="1484567"/>
                </a:cubicBezTo>
                <a:cubicBezTo>
                  <a:pt x="1622221" y="1504476"/>
                  <a:pt x="1506089" y="1509449"/>
                  <a:pt x="1391012" y="1521890"/>
                </a:cubicBezTo>
                <a:cubicBezTo>
                  <a:pt x="1026511" y="1514296"/>
                  <a:pt x="915380" y="1542526"/>
                  <a:pt x="579248" y="1428583"/>
                </a:cubicBezTo>
                <a:cubicBezTo>
                  <a:pt x="512014" y="1405792"/>
                  <a:pt x="454840" y="1360159"/>
                  <a:pt x="392636" y="1325947"/>
                </a:cubicBezTo>
                <a:cubicBezTo>
                  <a:pt x="349093" y="1276184"/>
                  <a:pt x="299402" y="1231191"/>
                  <a:pt x="262007" y="1176657"/>
                </a:cubicBezTo>
                <a:cubicBezTo>
                  <a:pt x="224242" y="1121582"/>
                  <a:pt x="198006" y="1059380"/>
                  <a:pt x="168701" y="999375"/>
                </a:cubicBezTo>
                <a:cubicBezTo>
                  <a:pt x="96456" y="851444"/>
                  <a:pt x="65475" y="794952"/>
                  <a:pt x="28742" y="654143"/>
                </a:cubicBezTo>
                <a:cubicBezTo>
                  <a:pt x="20736" y="623452"/>
                  <a:pt x="16301" y="591939"/>
                  <a:pt x="10081" y="560837"/>
                </a:cubicBezTo>
                <a:cubicBezTo>
                  <a:pt x="1159" y="462704"/>
                  <a:pt x="-7240" y="431499"/>
                  <a:pt x="10081" y="327571"/>
                </a:cubicBezTo>
                <a:cubicBezTo>
                  <a:pt x="20658" y="264112"/>
                  <a:pt x="158766" y="191958"/>
                  <a:pt x="168701" y="187612"/>
                </a:cubicBezTo>
                <a:cubicBezTo>
                  <a:pt x="218464" y="165841"/>
                  <a:pt x="272796" y="152428"/>
                  <a:pt x="317991" y="122298"/>
                </a:cubicBezTo>
                <a:cubicBezTo>
                  <a:pt x="327322" y="116078"/>
                  <a:pt x="335242" y="106859"/>
                  <a:pt x="345983" y="103637"/>
                </a:cubicBezTo>
                <a:cubicBezTo>
                  <a:pt x="367048" y="97317"/>
                  <a:pt x="389526" y="97416"/>
                  <a:pt x="411297" y="94306"/>
                </a:cubicBezTo>
                <a:cubicBezTo>
                  <a:pt x="454840" y="97416"/>
                  <a:pt x="498936" y="96051"/>
                  <a:pt x="541926" y="103637"/>
                </a:cubicBezTo>
                <a:cubicBezTo>
                  <a:pt x="552969" y="105586"/>
                  <a:pt x="560793" y="115780"/>
                  <a:pt x="569918" y="122298"/>
                </a:cubicBezTo>
                <a:cubicBezTo>
                  <a:pt x="582572" y="131337"/>
                  <a:pt x="593738" y="142575"/>
                  <a:pt x="607240" y="150290"/>
                </a:cubicBezTo>
                <a:cubicBezTo>
                  <a:pt x="615779" y="155170"/>
                  <a:pt x="626192" y="155746"/>
                  <a:pt x="635232" y="159620"/>
                </a:cubicBezTo>
                <a:cubicBezTo>
                  <a:pt x="660255" y="170344"/>
                  <a:pt x="675475" y="175954"/>
                  <a:pt x="691216" y="196943"/>
                </a:cubicBezTo>
                <a:cubicBezTo>
                  <a:pt x="695389" y="202507"/>
                  <a:pt x="697436" y="209384"/>
                  <a:pt x="700546" y="215604"/>
                </a:cubicBezTo>
                <a:lnTo>
                  <a:pt x="700546" y="215604"/>
                </a:lnTo>
                <a:lnTo>
                  <a:pt x="700546" y="215604"/>
                </a:lnTo>
                <a:lnTo>
                  <a:pt x="700546" y="215604"/>
                </a:lnTo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05B9E-575F-0A6B-EDC3-4058127E5188}"/>
              </a:ext>
            </a:extLst>
          </p:cNvPr>
          <p:cNvCxnSpPr/>
          <p:nvPr/>
        </p:nvCxnSpPr>
        <p:spPr>
          <a:xfrm>
            <a:off x="9390264" y="2337067"/>
            <a:ext cx="1224307" cy="362322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50E84-EA52-5E9A-1036-BCA899ECAD0D}"/>
              </a:ext>
            </a:extLst>
          </p:cNvPr>
          <p:cNvCxnSpPr/>
          <p:nvPr/>
        </p:nvCxnSpPr>
        <p:spPr>
          <a:xfrm>
            <a:off x="9846949" y="3353296"/>
            <a:ext cx="1224307" cy="362322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815DF1-EB28-4DF1-7D28-190A470A0429}"/>
              </a:ext>
            </a:extLst>
          </p:cNvPr>
          <p:cNvCxnSpPr>
            <a:cxnSpLocks/>
          </p:cNvCxnSpPr>
          <p:nvPr/>
        </p:nvCxnSpPr>
        <p:spPr>
          <a:xfrm flipV="1">
            <a:off x="9829417" y="2699389"/>
            <a:ext cx="785153" cy="648761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4AF351D-9FBF-47FF-C08D-A84873D1EB79}"/>
              </a:ext>
            </a:extLst>
          </p:cNvPr>
          <p:cNvCxnSpPr/>
          <p:nvPr/>
        </p:nvCxnSpPr>
        <p:spPr>
          <a:xfrm flipH="1">
            <a:off x="10840801" y="3715618"/>
            <a:ext cx="230455" cy="799168"/>
          </a:xfrm>
          <a:prstGeom prst="line">
            <a:avLst/>
          </a:prstGeom>
          <a:ln w="38100">
            <a:solidFill>
              <a:srgbClr val="7030A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4AB456F-25FB-BB40-2785-5538094A7F13}"/>
              </a:ext>
            </a:extLst>
          </p:cNvPr>
          <p:cNvSpPr txBox="1"/>
          <p:nvPr/>
        </p:nvSpPr>
        <p:spPr>
          <a:xfrm>
            <a:off x="735734" y="2981533"/>
            <a:ext cx="2581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Vector data</a:t>
            </a:r>
          </a:p>
        </p:txBody>
      </p:sp>
    </p:spTree>
    <p:extLst>
      <p:ext uri="{BB962C8B-B14F-4D97-AF65-F5344CB8AC3E}">
        <p14:creationId xmlns:p14="http://schemas.microsoft.com/office/powerpoint/2010/main" val="890087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80CD1-1E67-8F5E-2803-754086442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anchor="b">
            <a:normAutofit/>
          </a:bodyPr>
          <a:lstStyle/>
          <a:p>
            <a:endParaRPr lang="en-US" sz="4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BAC8C-0099-9EFF-57B7-D31D9C2E5E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5" r="9171" b="2"/>
          <a:stretch/>
        </p:blipFill>
        <p:spPr>
          <a:xfrm>
            <a:off x="1047753" y="1128688"/>
            <a:ext cx="4467222" cy="5024462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AB168-9D53-9109-C50B-422D5F149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7734" y="1802848"/>
            <a:ext cx="5291663" cy="3752849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r>
              <a:rPr lang="en-US" sz="3600" dirty="0"/>
              <a:t>Raster data</a:t>
            </a:r>
          </a:p>
        </p:txBody>
      </p:sp>
    </p:spTree>
    <p:extLst>
      <p:ext uri="{BB962C8B-B14F-4D97-AF65-F5344CB8AC3E}">
        <p14:creationId xmlns:p14="http://schemas.microsoft.com/office/powerpoint/2010/main" val="2532853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9ED53DC-A739-EC72-0DB6-1A538CB37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6350"/>
            <a:ext cx="10905066" cy="5452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682F0-0288-AA20-27AA-F82B4512A90E}"/>
              </a:ext>
            </a:extLst>
          </p:cNvPr>
          <p:cNvSpPr txBox="1"/>
          <p:nvPr/>
        </p:nvSpPr>
        <p:spPr>
          <a:xfrm>
            <a:off x="3407113" y="61723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https://qgis.org/download/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63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8B5FB6-002D-FD50-E690-3CC45AF5C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16365"/>
            <a:ext cx="10905066" cy="542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E11D-05F9-BA19-43AE-D964CA00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7B27-8D0A-1BF4-4DAA-CDFD92BD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8D1394-5958-5C39-B451-68F2B71B0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947" y="454984"/>
            <a:ext cx="11066106" cy="5948032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1998915-EDC0-735C-24E5-02EC61F01680}"/>
              </a:ext>
            </a:extLst>
          </p:cNvPr>
          <p:cNvSpPr/>
          <p:nvPr/>
        </p:nvSpPr>
        <p:spPr>
          <a:xfrm>
            <a:off x="9722497" y="0"/>
            <a:ext cx="1520890" cy="1325564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Tool bar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819FA115-812D-0610-7DBD-4651909A25EB}"/>
              </a:ext>
            </a:extLst>
          </p:cNvPr>
          <p:cNvSpPr/>
          <p:nvPr/>
        </p:nvSpPr>
        <p:spPr>
          <a:xfrm>
            <a:off x="709127" y="4432040"/>
            <a:ext cx="1514668" cy="128202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Layer panel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583CAC9-375E-414D-4F97-A827259DDEFB}"/>
              </a:ext>
            </a:extLst>
          </p:cNvPr>
          <p:cNvSpPr/>
          <p:nvPr/>
        </p:nvSpPr>
        <p:spPr>
          <a:xfrm>
            <a:off x="1234750" y="2211354"/>
            <a:ext cx="989045" cy="1183433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Browser panel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567BE6-11CC-604C-078B-92C740E198B8}"/>
              </a:ext>
            </a:extLst>
          </p:cNvPr>
          <p:cNvSpPr txBox="1"/>
          <p:nvPr/>
        </p:nvSpPr>
        <p:spPr>
          <a:xfrm>
            <a:off x="3048778" y="3211677"/>
            <a:ext cx="609755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Canvas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8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C437-FFD7-DB73-FC25-C300E3A7C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A483A-5C3C-8422-9D14-FFDEDEF5D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04D97-42CE-7727-4F2C-430A1B641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9" y="654526"/>
            <a:ext cx="10515600" cy="583834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8C919FA-1501-9A98-984A-5FC1D0E58D8A}"/>
              </a:ext>
            </a:extLst>
          </p:cNvPr>
          <p:cNvSpPr/>
          <p:nvPr/>
        </p:nvSpPr>
        <p:spPr>
          <a:xfrm>
            <a:off x="5691674" y="0"/>
            <a:ext cx="1514668" cy="128202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Right click above canvas to access the entire panels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893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3A00-A348-2054-9F27-5EA9C441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0B22-2B9F-A17B-58C9-6ACF8007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1CC46-5D2F-B909-EF78-890C759A3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62" y="2491273"/>
            <a:ext cx="9041384" cy="114333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5D47BF0-85A9-F80F-B0ED-C45ABC9BA5FA}"/>
              </a:ext>
            </a:extLst>
          </p:cNvPr>
          <p:cNvSpPr/>
          <p:nvPr/>
        </p:nvSpPr>
        <p:spPr>
          <a:xfrm>
            <a:off x="7548466" y="1020114"/>
            <a:ext cx="1514668" cy="128202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Map Navigation tool bar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391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ED2-8769-B1DF-5DB1-E69322A4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D4D5-FAC9-C33E-E7C6-A38B345F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D3E8F-68E1-758C-4225-F73EE16BB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81" y="3314155"/>
            <a:ext cx="3608656" cy="96963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B09A32F-EA6B-8B39-05BE-69CF4BAAE910}"/>
              </a:ext>
            </a:extLst>
          </p:cNvPr>
          <p:cNvSpPr/>
          <p:nvPr/>
        </p:nvSpPr>
        <p:spPr>
          <a:xfrm>
            <a:off x="6686202" y="1825625"/>
            <a:ext cx="1720679" cy="1282021"/>
          </a:xfrm>
          <a:prstGeom prst="wedgeRectCallou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Attribute display and other processing tools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53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5973</TotalTime>
  <Words>134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GIS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Attribute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Shanmugapriya Shanmugapriya</dc:creator>
  <cp:lastModifiedBy>Shanmugapriya T</cp:lastModifiedBy>
  <cp:revision>32</cp:revision>
  <dcterms:created xsi:type="dcterms:W3CDTF">2023-01-20T23:55:54Z</dcterms:created>
  <dcterms:modified xsi:type="dcterms:W3CDTF">2024-11-04T04:38:02Z</dcterms:modified>
</cp:coreProperties>
</file>