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C848-100E-4492-8B70-3D5B6AEB0E8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815E-B45E-4B00-B8E0-58C1C986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B815E-B45E-4B00-B8E0-58C1C9868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B815E-B45E-4B00-B8E0-58C1C9868E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3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00900" y="1713864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01545-D35C-0B56-E642-D4E8BA8EDA0B}"/>
              </a:ext>
            </a:extLst>
          </p:cNvPr>
          <p:cNvSpPr txBox="1"/>
          <p:nvPr/>
        </p:nvSpPr>
        <p:spPr>
          <a:xfrm>
            <a:off x="369614" y="2905125"/>
            <a:ext cx="10870818" cy="132343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DHARAN.N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DEPT.: ARTIFICIAL INTELLIGENCE AND DATA SCIENCE 3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NAAN MUDHALVAN ID: au821721243013.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SIR ISSAC NEWTON COLLEGE OF ENGINEERING AND TECHNOLOGY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38967" y="533550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06964" y="3635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156936" y="605940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1848949" y="-236084"/>
            <a:ext cx="10150412" cy="111921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US"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C45340-00D9-5738-D1B5-8754DA893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8" y="2026726"/>
            <a:ext cx="5547292" cy="381000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C9B0312-42C0-633D-DD7B-8665F2254697}"/>
              </a:ext>
            </a:extLst>
          </p:cNvPr>
          <p:cNvSpPr txBox="1"/>
          <p:nvPr/>
        </p:nvSpPr>
        <p:spPr>
          <a:xfrm>
            <a:off x="185870" y="1378002"/>
            <a:ext cx="5574975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COUNTING NO. OF PATIENTS AFFECTED WITH CHD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7ADDFCD-8BB3-664C-70F0-2920EEB62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93" y="2026726"/>
            <a:ext cx="5724155" cy="380168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8F5E18-391C-4813-57EE-C243EBE71A36}"/>
              </a:ext>
            </a:extLst>
          </p:cNvPr>
          <p:cNvSpPr txBox="1"/>
          <p:nvPr/>
        </p:nvSpPr>
        <p:spPr>
          <a:xfrm>
            <a:off x="6008495" y="1372766"/>
            <a:ext cx="5574975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HEATMAP</a:t>
            </a:r>
          </a:p>
        </p:txBody>
      </p:sp>
    </p:spTree>
    <p:extLst>
      <p:ext uri="{BB962C8B-B14F-4D97-AF65-F5344CB8AC3E}">
        <p14:creationId xmlns:p14="http://schemas.microsoft.com/office/powerpoint/2010/main" val="11514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165" y="666510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39312" y="53922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88628" y="48218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9312" y="592564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012" y="103051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5E214E-F16C-F8FF-B816-053823BED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10" y="1935215"/>
            <a:ext cx="6065790" cy="248920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5ACAB3-D8BF-26D6-50AC-C27972A823B8}"/>
              </a:ext>
            </a:extLst>
          </p:cNvPr>
          <p:cNvSpPr txBox="1"/>
          <p:nvPr/>
        </p:nvSpPr>
        <p:spPr>
          <a:xfrm>
            <a:off x="304800" y="1305341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Class 0 (Positive Class)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Precision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0.85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0.99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F1-score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0.92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Support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951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Class 1 (Negative Class)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Precision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0.61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0.88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F1-score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0.14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Support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175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111111"/>
                </a:solidFill>
                <a:latin typeface="-apple-system"/>
              </a:rPr>
              <a:t>Therefore,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overall accuracy of the model is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0.85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991" y="-2632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11539" y="5330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5541" y="1988561"/>
            <a:ext cx="10150412" cy="177324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US" sz="4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USING LOGISTIC REGRESSION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6EE88-66D8-A4FE-950D-AC4F6165BC03}"/>
              </a:ext>
            </a:extLst>
          </p:cNvPr>
          <p:cNvSpPr txBox="1"/>
          <p:nvPr/>
        </p:nvSpPr>
        <p:spPr>
          <a:xfrm>
            <a:off x="1811328" y="1578721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30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0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3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11357" y="358731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443341" y="75222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999" y="397890"/>
            <a:ext cx="876135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42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C86B9-864A-9862-82C3-8ADB8AA97686}"/>
              </a:ext>
            </a:extLst>
          </p:cNvPr>
          <p:cNvSpPr txBox="1"/>
          <p:nvPr/>
        </p:nvSpPr>
        <p:spPr>
          <a:xfrm>
            <a:off x="790465" y="1843950"/>
            <a:ext cx="8480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remains one of the leading causes of death worldwide, emphasizing the importance of early detection and prevention.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5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offer promising avenues for predicting heart disease based on various risk factors, aiding healthcare professionals in making informed decisions and improving patient outcomes.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46665" y="7679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041" y="361687"/>
            <a:ext cx="1058517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9E8D0-712C-5668-580E-C1A8F11FF9CA}"/>
              </a:ext>
            </a:extLst>
          </p:cNvPr>
          <p:cNvSpPr txBox="1"/>
          <p:nvPr/>
        </p:nvSpPr>
        <p:spPr>
          <a:xfrm>
            <a:off x="692041" y="1524000"/>
            <a:ext cx="814715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build a reliable and accurate predictive model capable of assessing an individual's risk of heart disease using logistic regression analysis.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5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various risk factors such as age, gender, cholesterol levels, and blood pressure, the model aims to provide healthcare professionals with valuable insights for early intervention and personalized care.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3587" y="9466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889" y="-164762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F008E-930B-B26B-13F7-89A0B9937B9D}"/>
              </a:ext>
            </a:extLst>
          </p:cNvPr>
          <p:cNvSpPr txBox="1"/>
          <p:nvPr/>
        </p:nvSpPr>
        <p:spPr>
          <a:xfrm>
            <a:off x="919073" y="1442949"/>
            <a:ext cx="83280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Providers: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Physicians, cardiologists, and nurses who use the model to assess patients' risk of heart disease and guide treatment decisions.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Researchers: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Researchers analyzing heart disease trends and risk factors within populations.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Administrators: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Hospital administrators and policymakers using the model to allocate resources and plan public health initiatives.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Individuals benefiting from personalized care and early interventions to reduce their risk of heart disease.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Insurance Companies: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Insurers leveraging the model to assess policyholders' risk profiles and develop tailored wellness programs.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356" y="4114800"/>
            <a:ext cx="1965643" cy="287178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2032" y="7651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317" y="-160637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36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3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2400" y="6659851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E8DB9-D37F-440D-9B55-962F44C1F63F}"/>
              </a:ext>
            </a:extLst>
          </p:cNvPr>
          <p:cNvSpPr txBox="1"/>
          <p:nvPr/>
        </p:nvSpPr>
        <p:spPr>
          <a:xfrm>
            <a:off x="321878" y="1088996"/>
            <a:ext cx="91916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Our solution involves developing a predictive model using logistic regression to assess an individual's risk of heart disease based on demographic and clinical data.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factors such as age, gender, cholesterol levels, and blood pressure, our model predicts the likelihood of heart disease occurrence, enabling timely interventions and personalized care.</a:t>
            </a:r>
          </a:p>
          <a:p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endParaRPr lang="en-US" sz="20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Early Detection: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Identifying heart disease risk early, allowing timely interventions.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Personalized Care: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Tailoring treatment plans based on individual risk profiles.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Resource Optimization: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Efficient allocation of resources for targeted interventions.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Data-Driven Insights: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Informing research and public health policies.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Cost Savings: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Reducing healthcare costs associated with heart disease.</a:t>
            </a:r>
          </a:p>
          <a:p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484" y="6658035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582DC-7029-7091-1843-897A072588F2}"/>
              </a:ext>
            </a:extLst>
          </p:cNvPr>
          <p:cNvGrpSpPr/>
          <p:nvPr/>
        </p:nvGrpSpPr>
        <p:grpSpPr>
          <a:xfrm>
            <a:off x="9989503" y="434625"/>
            <a:ext cx="2202497" cy="4991100"/>
            <a:chOff x="6696075" y="1695450"/>
            <a:chExt cx="3114675" cy="43815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>
            <a:alphaModFix amt="50000"/>
          </a:blip>
          <a:stretch>
            <a:fillRect/>
          </a:stretch>
        </p:blipFill>
        <p:spPr>
          <a:xfrm>
            <a:off x="11050697" y="5219571"/>
            <a:ext cx="1141303" cy="173903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3B66E-1373-5C5C-95D8-628191687E36}"/>
              </a:ext>
            </a:extLst>
          </p:cNvPr>
          <p:cNvSpPr txBox="1"/>
          <p:nvPr/>
        </p:nvSpPr>
        <p:spPr>
          <a:xfrm>
            <a:off x="184298" y="1252981"/>
            <a:ext cx="112821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Early Detection: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Pinpointing heart disease risk with unparalleled accuracy, ensuring timely interventions and saving lives.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Proactive Care: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Crafting bespoke treatment plans tailored to individuals' unique risk profiles, empowering patients to take proactive control of their health.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Efficiency Redefined: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Maximizing healthcare resources by targeting interventions precisely where they're needed most, optimizing outcomes and minimizing waste.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that Drive Impact: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Unveiling deep insights into heart disease trends and risk factors, guiding policymakers and researchers to enact transformative public health strategies.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Innovation: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Revolutionizing healthcare economics by curbing costs associated with heart disease treatment through proactive prevention and early intervention.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0759" y="563268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200" y="5083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0759" y="616608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2"/>
            <a:ext cx="9540984" cy="4264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load the heart disease dataset and preprocess it by dropping any rows with missing values.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select relevant features (e.g., age, gender, cholesterol levels, blood pressure) and the target      variable (heart disease status).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split the dataset into training and testing sets to evaluate the model's performance.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scale the features using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they have a similar scale, which is important for logistic regression.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train a logistic regression model using the training data.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evaluate the trained model's performance using accuracy and classification report metrics on the testing set.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381000" y="291147"/>
            <a:ext cx="4648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756</Words>
  <Application>Microsoft Office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Calibri</vt:lpstr>
      <vt:lpstr>Söhne</vt:lpstr>
      <vt:lpstr>Times New Roman</vt:lpstr>
      <vt:lpstr>Trebuchet MS</vt:lpstr>
      <vt:lpstr>Wingdings</vt:lpstr>
      <vt:lpstr>Office Theme</vt:lpstr>
      <vt:lpstr>PowerPoint Presentation</vt:lpstr>
      <vt:lpstr>HEART DISEASE PREDICTION USING LOGISTIC REGRESSION</vt:lpstr>
      <vt:lpstr>AGENDA</vt:lpstr>
      <vt:lpstr>PROBLEM STATEMENT</vt:lpstr>
      <vt:lpstr>PROJECT OVERVIEW</vt:lpstr>
      <vt:lpstr>WHO ARE THE END USERS?</vt:lpstr>
      <vt:lpstr>SOLUTION AND ITS VALUE PROPOSITION</vt:lpstr>
      <vt:lpstr>THE WOW IN THE SOLUTION</vt:lpstr>
      <vt:lpstr>MODELLING</vt:lpstr>
      <vt:lpstr>DATA VISUALIZATION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</cp:revision>
  <dcterms:created xsi:type="dcterms:W3CDTF">2024-04-02T08:03:22Z</dcterms:created>
  <dcterms:modified xsi:type="dcterms:W3CDTF">2024-04-02T08:57:05Z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