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notesSlides/notesSlide1.xml" ContentType="application/vnd.openxmlformats-officedocument.presentationml.notesSlide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notesSlides/notesSlide2.xml" ContentType="application/vnd.openxmlformats-officedocument.presentationml.notesSlide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notesSlides/notesSlide3.xml" ContentType="application/vnd.openxmlformats-officedocument.presentationml.notesSlide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notesSlides/notesSlide4.xml" ContentType="application/vnd.openxmlformats-officedocument.presentationml.notesSlide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3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13:45.785"/>
    </inkml:context>
    <inkml:brush xml:id="br0">
      <inkml:brushProperty name="width" value="0.05" units="cm"/>
      <inkml:brushProperty name="height" value="0.05" units="cm"/>
      <inkml:brushProperty name="color" value="#F8F8F8"/>
    </inkml:brush>
  </inkml:definitions>
  <inkml:trace contextRef="#ctx0" brushRef="#br0">0 19 180 0 0,'3'-4'250'0'0,"2"-7"3455"0"0,-4 7-5764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17.231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93 2 204 0 0,'-1'-1'70'0'0,"1"1"0"0"0,-1 0 0 0 0,1 0 0 0 0,-1 0 0 0 0,1 0 0 0 0,-1 0-1 0 0,1-1 1 0 0,-1 1 0 0 0,1 0 0 0 0,-1 0 0 0 0,1 0 0 0 0,-1 0 0 0 0,1 0 0 0 0,-1 1 0 0 0,0-1 0 0 0,1 0 0 0 0,-1 0 0 0 0,1 0 0 0 0,-1 0 0 0 0,1 1-1 0 0,-1-1 1 0 0,1 0 0 0 0,-1 0 0 0 0,1 1 0 0 0,0-1 0 0 0,-1 0 0 0 0,0 1 0 0 0,-13 17 754 0 0,-5 22-222 0 0,9-11-299 0 0,1 0 0 0 0,2 0-1 0 0,0 1 1 0 0,3 0 0 0 0,-3 60-1 0 0,7-42-19 0 0,2 0-1 0 0,2-1 0 0 0,13 61 0 0 0,-15-99-262 0 0,1 1 0 0 0,0-1 0 0 0,0 0 0 0 0,1-1 1 0 0,0 1-1 0 0,0-1 0 0 0,1 1 0 0 0,11 13 1 0 0,-13-20-205 0 0,0 0 0 0 0,0 0 0 0 0,0 0 0 0 0,0-1 0 0 0,0 1 0 0 0,0-1 0 0 0,0 0 0 0 0,0 0 0 0 0,1 0 0 0 0,-1 0 0 0 0,0-1 1 0 0,1 1-1 0 0,-1-1 0 0 0,0 0 0 0 0,1 0 0 0 0,-1 0 0 0 0,1 0 0 0 0,-1-1 0 0 0,0 1 0 0 0,4-2 0 0 0,7-3-1424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7:58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1 368 0 0,'0'0'2064'0'0,"0"4"-1834"0"0,-3 38 521 0 0,2 0 1 0 0,7 71 0 0 0,-1-69-347 0 0,12 68 694 0 0,-1-18-579 0 0,-9-82-1298 0 0,15-7-4069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7:59.8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0 628 0 0,'0'0'4665'0'0,"-1"2"-4457"0"0,-1 7-66 0 0,0 0 0 0 0,1-1-1 0 0,0 1 1 0 0,0 0 0 0 0,1 0-1 0 0,1 15 1 0 0,0 13 38 0 0,-3-8-60 0 0,0-1 1 0 0,2 37 0 0 0,0-58-96 0 0,1 1 0 0 0,0-1 0 0 0,0 1 1 0 0,1-1-1 0 0,0 0 0 0 0,0 1 1 0 0,1-1-1 0 0,0 0 0 0 0,6 12 0 0 0,-7-17-16 0 0,1 0 1 0 0,-1 0-1 0 0,0 1 0 0 0,0-1 0 0 0,1-1 0 0 0,-1 1 0 0 0,1 0 0 0 0,0-1 1 0 0,-1 1-1 0 0,1-1 0 0 0,0 0 0 0 0,0 0 0 0 0,0 0 0 0 0,0 0 0 0 0,0 0 1 0 0,0-1-1 0 0,0 1 0 0 0,0-1 0 0 0,0 0 0 0 0,0 0 0 0 0,0 0 0 0 0,0 0 1 0 0,0 0-1 0 0,0-1 0 0 0,0 0 0 0 0,5-1 0 0 0,4-1 11 0 0,0-1-1 0 0,-1 0 0 0 0,0-1 1 0 0,0 0-1 0 0,15-9 1 0 0,-13 4 87 0 0,0-1 1 0 0,0-1-1 0 0,-1 0 0 0 0,15-19 1 0 0,-17 19 44 0 0,18-25 192 0 0,-27 36-341 0 0,-1 1 0 0 0,0-1 0 0 0,0 0 0 0 0,1 1 0 0 0,-1 0 0 0 0,0-1 0 0 0,1 1 0 0 0,-1-1 0 0 0,0 1 0 0 0,1-1 0 0 0,-1 1 0 0 0,1 0 0 0 0,-1-1 0 0 0,1 1 0 0 0,-1 0 0 0 0,1-1 0 0 0,-1 1 0 0 0,1 0 0 0 0,-1 0 0 0 0,1-1 0 0 0,-1 1 0 0 0,1 0 0 0 0,-1 0 0 0 0,1 0 0 0 0,-1 0 0 0 0,1 0 0 0 0,0 0-1 0 0,-1 0 1 0 0,1 0 0 0 0,-1 0 0 0 0,1 0 0 0 0,-1 0 0 0 0,1 0 0 0 0,0 0 0 0 0,-1 0 0 0 0,1 1 0 0 0,-1-1 0 0 0,1 0 0 0 0,-1 0 0 0 0,1 1 0 0 0,-1-1 0 0 0,1 0 0 0 0,-1 1 0 0 0,1-1 0 0 0,-1 0 0 0 0,0 1 0 0 0,1-1 0 0 0,-1 1 0 0 0,1-1 0 0 0,-1 1 0 0 0,0-1 0 0 0,0 1 0 0 0,1-1 0 0 0,-1 1 0 0 0,0-1 0 0 0,0 1 0 0 0,0-1 0 0 0,1 1 0 0 0,-1-1 0 0 0,0 1 0 0 0,0 0 0 0 0,0-1 0 0 0,0 1 0 0 0,2 10 7 0 0,1-1 1 0 0,0 22-1 0 0,-1-11 5 0 0,-1-15-22 0 0,1 0 0 0 0,0-1 0 0 0,0 1 0 0 0,0-1-1 0 0,0 0 1 0 0,6 10 0 0 0,-7-13 6 0 0,1-1 1 0 0,-1 1-1 0 0,1 0 1 0 0,0-1-1 0 0,-1 1 1 0 0,1-1-1 0 0,0 0 1 0 0,0 1 0 0 0,0-1-1 0 0,0 0 1 0 0,0 0-1 0 0,0 0 1 0 0,0 0-1 0 0,0-1 1 0 0,0 1-1 0 0,0-1 1 0 0,0 1-1 0 0,1-1 1 0 0,-1 0-1 0 0,0 1 1 0 0,3-1-1 0 0,2 0 3 0 0,0 0 0 0 0,0 0-1 0 0,0-1 1 0 0,0 0 0 0 0,0 0-1 0 0,-1-1 1 0 0,1 0 0 0 0,0 0 0 0 0,0 0-1 0 0,-1-1 1 0 0,0 0 0 0 0,1 0 0 0 0,-1-1-1 0 0,0 0 1 0 0,-1 0 0 0 0,1 0-1 0 0,-1-1 1 0 0,0 1 0 0 0,0-1 0 0 0,0-1-1 0 0,0 1 1 0 0,-1-1 0 0 0,6-9-1 0 0,-2 0 44 0 0,-1 0-1 0 0,0 0 1 0 0,-1-1-1 0 0,0 0 0 0 0,3-17 1 0 0,-7 22-1 0 0,0-1 1 0 0,0 1-1 0 0,-1-1 1 0 0,-1 1-1 0 0,0 0 1 0 0,0-1-1 0 0,-1 1 1 0 0,-3-15-1 0 0,3 23-460 0 0,-2-11 377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00.2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8 232 0 0,'22'-3'465'0'0,"-17"2"-324"0"0,1 0 0 0 0,0 0-1 0 0,-1 0 1 0 0,1 1 0 0 0,-1 0-1 0 0,1 0 1 0 0,0 1-1 0 0,-1-1 1 0 0,1 1 0 0 0,-1 0-1 0 0,11 4 1 0 0,-15-4-117 0 0,1 0 1 0 0,-1 0-1 0 0,1 1 1 0 0,-1-1-1 0 0,0 0 1 0 0,0 1-1 0 0,1 0 0 0 0,-1-1 1 0 0,0 1-1 0 0,0 0 1 0 0,-1-1-1 0 0,1 1 1 0 0,0 0-1 0 0,0 0 1 0 0,-1 0-1 0 0,1-1 0 0 0,-1 1 1 0 0,0 0-1 0 0,0 0 1 0 0,1 0-1 0 0,-1 0 1 0 0,0 0-1 0 0,-1 0 1 0 0,1 0-1 0 0,-1 3 0 0 0,1 1 13 0 0,-1 1 1 0 0,0-1-1 0 0,-1 0 0 0 0,0 0 0 0 0,0 0 0 0 0,-5 11 0 0 0,-12 11 73 0 0,-1 0 1 0 0,-1-2 0 0 0,-2-1 0 0 0,-40 36-1 0 0,63-61-108 0 0,-85 80 595 0 0,81-76-590 0 0,1-2 59 0 0,0 1-1 0 0,0-1 1 0 0,0 1 0 0 0,0 0-1 0 0,1 0 1 0 0,-3 4-1 0 0,5-7-43 0 0,0 0-1 0 0,-1 1 1 0 0,1-1-1 0 0,0 1 0 0 0,0-1 1 0 0,0 1-1 0 0,0-1 1 0 0,-1 1-1 0 0,1-1 1 0 0,0 1-1 0 0,0-1 0 0 0,0 1 1 0 0,0-1-1 0 0,0 1 1 0 0,0-1-1 0 0,0 1 1 0 0,1-1-1 0 0,-1 1 0 0 0,0-1 1 0 0,0 1-1 0 0,0-1 1 0 0,1 1-1 0 0,-1 0 21 0 0,1 0 0 0 0,0 0 0 0 0,0-1 0 0 0,0 1 0 0 0,-1 0 0 0 0,1-1 0 0 0,0 1 0 0 0,0-1 0 0 0,0 1 0 0 0,0-1 0 0 0,0 1 0 0 0,0-1 0 0 0,0 0 0 0 0,0 0 0 0 0,2 1 0 0 0,28 4 296 0 0,0-1 0 0 0,0-2 1 0 0,62-2-1 0 0,-34-1-89 0 0,56-6-298 0 0,-38-6-4271 0 0,-61 9 2464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01.3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 4 568 0 0,'-3'-3'3049'0'0,"3"3"-2999"0"0,-8 7 74 0 0,1 1 1 0 0,-1 0-1 0 0,2 1 1 0 0,-1-1-1 0 0,1 1 0 0 0,0 1 1 0 0,1-1-1 0 0,0 1 0 0 0,-7 20 1 0 0,7-14-66 0 0,0 1 1 0 0,0 0-1 0 0,2 0 0 0 0,0 0 1 0 0,-1 31-1 0 0,3-44-50 0 0,1 1 1 0 0,0-1-1 0 0,0 0 0 0 0,1 1 1 0 0,-1-1-1 0 0,1 1 0 0 0,0-1 1 0 0,0 0-1 0 0,0 1 0 0 0,1-1 1 0 0,0 0-1 0 0,-1 0 0 0 0,2 0 1 0 0,-1 0-1 0 0,0 0 0 0 0,1-1 0 0 0,-1 1 1 0 0,1-1-1 0 0,0 0 0 0 0,0 1 1 0 0,1-1-1 0 0,-1 0 0 0 0,0-1 1 0 0,1 1-1 0 0,0-1 0 0 0,0 1 1 0 0,0-1-1 0 0,0-1 0 0 0,0 1 1 0 0,0 0-1 0 0,5 1 0 0 0,0-1 4 0 0,0 0-1 0 0,0 0 1 0 0,0 0-1 0 0,0-1 1 0 0,1-1-1 0 0,-1 1 1 0 0,0-2 0 0 0,0 1-1 0 0,0-1 1 0 0,0-1-1 0 0,0 1 1 0 0,15-6-1 0 0,-11 2 53 0 0,0 0-1 0 0,0-2 1 0 0,-1 1-1 0 0,1-1 1 0 0,-2-1-1 0 0,1-1 0 0 0,15-13 1 0 0,52-52 881 0 0,-79 74-943 0 0,0-1 1 0 0,1 1-1 0 0,-1 0 1 0 0,0-1-1 0 0,0 1 1 0 0,1 0-1 0 0,-1 0 1 0 0,0-1-1 0 0,1 1 1 0 0,-1 0-1 0 0,0 0 1 0 0,1-1-1 0 0,-1 1 1 0 0,0 0-1 0 0,1 0 0 0 0,-1 0 1 0 0,1 0-1 0 0,-1-1 1 0 0,0 1-1 0 0,1 0 1 0 0,-1 0-1 0 0,1 0 1 0 0,-1 0-1 0 0,0 0 1 0 0,1 0-1 0 0,-1 0 1 0 0,1 0-1 0 0,-1 0 1 0 0,0 0-1 0 0,1 0 1 0 0,-1 1-1 0 0,1-1 0 0 0,-1 0 1 0 0,0 0-1 0 0,1 0 1 0 0,-1 0-1 0 0,0 1 1 0 0,1-1-1 0 0,-1 0 1 0 0,0 0-1 0 0,1 1 1 0 0,-1-1-1 0 0,0 0 1 0 0,1 1-1 0 0,-1-1 1 0 0,0 0-1 0 0,0 1 0 0 0,1-1 1 0 0,-1 0-1 0 0,0 1 1 0 0,0-1-1 0 0,0 0 1 0 0,0 1-1 0 0,0-1 1 0 0,1 1-1 0 0,-1-1 1 0 0,0 0-1 0 0,0 1 1 0 0,0-1-1 0 0,0 1 1 0 0,0-1-1 0 0,0 0 0 0 0,0 1 1 0 0,0 0-1 0 0,1 41 36 0 0,-1-21 0 0 0,0-17-37 0 0,1-1 0 0 0,-1 1 1 0 0,1-1-1 0 0,0 0 0 0 0,0 1 0 0 0,0-1 0 0 0,1 0 0 0 0,-1 0 0 0 0,1 1 0 0 0,0-1 0 0 0,-1 0 0 0 0,1-1 0 0 0,1 1 0 0 0,-1 0 0 0 0,0-1 0 0 0,1 1 0 0 0,2 2 0 0 0,1-2 2 0 0,-1 1 0 0 0,0-1 0 0 0,1 0 0 0 0,0 0 0 0 0,0-1 0 0 0,-1 0 0 0 0,2 0 0 0 0,-1 0 0 0 0,7 1 0 0 0,-2-1 5 0 0,-1-1-1 0 0,1 0 1 0 0,-1-1-1 0 0,1 0 1 0 0,-1-1 0 0 0,1 0-1 0 0,-1 0 1 0 0,0-1-1 0 0,1-1 1 0 0,-1 0-1 0 0,17-7 1 0 0,-20 6 4 0 0,0 0 0 0 0,-1 0 0 0 0,1-1 0 0 0,-1 0 1 0 0,0 0-1 0 0,-1-1 0 0 0,1 1 0 0 0,4-8 0 0 0,4-7 80 0 0,15-27-1 0 0,-21 32-37 0 0,-4 7-15 0 0,0 0 1 0 0,0-1-1 0 0,-1 1 1 0 0,0-1-1 0 0,-1 0 1 0 0,0 0 0 0 0,0 0-1 0 0,-1 0 1 0 0,0 0-1 0 0,-1 0 1 0 0,0-1-1 0 0,0 1 1 0 0,-1 0-1 0 0,0 0 1 0 0,-4-14-1 0 0,0 9 17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02.0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 24 0 0,'0'0'852'0'0,"6"0"-493"0"0,69-5 1117 0 0,148-3 241 0 0,-213 9-1643 0 0,-1 0 0 0 0,0 0 1 0 0,0 1-1 0 0,0 0 0 0 0,12 4 1 0 0,-21-6-72 0 0,1 1 1 0 0,-1-1-1 0 0,1 0 1 0 0,-1 1 0 0 0,1-1-1 0 0,-1 1 1 0 0,0-1-1 0 0,1 1 1 0 0,-1-1-1 0 0,0 1 1 0 0,0-1-1 0 0,1 1 1 0 0,-1-1-1 0 0,0 1 1 0 0,0-1-1 0 0,0 1 1 0 0,1-1 0 0 0,-1 1-1 0 0,0-1 1 0 0,0 1-1 0 0,0 0 1 0 0,0-1-1 0 0,0 1 1 0 0,0-1-1 0 0,0 1 1 0 0,0-1-1 0 0,0 1 1 0 0,-1 0 0 0 0,1-1-1 0 0,0 1 1 0 0,0-1-1 0 0,0 1 1 0 0,-1-1-1 0 0,1 1 1 0 0,0-1-1 0 0,-1 1 1 0 0,1-1-1 0 0,0 1 1 0 0,-1-1 0 0 0,1 0-1 0 0,-1 1 1 0 0,1-1-1 0 0,0 1 1 0 0,-2-1-1 0 0,-17 20 42 0 0,-129 90 195 0 0,148-110-239 0 0,0 0-1 0 0,0 0 0 0 0,-1 0 0 0 0,1 0 0 0 0,0 1 0 0 0,0-1 0 0 0,0 0 0 0 0,-1 0 0 0 0,1 0 1 0 0,0 0-1 0 0,0 0 0 0 0,0 1 0 0 0,0-1 0 0 0,-1 0 0 0 0,1 0 0 0 0,0 0 0 0 0,0 0 0 0 0,0 1 1 0 0,0-1-1 0 0,0 0 0 0 0,0 0 0 0 0,-1 0 0 0 0,1 1 0 0 0,0-1 0 0 0,0 0 0 0 0,0 0 0 0 0,0 1 1 0 0,0-1-1 0 0,0 0 0 0 0,0 0 0 0 0,0 1 0 0 0,0-1 0 0 0,0 0 0 0 0,0 0 0 0 0,0 0 0 0 0,0 1 1 0 0,10 2 3 0 0,26-5 1 0 0,-22 1-7 0 0,25 1-31 0 0,-6-1 41 0 0,37 4 0 0 0,-60-2-13 0 0,-1 1 0 0 0,1 0 0 0 0,0 0 0 0 0,-1 1 0 0 0,1 0 0 0 0,-1 1 0 0 0,0 0 0 0 0,10 6 0 0 0,-13-6-1 0 0,0-1 0 0 0,0 1-1 0 0,-1 1 1 0 0,0-1-1 0 0,0 1 1 0 0,0 0-1 0 0,-1 0 1 0 0,6 7-1 0 0,-9-10 8 0 0,0-1 1 0 0,0 1-1 0 0,-1 0 0 0 0,1 0 0 0 0,0 0 0 0 0,0 0 0 0 0,-1 0 0 0 0,1 0 0 0 0,-1 0 0 0 0,0 0 0 0 0,0 0 0 0 0,0 0 1 0 0,1 0-1 0 0,-2 0 0 0 0,1 0 0 0 0,0 0 0 0 0,0 0 0 0 0,-1 0 0 0 0,1 0 0 0 0,-1 0 0 0 0,0 0 0 0 0,1 0 0 0 0,-1 0 0 0 0,0-1 1 0 0,0 1-1 0 0,0 0 0 0 0,0 0 0 0 0,-1-1 0 0 0,1 1 0 0 0,0-1 0 0 0,-3 3 0 0 0,-4 2 22 0 0,1 0 0 0 0,-1 0 0 0 0,0-1-1 0 0,0 0 1 0 0,0 0 0 0 0,-1-1 0 0 0,0 0 0 0 0,1-1-1 0 0,-1 0 1 0 0,-1 0 0 0 0,-17 2 0 0 0,2-1 107 0 0,0-2 1 0 0,-1 0 0 0 0,-31-4-1 0 0,46 2-216 0 0,1 0-1 0 0,0-1 0 0 0,0-1 1 0 0,-1 0-1 0 0,1 0 0 0 0,-11-5 0 0 0,15-1-2214 0 0,5 7 1923 0 0,0-5-1173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03.2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0 112 0 0,'0'0'832'0'0,"23"4"-812"0"0,-13-2-84 0 0,3-2-88 0 0,-1 0-164 0 0,5-2 76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03.5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4 468 0 0,'0'0'1400'0'0,"8"-2"-956"0"0,9 2-524 0 0,-5 0-292 0 0,5-2-404 0 0,4 2 176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03.9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4 144 0 0,'0'0'-24'0'0,"14"-2"-28"0"0,1 0 12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04.4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44 112 0 0,'11'-13'4882'0'0,"-57"150"-3957"0"0,40-118-842 0 0,0 0 0 0 0,1 1 0 0 0,-3 28 0 0 0,8-45-77 0 0,0-1 0 0 0,-1 0 1 0 0,1 0-1 0 0,0 1 0 0 0,0-1 1 0 0,1 0-1 0 0,-1 1 1 0 0,0-1-1 0 0,1 0 0 0 0,-1 0 1 0 0,1 1-1 0 0,0-1 0 0 0,0 0 1 0 0,0 0-1 0 0,0 0 1 0 0,0 0-1 0 0,0 0 0 0 0,1 0 1 0 0,-1 0-1 0 0,1 0 1 0 0,-1-1-1 0 0,1 1 0 0 0,-1-1 1 0 0,1 1-1 0 0,0-1 0 0 0,0 1 1 0 0,0-1-1 0 0,0 0 1 0 0,0 0-1 0 0,0 0 0 0 0,0 0 1 0 0,0 0-1 0 0,1-1 0 0 0,-1 1 1 0 0,3 0-1 0 0,1 0 23 0 0,0 0 1 0 0,-1 0-1 0 0,1-1 0 0 0,0 0 0 0 0,0 0 1 0 0,0 0-1 0 0,0-1 0 0 0,-1 0 0 0 0,1 0 0 0 0,0-1 1 0 0,0 1-1 0 0,-1-1 0 0 0,6-3 0 0 0,19-10 154 0 0,-1-2-1 0 0,-1 0 1 0 0,-1-2-1 0 0,31-27 1 0 0,-26 24-2 0 0,-31 21-135 0 0,-1 1-45 0 0,0 0 0 0 0,1 0 0 0 0,-1 1 1 0 0,0-1-1 0 0,1 0 0 0 0,-1 0 0 0 0,0 0 0 0 0,1 0 1 0 0,-1 1-1 0 0,0-1 0 0 0,0 0 0 0 0,1 0 0 0 0,-1 1 0 0 0,0-1 1 0 0,0 0-1 0 0,1 0 0 0 0,-1 1 0 0 0,0-1 0 0 0,0 0 1 0 0,0 1-1 0 0,1-1 0 0 0,-1 0 0 0 0,0 1 0 0 0,0-1 1 0 0,0 0-1 0 0,0 1 0 0 0,0-1 0 0 0,0 1 0 0 0,0-1 1 0 0,0 0-1 0 0,0 1 0 0 0,0-1 0 0 0,0 1 0 0 0,2 14-11 0 0,-4-1 27 0 0,0-4-15 0 0,1 0 0 0 0,0 0-1 0 0,0-1 1 0 0,2 14 0 0 0,-1-21-3 0 0,0 0 1 0 0,1 0-1 0 0,-1 0 0 0 0,0 0 1 0 0,1 0-1 0 0,0 0 0 0 0,-1 0 0 0 0,1 0 1 0 0,0 0-1 0 0,0 0 0 0 0,0-1 1 0 0,0 1-1 0 0,1 0 0 0 0,-1-1 1 0 0,0 1-1 0 0,1 0 0 0 0,-1-1 0 0 0,1 0 1 0 0,-1 1-1 0 0,1-1 0 0 0,0 0 1 0 0,0 0-1 0 0,-1 0 0 0 0,1 0 0 0 0,0 0 1 0 0,3 1-1 0 0,3 0 1 0 0,1-1 0 0 0,0 1 0 0 0,0-2 0 0 0,0 1 0 0 0,0-1 0 0 0,0 0 0 0 0,0-1 0 0 0,-1 0 0 0 0,1-1 0 0 0,0 0 0 0 0,0 0 0 0 0,-1 0 0 0 0,0-1 0 0 0,1-1 0 0 0,-1 0 0 0 0,0 0 0 0 0,0 0 0 0 0,8-7 0 0 0,-6 4 15 0 0,1-1 0 0 0,-2 0 0 0 0,1-1 0 0 0,-1 0 1 0 0,0 0-1 0 0,-1-1 0 0 0,0 0 0 0 0,-1 0 0 0 0,0-1 0 0 0,0 0 0 0 0,-2 0 1 0 0,7-15-1 0 0,-11 23-15 0 0,6-15 40 0 0,-1 0 1 0 0,0-1-1 0 0,-1 1 0 0 0,-1-1 0 0 0,2-37 0 0 0,-8 46-1911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05.0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92 39 420 0 0,'0'0'2592'0'0,"-3"3"-2414"0"0,-12 23 127 0 0,0 1-1 0 0,1 0 1 0 0,-17 49-1 0 0,17-48 2071 0 0,23-44-1928 0 0,-2 5-330 0 0,0 1-1 0 0,0 0 1 0 0,1 0-1 0 0,1 1 1 0 0,0 0-1 0 0,0 1 1 0 0,18-13-1 0 0,77-44 109 0 0,-88 57-191 0 0,2-2-3 0 0,2 2 0 0 0,-1 0-1 0 0,1 1 1 0 0,24-5-1 0 0,-41 11-32 0 0,0 0 0 0 0,0 1 0 0 0,0-1 0 0 0,1 1 0 0 0,-1 0 0 0 0,0 0 0 0 0,0 0 0 0 0,0 0 0 0 0,0 0 1 0 0,0 1-1 0 0,0-1 0 0 0,0 1 0 0 0,0 0 0 0 0,0 0 0 0 0,5 2 0 0 0,-8-2 1 0 0,1 0 0 0 0,-1 0 1 0 0,1 0-1 0 0,-1 0 0 0 0,0 1 0 0 0,1-1 1 0 0,-1 0-1 0 0,0 0 0 0 0,0 0 0 0 0,0 0 1 0 0,0 0-1 0 0,0 0 0 0 0,0 1 0 0 0,0-1 1 0 0,0 0-1 0 0,0 0 0 0 0,-1 0 1 0 0,1 0-1 0 0,0 0 0 0 0,-1 0 0 0 0,1 0 1 0 0,-1 2-1 0 0,-11 21-19 0 0,12-24 19 0 0,-9 17-22 0 0,1-4 18 0 0,0 0-1 0 0,1 1 0 0 0,1 0 1 0 0,0 0-1 0 0,1 0 0 0 0,-4 19 1 0 0,9-30-55 0 0,-1-1 0 0 0,1 0-1 0 0,0 1 1 0 0,1-1 0 0 0,-1 0 0 0 0,0 1 0 0 0,0-1 0 0 0,1 0 0 0 0,0 1-1 0 0,-1-1 1 0 0,1 0 0 0 0,0 0 0 0 0,1 3 0 0 0,-1-3-323 0 0,1-1 1 0 0,-1 1 0 0 0,0 0-1 0 0,1 0 1 0 0,-1-1-1 0 0,1 1 1 0 0,0-1-1 0 0,-1 1 1 0 0,4 1-1 0 0,6 3-1745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18.383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48 5 388 0 0,'1'-4'4938'0'0,"-1"35"-4663"0"0,-1 1 0 0 0,-5 31 1 0 0,5-55-247 0 0,-21 147 347 0 0,7-57-110 0 0,14-89-253 0 0,0-6 8 0 0,1 0 1 0 0,-1 1-1 0 0,1-1 1 0 0,0 0-1 0 0,-1 1 1 0 0,2-1-1 0 0,-1 1 1 0 0,1 4-1 0 0,0-7-9 0 0,-1 0-9 0 0,0-1 1 0 0,0 1 0 0 0,1-1 0 0 0,-1 1-1 0 0,1-1 1 0 0,-1 0 0 0 0,0 1 0 0 0,1-1 0 0 0,-1 1-1 0 0,1-1 1 0 0,-1 0 0 0 0,1 0 0 0 0,-1 1-1 0 0,1-1 1 0 0,-1 0 0 0 0,1 0 0 0 0,0 1-1 0 0,-1-1 1 0 0,1 0 0 0 0,-1 0 0 0 0,1 0 0 0 0,0 0-1 0 0,26-7 2 0 0,0-1-1 0 0,-1-1 1 0 0,47-25-1 0 0,-69 32-2 0 0,-1 0-1 0 0,1 0 0 0 0,-1-1 0 0 0,0 1 1 0 0,1-1-1 0 0,-1 0 0 0 0,0 1 1 0 0,-1-2-1 0 0,1 1 0 0 0,-1 0 0 0 0,1 0 1 0 0,-1-1-1 0 0,0 1 0 0 0,0-1 0 0 0,0 0 1 0 0,-1 0-1 0 0,1 0 0 0 0,-1 0 1 0 0,0 0-1 0 0,0 0 0 0 0,0 0 0 0 0,-1 0 1 0 0,1-7-1 0 0,0-6-14 0 0,-1 14 9 0 0,1 0 0 0 0,-1 0 1 0 0,0 0-1 0 0,0 0 0 0 0,0 1 1 0 0,0-1-1 0 0,-2-6 0 0 0,3 1 0 0 0,-3 4-40 0 0,-1 7-43 0 0,-2 15 60 0 0,1 1 1 0 0,-2 20-1 0 0,4-27 30 0 0,0 19 46 0 0,1-1 0 0 0,3 42-1 0 0,12 29 184 0 0,-1-57-55 0 0,-11-40-271 0 0,0 2 92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13.7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75 216 0 0,'-19'-15'5315'0'0,"17"135"-4629"0"0,2 107-242 0 0,4-162-396 0 0,2 56 82 0 0,-2-153 1401 0 0,1-4-1246 0 0,-2-1-1 0 0,0-37 1 0 0,-5 41-50 0 0,6-55 0 0 0,-2 50-141 0 0,0 21-60 0 0,0 1 0 0 0,0-1 1 0 0,2 0-1 0 0,0 1 0 0 0,8-21 0 0 0,-8 27-31 0 0,0 0 0 0 0,1 1 1 0 0,0 0-1 0 0,1 0 0 0 0,0 0 1 0 0,0 1-1 0 0,0 0 0 0 0,1 0 0 0 0,13-11 1 0 0,-14 15-7 0 0,0 0 0 0 0,0 0 0 0 0,0 0 0 0 0,0 1 0 0 0,1 0 0 0 0,-1 0 0 0 0,1 1 0 0 0,0 0 0 0 0,0 0 0 0 0,0 1 0 0 0,0-1 0 0 0,9 1 0 0 0,-12 1 2 0 0,0 0 0 0 0,0 0 0 0 0,0 0 0 0 0,0 0 0 0 0,0 1 0 0 0,0 0 1 0 0,0 0-1 0 0,0 0 0 0 0,0 0 0 0 0,-1 1 0 0 0,1-1 0 0 0,0 1 0 0 0,-1 0 0 0 0,1 0 0 0 0,-1 0 0 0 0,0 1 0 0 0,1-1 0 0 0,-1 1 0 0 0,0 0 0 0 0,-1 0 0 0 0,1 0 1 0 0,4 6-1 0 0,-5-6-2 0 0,-1 0 0 0 0,0-1 1 0 0,1 1-1 0 0,-1 0 0 0 0,0 0 1 0 0,0-1-1 0 0,-1 1 0 0 0,1 0 1 0 0,-1 0-1 0 0,1 0 0 0 0,-1 0 1 0 0,0 0-1 0 0,0 0 0 0 0,0 0 1 0 0,0 0-1 0 0,-2 4 0 0 0,1-2-2 0 0,-1 0-1 0 0,0 0 1 0 0,0 0-1 0 0,0 0 1 0 0,-1-1-1 0 0,1 1 0 0 0,-1-1 1 0 0,-6 8-1 0 0,-3 0-40 0 0,0-1 0 0 0,0 0 0 0 0,-2 0 0 0 0,-25 15 0 0 0,25-18-159 0 0,0-1 0 0 0,0 0-1 0 0,0-2 1 0 0,-1 1 0 0 0,-27 5 0 0 0,40-11-266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14.0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 0 192 0 0,'0'0'751'0'0,"-1"3"-414"0"0,-4 26 645 0 0,-2 43 0 0 0,2-18-360 0 0,-11 152 1181 0 0,10-152-1414 0 0,9-48-763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15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80 218 404 0 0,'1'0'3766'0'0,"0"11"-3602"0"0,0 27 159 0 0,-2 0 0 0 0,-2 0 0 0 0,-1 0 0 0 0,-2 0 0 0 0,-14 47 0 0 0,-4-7 24 0 0,15-44 1579 0 0,0-98-1401 0 0,4 0-1 0 0,3-101 0 0 0,5 66-351 0 0,0 79-148 0 0,-1 0-7 0 0,1 0 0 0 0,0 0 1 0 0,8-20-1 0 0,-9 34-17 0 0,0 0-1 0 0,1 1 1 0 0,-1-1 0 0 0,1 0 0 0 0,1 1-1 0 0,-1-1 1 0 0,1 1 0 0 0,0 0 0 0 0,0 1 0 0 0,1-1-1 0 0,0 1 1 0 0,-1-1 0 0 0,10-5 0 0 0,-8 7-5 0 0,-1-1 0 0 0,0 1 1 0 0,1 1-1 0 0,-1-1 1 0 0,1 1-1 0 0,0 0 1 0 0,0 0-1 0 0,0 1 1 0 0,0 0-1 0 0,0 0 0 0 0,0 0 1 0 0,0 1-1 0 0,0 0 1 0 0,0 0-1 0 0,0 0 1 0 0,1 1-1 0 0,-1 0 0 0 0,7 2 1 0 0,-8-1 1 0 0,0 0-1 0 0,0 0 1 0 0,0 1 0 0 0,0-1-1 0 0,0 1 1 0 0,-1 1 0 0 0,1-1-1 0 0,-1 1 1 0 0,0-1 0 0 0,0 1-1 0 0,0 0 1 0 0,-1 1 0 0 0,1-1-1 0 0,-1 1 1 0 0,0-1 0 0 0,0 1-1 0 0,-1 0 1 0 0,0 0 0 0 0,1 0-1 0 0,0 7 1 0 0,-1-6 2 0 0,-1-1 0 0 0,0 1 0 0 0,0 0 0 0 0,-1 0 0 0 0,0-1 1 0 0,0 1-1 0 0,0 0 0 0 0,-1 0 0 0 0,0 0 0 0 0,0-1 0 0 0,0 1 0 0 0,-1-1 0 0 0,0 1 0 0 0,0-1 1 0 0,0 1-1 0 0,0-1 0 0 0,-1 0 0 0 0,0 0 0 0 0,0 0 0 0 0,-1 0 0 0 0,1-1 0 0 0,-8 7 0 0 0,-3 4-130 0 0,-1-2-1 0 0,0 0 0 0 0,-1 0 0 0 0,0-2 1 0 0,-23 13-1 0 0,8-10-1681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15.4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97 17 136 0 0,'3'-3'216'0'0,"1"1"0"0"0,0 0 0 0 0,0 0 0 0 0,0 1 0 0 0,0-1 1 0 0,1 1-1 0 0,-1 0 0 0 0,0 0 0 0 0,1 0 0 0 0,-1 1 0 0 0,0-1 0 0 0,1 1 0 0 0,7 1 0 0 0,-10-1-185 0 0,0 1-1 0 0,0-1 1 0 0,-1 1-1 0 0,1-1 1 0 0,-1 1-1 0 0,1 0 1 0 0,-1 0-1 0 0,1 0 1 0 0,-1 0-1 0 0,1 0 1 0 0,-1 0-1 0 0,0 0 1 0 0,1 0-1 0 0,-1 1 1 0 0,0-1-1 0 0,0 0 1 0 0,0 1-1 0 0,0-1 1 0 0,0 1-1 0 0,0-1 1 0 0,-1 1-1 0 0,1 0 1 0 0,0-1-1 0 0,-1 1 1 0 0,1 0-1 0 0,-1-1 1 0 0,0 1-1 0 0,1 0 1 0 0,-1 0-1 0 0,0-1 1 0 0,0 1-1 0 0,0 0 1 0 0,-1 0-1 0 0,1-1 1 0 0,-1 3-1 0 0,0 3 16 0 0,0 1 1 0 0,-1-1-1 0 0,1 0 1 0 0,-2-1-1 0 0,1 1 0 0 0,-1 0 1 0 0,0-1-1 0 0,-8 13 0 0 0,-3 1 108 0 0,-20 23-1 0 0,27-35-118 0 0,-5 4 112 0 0,0 0-1 0 0,-16 12 0 0 0,2-2 237 0 0,15-14-189 0 0,10-8-153 0 0,-1 1-1 0 0,1 0 1 0 0,0 0 0 0 0,-1 0-1 0 0,1 0 1 0 0,0 0 0 0 0,-1 0-1 0 0,1 0 1 0 0,0 0 0 0 0,0 0-1 0 0,0 0 1 0 0,0 1 0 0 0,0-1-1 0 0,0 0 1 0 0,0 1 0 0 0,1-1-1 0 0,-1 1 1 0 0,0-1 0 0 0,1 1-1 0 0,-1 2 1 0 0,26 0 237 0 0,70 3-463 0 0,0-4 0 0 0,98-11 0 0 0,-101 2-3081 0 0,-60 4 1381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16.3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120 126 356 0 0,'0'0'2231'0'0,"-1"4"-1895"0"0,-10 77 960 0 0,-30 106 0 0 0,29-137-956 0 0,2-5-53 0 0,6-23 87 0 0,-1 0-1 0 0,-1 0 1 0 0,0 0-1 0 0,-16 31 1 0 0,20-64 1707 0 0,5-13-2004 0 0,29-140 671 0 0,-23 105-682 0 0,31-105-1 0 0,-32 142-59 0 0,0-2 7 0 0,1 0 0 0 0,23-45 0 0 0,-28 63-18 0 0,0 1-1 0 0,0-1 1 0 0,0 1-1 0 0,1 0 1 0 0,0 1-1 0 0,0-1 0 0 0,0 1 1 0 0,1 0-1 0 0,-1 0 1 0 0,1 0-1 0 0,0 1 1 0 0,0 0-1 0 0,0 0 0 0 0,1 1 1 0 0,-1 0-1 0 0,1 0 1 0 0,-1 0-1 0 0,1 1 1 0 0,-1 0-1 0 0,1 0 0 0 0,0 0 1 0 0,0 1-1 0 0,-1 0 1 0 0,1 1-1 0 0,0-1 1 0 0,0 1-1 0 0,-1 1 0 0 0,1-1 1 0 0,-1 1-1 0 0,1 0 1 0 0,-1 1-1 0 0,0-1 1 0 0,0 1-1 0 0,0 0 0 0 0,0 1 1 0 0,8 6-1 0 0,-11-8-16 0 0,0 1 0 0 0,0 0 0 0 0,0 0 0 0 0,0 0-1 0 0,0 0 1 0 0,-1 0 0 0 0,0 0 0 0 0,0 1 0 0 0,1 0-1 0 0,-2-1 1 0 0,1 1 0 0 0,0 0 0 0 0,-1 0 0 0 0,0 0-1 0 0,0 0 1 0 0,0 0 0 0 0,0 0 0 0 0,-1 0 0 0 0,1 0-1 0 0,-1 0 1 0 0,0 0 0 0 0,-1 0 0 0 0,0 8 0 0 0,-1-5-5 0 0,0-1 1 0 0,0 1-1 0 0,0-1 1 0 0,-1 0-1 0 0,0 0 0 0 0,0 0 1 0 0,0 0-1 0 0,-1 0 1 0 0,0-1-1 0 0,0 1 1 0 0,-1-1-1 0 0,1 0 1 0 0,-9 6-1 0 0,-1 0-82 0 0,-2-1-1 0 0,1-1 1 0 0,-1 0-1 0 0,0-1 1 0 0,-1-1-1 0 0,-18 5 1 0 0,-36 17-956 0 0,52-23 514 0 0,16-5 254 0 0,1 0 0 0 0,-1-1 0 0 0,1 1 0 0 0,-1 0 0 0 0,1 0 0 0 0,0 1 0 0 0,-5 2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16.8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30 112 0 0,'30'-11'1536'0'0,"8"-2"-334"0"0,-34 12-1127 0 0,-1 0-3 0 0,-1 0 0 0 0,1 1 0 0 0,0-1 0 0 0,0 0 0 0 0,0 1 0 0 0,0 0 0 0 0,0 0 0 0 0,0 0 0 0 0,0 0 0 0 0,-1 0 0 0 0,1 0 0 0 0,0 1 0 0 0,0 0 0 0 0,0-1 0 0 0,0 1 0 0 0,-1 0 0 0 0,1 0 0 0 0,0 1 0 0 0,-1-1 0 0 0,1 0 0 0 0,-1 1 0 0 0,4 2 0 0 0,-6-3-62 0 0,0-1 0 0 0,0 1 0 0 0,1-1 0 0 0,-1 1 0 0 0,0-1 0 0 0,0 1 0 0 0,0-1 0 0 0,0 1 1 0 0,0 0-1 0 0,0-1 0 0 0,-1 1 0 0 0,1-1 0 0 0,0 1 0 0 0,0-1 0 0 0,0 1 0 0 0,0-1 0 0 0,0 1 0 0 0,-1-1 0 0 0,1 1 0 0 0,0-1 0 0 0,-1 1 0 0 0,1-1 0 0 0,0 0 0 0 0,-1 1 0 0 0,-10 14 81 0 0,9-12-41 0 0,-3 2-15 0 0,0 0 1 0 0,0 0-1 0 0,-1 0 0 0 0,1-1 0 0 0,-1 0 0 0 0,0 0 1 0 0,-7 3-1 0 0,-13 8 95 0 0,12-7-97 0 0,12-8-30 0 0,0 1 1 0 0,0-1-1 0 0,1 1 1 0 0,-1 0-1 0 0,0-1 0 0 0,1 1 1 0 0,-1 0-1 0 0,0 0 1 0 0,1 0-1 0 0,0 0 0 0 0,-1 1 1 0 0,1-1-1 0 0,0 0 1 0 0,-1 1-1 0 0,1-1 1 0 0,0 1-1 0 0,0-1 0 0 0,0 1 1 0 0,0-1-1 0 0,0 1 1 0 0,1 0-1 0 0,-2 1 1 0 0,25 5 29 0 0,39 15-56 0 0,34 15-6 0 0,-67-25 51 0 0,31 15-34 0 0,-55-26 11 0 0,-1 1 0 0 0,0 0 0 0 0,0 0 0 0 0,0 0 0 0 0,0 0 0 0 0,0 1 0 0 0,-1-1 0 0 0,1 1 0 0 0,-1 0 0 0 0,3 5 0 0 0,-6-9 3 0 0,1 1 1 0 0,-1 0 0 0 0,1 0 0 0 0,-1 0 0 0 0,1 0 0 0 0,-1 0 0 0 0,0 0 0 0 0,0 0 0 0 0,0 0 0 0 0,1 0 0 0 0,-1 0 0 0 0,0 0 0 0 0,0 0 0 0 0,0 0 0 0 0,0 0 0 0 0,-1 0 0 0 0,1 0 0 0 0,0 0 0 0 0,0 0 0 0 0,-1 0-1 0 0,1 0 1 0 0,-1 1 0 0 0,0 0 1 0 0,0-1 0 0 0,-1 1 0 0 0,1 0 0 0 0,-1-1 0 0 0,1 1 0 0 0,-1-1 0 0 0,1 0 0 0 0,-1 1 0 0 0,0-1-1 0 0,-2 1 1 0 0,-7 3 11 0 0,1 0 0 0 0,-1-1-1 0 0,-15 3 1 0 0,16-4 2 0 0,-212 51-189 0 0,222-54 128 0 0,-11 2-270 0 0,11-2 254 0 0,0 0 0 0 0,-1 0 0 0 0,1 1 0 0 0,0-1 0 0 0,0 0 0 0 0,0 0 1 0 0,-1 0-1 0 0,1 0 0 0 0,0 0 0 0 0,0 0 0 0 0,-1 0 0 0 0,1 0 0 0 0,0 0 0 0 0,0 0 0 0 0,-1 0 0 0 0,1 0 0 0 0,0 0 0 0 0,0 0 0 0 0,-1 0 0 0 0,1-1 0 0 0,0 1 0 0 0,0 0 0 0 0,0 0 0 0 0,-1 0 0 0 0,1 0 0 0 0,0 0 0 0 0,0 0 0 0 0,0-1 0 0 0,0 1 0 0 0,-1 0 0 0 0,1 0 0 0 0,0 0 0 0 0,0-1 0 0 0,0 1 0 0 0,0 0 0 0 0,0 0 0 0 0,-1 0 0 0 0,1-1 0 0 0,0 1 0 0 0,0 0 0 0 0,0 0 0 0 0,0 0 0 0 0,0-1 0 0 0,2-8-1346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17.2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21 528 0 0,'0'0'2544'0'0,"39"-9"-2696"0"0,-20 5-336 0 0,8 0-528 0 0,5 1 232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17.6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31 224 0 0,'15'0'372'0'0,"-7"-4"-136"0"0,5 2-160 0 0,3 0-232 0 0,5-3-160 0 0,10 3 72 0 0</inkml:trace>
  <inkml:trace contextRef="#ctx0" brushRef="#br0" timeOffset="1">536 4 120 0 0,'0'0'328'0'0,"-31"-3"-404"0"0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18.4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112 202 236 0 0,'4'-4'2238'0'0,"-4"4"-2089"0"0,1 0 0 0 0,-1 0 0 0 0,1 0 0 0 0,-1-1 1 0 0,0 1-1 0 0,1 0 0 0 0,-1 0 0 0 0,0 0 0 0 0,1 0 1 0 0,-1 0-1 0 0,1 0 0 0 0,0 0 0 0 0,1 7-66 0 0,0 0 0 0 0,0 0-1 0 0,-1 0 1 0 0,0 1 0 0 0,0-1 0 0 0,-1 0-1 0 0,0 0 1 0 0,0 1 0 0 0,-1-1 0 0 0,0 0-1 0 0,-2 12 1 0 0,-5 12 54 0 0,-13 37-1 0 0,-64 202 308 0 0,75-233 575 0 0,8-34 441 0 0,4-19-1018 0 0,5-17-201 0 0,2 1 0 0 0,1 0 0 0 0,19-43-1 0 0,-1 6-67 0 0,108-238 210 0 0,-130 297-379 0 0,0-1 0 0 0,0 0 0 0 0,1 1 0 0 0,0 0 0 0 0,1 1 0 0 0,0 0 0 0 0,14-14 0 0 0,-15 18-6 0 0,0 0-1 0 0,0 1 0 0 0,0-1 1 0 0,1 1-1 0 0,-1 0 1 0 0,1 1-1 0 0,0 0 1 0 0,0 0-1 0 0,0 1 0 0 0,0 0 1 0 0,16-2-1 0 0,-21 4 3 0 0,7-1-12 0 0,0 0 0 0 0,1 1 0 0 0,-1 0 1 0 0,14 2-1 0 0,-21-2 9 0 0,0 1 1 0 0,0-1-1 0 0,0 1 0 0 0,-1 0 1 0 0,1 0-1 0 0,0 1 1 0 0,0-1-1 0 0,-1 0 0 0 0,1 1 1 0 0,-1 0-1 0 0,0-1 1 0 0,1 1-1 0 0,-1 0 0 0 0,0 0 1 0 0,0 1-1 0 0,0-1 1 0 0,0 0-1 0 0,0 1 0 0 0,-1-1 1 0 0,2 4-1 0 0,3 4 2 0 0,-4-6-1 0 0,0 0 0 0 0,0-1 1 0 0,0 1-1 0 0,-1 0 0 0 0,1 0 0 0 0,-1 0 0 0 0,0 0 0 0 0,0 0 0 0 0,-1 1 1 0 0,1-1-1 0 0,-1 6 0 0 0,0-5-1 0 0,0 1 0 0 0,-1-1 0 0 0,1 1 0 0 0,-1-1 1 0 0,0 0-1 0 0,-1 1 0 0 0,1-1 0 0 0,-1 0 0 0 0,0 0 0 0 0,-1 0 0 0 0,1 0 0 0 0,-4 5 1 0 0,1-3-2 0 0,-1 0 1 0 0,0-1 0 0 0,0 0-1 0 0,0 0 1 0 0,-1-1 0 0 0,1 1-1 0 0,-11 4 1 0 0,-16 9-207 0 0,-1-2 0 0 0,-1-2 0 0 0,-69 21 0 0 0,88-30-108 0 0,-5-2-570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18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124 0 56 0 0,'0'0'1646'0'0,"-2"3"-1406"0"0,-18 34 691 0 0,-22 59 0 0 0,37-83-657 0 0,0-2 1 0 0,-13 20-1 0 0,-2 5 533 0 0,8-18 1688 0 0,22-36-2335 0 0,1 2-1 0 0,1-1 1 0 0,0 1-1 0 0,1 1 1 0 0,0 0-1 0 0,2 1 0 0 0,23-18 1 0 0,-23 21-125 0 0,0 2-1 0 0,1 0 1 0 0,1 0 0 0 0,-1 2-1 0 0,1 0 1 0 0,0 1 0 0 0,31-7 0 0 0,-42 11-29 0 0,11-3 9 0 0,-15 4-18 0 0,1 0-1 0 0,-1 0 1 0 0,1 0 0 0 0,0 0-1 0 0,0 1 1 0 0,-1-1-1 0 0,1 1 1 0 0,0 0-1 0 0,0 0 1 0 0,0 0-1 0 0,0 0 1 0 0,-1 0-1 0 0,1 0 1 0 0,5 2-1 0 0,-8-2 4 0 0,1 1-1 0 0,-1-1 1 0 0,0 1-1 0 0,1-1 1 0 0,-1 1-1 0 0,1-1 1 0 0,-1 1-1 0 0,0-1 1 0 0,0 1 0 0 0,1-1-1 0 0,-1 1 1 0 0,0-1-1 0 0,0 1 1 0 0,0 0-1 0 0,0-1 1 0 0,1 1-1 0 0,-1-1 1 0 0,0 1-1 0 0,0 0 1 0 0,0-1-1 0 0,0 1 1 0 0,0-1-1 0 0,-1 1 1 0 0,1 0 0 0 0,0-1-1 0 0,0 1 1 0 0,0-1-1 0 0,0 1 1 0 0,-1 0-1 0 0,-5 16 1 0 0,-2-3 1 0 0,3-6-9 0 0,0 1 0 0 0,0-1 0 0 0,0 1 0 0 0,1 1 0 0 0,1-1 0 0 0,0 0 0 0 0,0 1 0 0 0,1 0 0 0 0,-3 18 1 0 0,5-25-68 0 0,0-1 0 0 0,1 0 1 0 0,-1 1-1 0 0,0-1 0 0 0,1 0 1 0 0,-1 0-1 0 0,1 0 0 0 0,0 0 1 0 0,0 1-1 0 0,0-1 1 0 0,0 0-1 0 0,0 0 0 0 0,0 0 1 0 0,1-1-1 0 0,-1 1 0 0 0,0 0 1 0 0,1 0-1 0 0,0-1 1 0 0,-1 1-1 0 0,3 1 0 0 0,0-1-562 0 0,-1 0 1 0 0,1 1-1 0 0,0-1 0 0 0,0-1 0 0 0,7 4 0 0 0,6 0-1598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18.758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 21 64 0 0,'3'-2'169'0'0,"1"-1"1"0"0,0 1-1 0 0,0 0 1 0 0,0 0-1 0 0,0 0 1 0 0,1 0-1 0 0,-1 1 1 0 0,0 0-1 0 0,1 0 1 0 0,-1 0-1 0 0,1 0 1 0 0,-1 1-1 0 0,9 0 1 0 0,-6 0-39 0 0,0 1 0 0 0,0 0 0 0 0,-1 1 0 0 0,1 0 0 0 0,-1 0 0 0 0,0 0 0 0 0,1 1 0 0 0,8 5 0 0 0,2 3 28 0 0,-1 0 1 0 0,0 2-1 0 0,0 0 1 0 0,-1 1-1 0 0,16 18 0 0 0,29 41 581 0 0,-4 3 1 0 0,73 127-1 0 0,-114-178-533 0 0,-1 0 1 0 0,-1 2-1 0 0,14 40 1 0 0,-24-58-158 0 0,-1 1 0 0 0,0-1 1 0 0,0 1-1 0 0,0 0 0 0 0,-1 0 0 0 0,-1 0 0 0 0,0 0 1 0 0,0-1-1 0 0,-1 1 0 0 0,0 0 0 0 0,-1 0 0 0 0,0 0 1 0 0,0-1-1 0 0,-5 11 0 0 0,0-6-73 0 0,0 1 0 0 0,-2-1 0 0 0,1 0 0 0 0,-2-1 0 0 0,0 0 0 0 0,0-1 0 0 0,-20 18 0 0 0,8-10-637 0 0,-1-2 0 0 0,-1 0 0 0 0,-32 18 1 0 0,27-22-1442 0 0,7-6 161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21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1 176 0 0,'-4'14'4274'0'0,"-13"40"-3180"0"0,-6 19-1045 0 0,4-16 77 0 0,8-30-72 0 0,2 0-1 0 0,2 1 1 0 0,0 0-1 0 0,2 0 1 0 0,-3 45 0 0 0,8-70-46 0 0,0 0 0 0 0,0 0 0 0 0,0 0 0 0 0,0 0 0 0 0,1 0 0 0 0,-1 1 1 0 0,1-1-1 0 0,0 0 0 0 0,0 0 0 0 0,0 0 0 0 0,1-1 0 0 0,-1 1 0 0 0,0 0 1 0 0,1 0-1 0 0,0-1 0 0 0,2 4 0 0 0,-2-5-3 0 0,-1 0 1 0 0,1 0-1 0 0,0 0 0 0 0,0 0 1 0 0,-1 0-1 0 0,1 0 0 0 0,0-1 0 0 0,0 1 1 0 0,0 0-1 0 0,0-1 0 0 0,0 0 1 0 0,0 1-1 0 0,0-1 0 0 0,0 0 0 0 0,0 0 1 0 0,0 0-1 0 0,0 0 0 0 0,1-1 1 0 0,-1 1-1 0 0,0 0 0 0 0,0-1 0 0 0,-1 0 1 0 0,1 1-1 0 0,0-1 0 0 0,3-2 1 0 0,7-2 7 0 0,-2 0 0 0 0,1-1 0 0 0,0-1 1 0 0,-1 0-1 0 0,0 0 0 0 0,13-14 1 0 0,47-57 242 0 0,-30 30-96 0 0,-30 34-129 0 0,-10 13-11 0 0,4 10-34 0 0,-4-8 15 0 0,1-1-1 0 0,-1 1 1 0 0,1-1-1 0 0,-1 1 1 0 0,1-1-1 0 0,-1 1 1 0 0,0 0-1 0 0,1-1 1 0 0,-1 1-1 0 0,0 0 1 0 0,0-1-1 0 0,0 1 1 0 0,1 0-1 0 0,-1 0 0 0 0,0-1 1 0 0,0 1-1 0 0,0 0 1 0 0,0-1-1 0 0,0 1 1 0 0,0 1-1 0 0,-1 15-3 0 0,2 0 0 0 0,0 0 1 0 0,1 0-1 0 0,1 0 0 0 0,0 0 0 0 0,11 30 0 0 0,-12-42 5 0 0,0 0-1 0 0,1-1 1 0 0,-1 1 0 0 0,1 0-1 0 0,0-1 1 0 0,0 0 0 0 0,0 1 0 0 0,1-1-1 0 0,-1-1 1 0 0,1 1 0 0 0,0 0-1 0 0,0-1 1 0 0,1 0 0 0 0,-1 0-1 0 0,1 0 1 0 0,-1 0 0 0 0,1-1 0 0 0,0 0-1 0 0,0 0 1 0 0,0 0 0 0 0,0-1-1 0 0,0 1 1 0 0,0-1 0 0 0,1 0 0 0 0,-1-1-1 0 0,0 1 1 0 0,6-1 0 0 0,6 0-1 0 0,0-1 1 0 0,0-1 0 0 0,0 0-1 0 0,-1-2 1 0 0,1 1 0 0 0,-1-2 0 0 0,0 0-1 0 0,17-8 1 0 0,-25 8 20 0 0,1 1 0 0 0,-1-1 0 0 0,1 0 0 0 0,-1-1 0 0 0,-1 0 0 0 0,1 0-1 0 0,-1-1 1 0 0,0 0 0 0 0,0 0 0 0 0,-1-1 0 0 0,0 0 0 0 0,-1 0 0 0 0,1 0 0 0 0,-2 0 0 0 0,7-15 0 0 0,-3 2 108 0 0,-2-1 0 0 0,0 0-1 0 0,-1 0 1 0 0,-2 0 0 0 0,0 0 0 0 0,0-38 0 0 0,-3 17-1113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27.6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74 12 64 0 0,'0'0'4824'0'0,"-1"3"-4658"0"0,0 14 39 0 0,-15 205 698 0 0,14-168-728 0 0,-18 93 0 0 0,5-47-14 0 0,-3 7 1341 0 0,18-178-886 0 0,0 16-360 0 0,3-46-29 0 0,4-65 59 0 0,-4 115-236 0 0,-2 32-29 0 0,0-1 1 0 0,7-29 0 0 0,-4 31-20 0 0,-3 10-7 0 0,0 1 0 0 0,1-1-1 0 0,0 1 1 0 0,0 0 0 0 0,1 0 0 0 0,0-1 0 0 0,0 2-1 0 0,0-1 1 0 0,1 0 0 0 0,0 1 0 0 0,1 0 0 0 0,7-9 0 0 0,-7 12 1 0 0,-1 1 0 0 0,1 1 1 0 0,0-1-1 0 0,0 1 0 0 0,0 0 1 0 0,0 0-1 0 0,0 0 0 0 0,0 1 1 0 0,5 0-1 0 0,10 1-54 0 0,-1 1-1 0 0,1 1 1 0 0,-1 1 0 0 0,34 10 0 0 0,-50-13 44 0 0,-1-1 0 0 0,0 1 0 0 0,0 0 0 0 0,0 0 0 0 0,-1-1 0 0 0,1 1 0 0 0,0 0 0 0 0,0 1 0 0 0,0-1 0 0 0,-1 0 1 0 0,1 0-1 0 0,0 1 0 0 0,-1-1 0 0 0,1 1 0 0 0,-1 0 0 0 0,0-1 0 0 0,1 1 0 0 0,-1 0 0 0 0,0 0 0 0 0,1 3 1 0 0,-1-2-5 0 0,-1-1 1 0 0,1 1 0 0 0,-1 0 0 0 0,0-1-1 0 0,0 1 1 0 0,0 0 0 0 0,0-1-1 0 0,0 1 1 0 0,-1 0 0 0 0,1-1 0 0 0,-1 1-1 0 0,0-1 1 0 0,0 1 0 0 0,-1 3 0 0 0,-1 0-7 0 0,-1 0-1 0 0,1 0 1 0 0,-1 0 0 0 0,0 0 0 0 0,0-1 0 0 0,-1 0 0 0 0,0 0 0 0 0,1 0 0 0 0,-2-1 0 0 0,1 1 0 0 0,-12 6-1 0 0,3-3-15 0 0,9-5-3 0 0,0-1-1 0 0,0 1 1 0 0,0-1-1 0 0,0 0 1 0 0,0 0-1 0 0,0 0 1 0 0,-1-1-1 0 0,1 0 1 0 0,-7 1-1 0 0,11-2-202 0 0,-2 0-549 0 0,-13 0 219 0 0,6 2-2875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28.4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1 205 356 0 0,'40'-34'2219'0'0,"-21"19"-1446"0"0,-2 0 1 0 0,0-1 0 0 0,15-19 0 0 0,-29 31-628 0 0,1 0 0 0 0,-1-1-1 0 0,0 1 1 0 0,0-1 0 0 0,0 0 0 0 0,-1 0 0 0 0,1 0 0 0 0,-1 0-1 0 0,0 0 1 0 0,-1-1 0 0 0,0 1 0 0 0,1 0 0 0 0,-2-1 0 0 0,2-6-1 0 0,-3 12-136 0 0,1-1-1 0 0,0 1 1 0 0,0-1-1 0 0,-1 1 1 0 0,1-1-1 0 0,0 1 0 0 0,0-1 1 0 0,-1 1-1 0 0,1-1 1 0 0,-1 1-1 0 0,1 0 0 0 0,0-1 1 0 0,-1 1-1 0 0,1 0 1 0 0,-1-1-1 0 0,1 1 1 0 0,-1 0-1 0 0,1-1 0 0 0,-1 1 1 0 0,1 0-1 0 0,-1 0 1 0 0,1 0-1 0 0,-1-1 1 0 0,1 1-1 0 0,-1 0 0 0 0,1 0 1 0 0,-1 0-1 0 0,1 0 1 0 0,-1 0-1 0 0,0 0 1 0 0,1 0-1 0 0,-1 0 0 0 0,1 0 1 0 0,-1 0-1 0 0,1 1 1 0 0,-1-1-1 0 0,1 0 1 0 0,-1 0-1 0 0,1 0 0 0 0,-1 1 1 0 0,-17 4 20 0 0,14-3-72 0 0,0-1 1 0 0,0 1-1 0 0,0-1 0 0 0,0 1 0 0 0,1 0 0 0 0,-1 0 1 0 0,1 1-1 0 0,0-1 0 0 0,-1 1 0 0 0,1 0 1 0 0,0 0-1 0 0,1 0 0 0 0,-1 0 0 0 0,0 0 1 0 0,1 1-1 0 0,0-1 0 0 0,0 1 0 0 0,0-1 0 0 0,-2 6 1 0 0,4-8 33 0 0,-1-1 0 0 0,1 1 0 0 0,0-1 0 0 0,0 1 0 0 0,0-1 0 0 0,0 1 0 0 0,0-1 0 0 0,0 1 0 0 0,0-1 0 0 0,0 0 0 0 0,0 1 0 0 0,0-1 0 0 0,0 1 0 0 0,0-1 1 0 0,0 1-1 0 0,1-1 0 0 0,-1 1 0 0 0,0-1 0 0 0,0 1 0 0 0,0-1 0 0 0,1 0 0 0 0,-1 1 0 0 0,0-1 0 0 0,1 1 0 0 0,-1-1 0 0 0,0 0 0 0 0,1 1 0 0 0,-1-1 0 0 0,0 0 0 0 0,1 1 0 0 0,-1-1 1 0 0,1 0-1 0 0,-1 0 0 0 0,0 1 0 0 0,1-1 0 0 0,-1 0 0 0 0,1 0 0 0 0,-1 0 0 0 0,1 0 0 0 0,-1 0 0 0 0,1 0 0 0 0,0 1 0 0 0,25 1-181 0 0,-18-2 150 0 0,14 1-37 0 0,14 1 7 0 0,-35-2 64 0 0,1 0-1 0 0,-1 1 1 0 0,1-1 0 0 0,-1 1 0 0 0,1-1 0 0 0,-1 1 0 0 0,1-1 0 0 0,-1 1-1 0 0,0 0 1 0 0,1 0 0 0 0,-1 0 0 0 0,0-1 0 0 0,0 1 0 0 0,0 0 0 0 0,0 1-1 0 0,1-1 1 0 0,-1 0 0 0 0,1 2 0 0 0,0 2-5 0 0,0 0 0 0 0,-1 1 0 0 0,1-1 0 0 0,-1 1 1 0 0,0-1-1 0 0,-1 1 0 0 0,1 0 0 0 0,-1-1 0 0 0,0 1 0 0 0,-1 8 0 0 0,0-7-1 0 0,1 0 0 0 0,0 0-1 0 0,0 0 1 0 0,1 0 0 0 0,0 0-1 0 0,2 8 1 0 0,-2-11 6 0 0,1 1 1 0 0,0-1 0 0 0,0 0-1 0 0,0 0 1 0 0,1 0-1 0 0,0 0 1 0 0,-1 0 0 0 0,1-1-1 0 0,0 1 1 0 0,1-1-1 0 0,-1 1 1 0 0,1-1 0 0 0,7 5-1 0 0,-8-7 4 0 0,-1 1 0 0 0,1-1 0 0 0,0 1-1 0 0,0-1 1 0 0,0 0 0 0 0,0 0 0 0 0,1-1 0 0 0,-1 1-1 0 0,0-1 1 0 0,0 1 0 0 0,0-1 0 0 0,1 0 0 0 0,-1 0-1 0 0,0 0 1 0 0,0-1 0 0 0,1 1 0 0 0,-1-1 0 0 0,0 0-1 0 0,0 0 1 0 0,6-2 0 0 0,-1 0 2 0 0,-4 1-6 0 0,0 0 1 0 0,0 0 0 0 0,0 0-1 0 0,0 0 1 0 0,0-1 0 0 0,7-5 0 0 0,5-8-20 0 0,-7 8 56 0 0,-1 0 1 0 0,-1 0 0 0 0,0-1 0 0 0,9-12 0 0 0,-5 6 79 0 0,4-7 120 0 0,-10 14-192 0 0,-3 11 14 0 0,-2 12-23 0 0,-2-7-36 0 0,-1 1 10 0 0,0 2 1 0 0,1-1 0 0 0,-1 13-1 0 0,3-20-4 0 0,0 0 1 0 0,0-1-1 0 0,0 1 0 0 0,0 0 0 0 0,1 0 1 0 0,-1-1-1 0 0,1 1 0 0 0,0 0 0 0 0,-1-1 1 0 0,1 1-1 0 0,1-1 0 0 0,-1 1 0 0 0,0-1 1 0 0,1 0-1 0 0,-1 1 0 0 0,4 3 0 0 0,-3-5-4 0 0,-1 0-1 0 0,1 0 0 0 0,0 0 1 0 0,0 0-1 0 0,-1 0 0 0 0,1-1 0 0 0,0 1 1 0 0,0 0-1 0 0,0-1 0 0 0,0 0 1 0 0,0 1-1 0 0,0-1 0 0 0,0 0 1 0 0,0 0-1 0 0,0 0 0 0 0,4-1 0 0 0,-1 1-2 0 0,1-1 0 0 0,0 0 0 0 0,-1 0 0 0 0,11-4-1 0 0,-7 0 13 0 0,0 1-1 0 0,-1-1 1 0 0,0-1-1 0 0,0 1 0 0 0,-1-2 1 0 0,1 1-1 0 0,-1-1 1 0 0,0 0-1 0 0,-1 0 1 0 0,11-16-1 0 0,-16 20 1 0 0,1 0-1 0 0,-1-1 1 0 0,1 1 0 0 0,-1-1 0 0 0,0 1-1 0 0,0-1 1 0 0,0 1 0 0 0,-1-1-1 0 0,1 1 1 0 0,-1-1 0 0 0,0 0 0 0 0,0 1-1 0 0,0-1 1 0 0,-1 1 0 0 0,1-1 0 0 0,-1 0-1 0 0,0 1 1 0 0,0-1 0 0 0,0 1 0 0 0,0-1-1 0 0,-4-5 1 0 0,-2-4 5 0 0,7 11-9 0 0,-1 1 0 0 0,0-1 0 0 0,1 1 1 0 0,-1-1-1 0 0,0 1 0 0 0,0 0 0 0 0,0-1 0 0 0,0 1 0 0 0,0 0 0 0 0,0 0 0 0 0,0 0 0 0 0,-3-2 0 0 0,1 0 3 0 0,-1 1 1 0 0,0-1-1 0 0,0 1 0 0 0,1 0 0 0 0,-1 0 1 0 0,-1 1-1 0 0,-6-3 0 0 0,9 4-194 0 0,0-1-1 0 0,1 1 1 0 0,-1 0-1 0 0,0 0 0 0 0,0 0 1 0 0,0 0-1 0 0,0 0 1 0 0,0 0-1 0 0,0 1 0 0 0,0-1 1 0 0,0 0-1 0 0,0 1 0 0 0,1 0 1 0 0,-1-1-1 0 0,0 1 1 0 0,0 0-1 0 0,1 0 0 0 0,-1 0 1 0 0,0 0-1 0 0,-2 3 1 0 0,0 2-1410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29.5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116 1 180 0 0,'0'0'2541'0'0,"-1"4"-2343"0"0,-33 152 982 0 0,3-50-684 0 0,-4 20 5 0 0,30-105-415 0 0,1 1 1 0 0,2-1-1 0 0,-1 43 1 0 0,3-44-35 0 0,2-1 1 0 0,0 1-1 0 0,1-1 0 0 0,1 1 1 0 0,1-1-1 0 0,0 0 0 0 0,12 24 1 0 0,-15-37-33 0 0,2 1 1 0 0,-1-1 0 0 0,1 1 0 0 0,0-1 0 0 0,0 0 0 0 0,1-1 0 0 0,7 8 0 0 0,-11-11-16 0 0,1-1 0 0 0,0 1 1 0 0,0-1-1 0 0,0 0 1 0 0,0 0-1 0 0,0 1 0 0 0,0-2 1 0 0,0 1-1 0 0,0 0 0 0 0,1 0 1 0 0,-1-1-1 0 0,0 1 0 0 0,0-1 1 0 0,1 1-1 0 0,-1-1 0 0 0,0 0 1 0 0,1 0-1 0 0,-1 0 0 0 0,0-1 1 0 0,1 1-1 0 0,-1 0 0 0 0,0-1 1 0 0,0 1-1 0 0,1-1 0 0 0,-1 0 1 0 0,0 0-1 0 0,2-1 0 0 0,11-5 9 0 0,-11 6-11 0 0,-1-1 1 0 0,1 1 0 0 0,0-1-1 0 0,-1 0 1 0 0,1 0-1 0 0,-1 0 1 0 0,0 0-1 0 0,0-1 1 0 0,0 1-1 0 0,0-1 1 0 0,0 0-1 0 0,0 0 1 0 0,-1 0-1 0 0,1 0 1 0 0,-1-1 0 0 0,0 1-1 0 0,2-5 1 0 0,-1 1 3 0 0,-1 0 0 0 0,1 0 0 0 0,-2 0 0 0 0,1 0 1 0 0,-1 0-1 0 0,0-1 0 0 0,-1 1 0 0 0,1 0 1 0 0,-2-1-1 0 0,1 1 0 0 0,-1 0 0 0 0,0-1 0 0 0,0 1 1 0 0,-1 0-1 0 0,-5-13 0 0 0,3 10 1 0 0,0 0 0 0 0,-1 1 0 0 0,-1 0 1 0 0,1 0-1 0 0,-2 1 0 0 0,1 0 0 0 0,-1 0 0 0 0,0 0 0 0 0,-1 1 0 0 0,-13-11 0 0 0,18 16 15 0 0,1 1-28 0 0,0 0 0 0 0,0 0 0 0 0,0 0 0 0 0,1 0-1 0 0,-1 0 1 0 0,1-1 0 0 0,-1 1 0 0 0,1 0 0 0 0,-1-1 0 0 0,-1-2 0 0 0,3 3-22 0 0,8 0-1 0 0,0 0 26 0 0,0 0 0 0 0,0-1 0 0 0,0 0 0 0 0,0-1 0 0 0,0 0 0 0 0,0 0 0 0 0,-1-1 0 0 0,11-6 0 0 0,-4 2 13 0 0,0-1 0 0 0,-1-1 1 0 0,21-19-1 0 0,-33 27-13 0 0,11-10 32 0 0,0 0 0 0 0,0-2 0 0 0,10-15 1 0 0,-19 25 10 0 0,-1-1-1 0 0,1 0 1 0 0,-1 0 0 0 0,2-9 0 0 0,-3 12-12 0 0,7-22 482 0 0,-6-1-95 0 0,-2 24-353 0 0,0 4-59 0 0,-3 12-3 0 0,0-1 1 0 0,-1 1-1 0 0,-1-1 0 0 0,-8 17 1 0 0,6-15-9 0 0,1 1 0 0 0,1-1 1 0 0,-5 25-1 0 0,7-30-10 0 0,2-5 27 0 0,0 1-1 0 0,-1 0 1 0 0,2-1 0 0 0,-1 1 0 0 0,1 7 0 0 0,0-13-13 0 0,0 0-1 0 0,0 1 0 0 0,1-1 1 0 0,-1 0-1 0 0,0 0 0 0 0,0 0 1 0 0,1 0-1 0 0,-1 0 1 0 0,1 0-1 0 0,-1 0 0 0 0,1 0 1 0 0,-1 0-1 0 0,1-1 1 0 0,-1 1-1 0 0,1 0 0 0 0,0 0 1 0 0,-1 0-1 0 0,1 0 1 0 0,0-1-1 0 0,0 1 0 0 0,0 0 1 0 0,0-1-1 0 0,0 1 0 0 0,-1-1 1 0 0,1 1-1 0 0,0-1 1 0 0,0 1-1 0 0,0-1 0 0 0,0 0 1 0 0,1 0-1 0 0,-1 1 1 0 0,0-1-1 0 0,0 0 0 0 0,0 0 1 0 0,0 0-1 0 0,0 0 0 0 0,0 0 1 0 0,0 0-1 0 0,0 0 1 0 0,1-1-1 0 0,-1 1-2 0 0,37-7-588 0 0,-36 7 364 0 0,-1 0-1 0 0,1-1 1 0 0,0 1-1 0 0,0-1 1 0 0,0 0-1 0 0,0 0 1 0 0,-1 0-1 0 0,1 1 1 0 0,0-2-1 0 0,-1 1 1 0 0,1 0-1 0 0,0 0 1 0 0,-1 0-1 0 0,0-1 0 0 0,1 1 1 0 0,-1-1-1 0 0,2-2 1 0 0,0-4-1387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29.9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40 100 0 0,'19'-10'1352'0'0,"-19"1"-980"0"0,0 3 760 0 0,0-5-780 0 0,0 7-516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30.3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88 1 208 0 0,'2'1'70'0'0,"-1"0"0"0"0,0 0 0 0 0,0 1 0 0 0,0-1 0 0 0,0 0 0 0 0,0 1 0 0 0,0-1 0 0 0,-1 1 0 0 0,1-1 0 0 0,0 1 0 0 0,-1-1 0 0 0,1 1 0 0 0,-1 0 0 0 0,1-1 0 0 0,-1 1 0 0 0,0 0 0 0 0,0-1 1 0 0,0 1-1 0 0,0 0 0 0 0,0-1 0 0 0,0 3 0 0 0,-10 42 746 0 0,4-22-393 0 0,0 2-42 0 0,-9 26 0 0 0,4-16-129 0 0,-6 21 319 0 0,-10 74 0 0 0,24-113-487 0 0,1-7-2 0 0,1-1 0 0 0,-1 1 1 0 0,2 0-1 0 0,0 19 0 0 0,1-28-68 0 0,-1 1 0 0 0,1 0 0 0 0,-1-1-1 0 0,1 1 1 0 0,0-1 0 0 0,0 1 0 0 0,0-1 0 0 0,0 1 0 0 0,1-1 0 0 0,-1 1-1 0 0,1-1 1 0 0,-1 0 0 0 0,1 0 0 0 0,0 0 0 0 0,0 0 0 0 0,0 0-1 0 0,0 0 1 0 0,0-1 0 0 0,0 1 0 0 0,0-1 0 0 0,1 1 0 0 0,-1-1 0 0 0,0 0-1 0 0,4 1 1 0 0,-1 0-49 0 0,1 0 0 0 0,0 0 0 0 0,-1-1 0 0 0,1 0 0 0 0,0 0 0 0 0,0 0 0 0 0,0-1-1 0 0,0 0 1 0 0,0 0 0 0 0,0-1 0 0 0,-1 1 0 0 0,1-1 0 0 0,0-1 0 0 0,0 1 0 0 0,-1-1 0 0 0,8-3-1 0 0,-8 3-410 0 0,0 0 0 0 0,-1-1 0 0 0,1 1 0 0 0,-1-1 0 0 0,1 0 0 0 0,5-6 0 0 0,-1 1-832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30.6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18 472 0 0,'8'-2'888'0'0,"11"0"-496"0"0,-4 2-40 0 0,-7-2-16 0 0,5 2-92 0 0,3-2-84 0 0,3 0-92 0 0,-11 2-144 0 0,7-2-100 0 0,-4 1-272 0 0,-3-1-476 0 0,0 0 212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31.0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15 172 0 0,'0'0'812'0'0,"-2"-7"2112"0"0,0-1-1464 0 0</inkml:trace>
  <inkml:trace contextRef="#ctx0" brushRef="#br0" timeOffset="1">20 224 224 0 0,'0'0'4176'0'0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33.8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49 187 416 0 0,'0'1'4259'0'0,"1"16"-4138"0"0,-32 295 1329 0 0,26-265-1335 0 0,-8 41 205 0 0,16-191 1666 0 0,4 6-1719 0 0,7-63 75 0 0,-9 127-261 0 0,1 1 0 0 0,18-56 0 0 0,-21 79-76 0 0,1 0 0 0 0,0 0-1 0 0,1 0 1 0 0,0 1 0 0 0,0-1 0 0 0,1 1 0 0 0,0 0 0 0 0,0 1 0 0 0,1 0 0 0 0,0 0-1 0 0,0 0 1 0 0,1 1 0 0 0,0 0 0 0 0,0 0 0 0 0,0 1 0 0 0,17-8 0 0 0,-22 12-7 0 0,0 0 0 0 0,0 0 0 0 0,0 0 1 0 0,0 0-1 0 0,0 1 0 0 0,0-1 1 0 0,0 1-1 0 0,1 0 0 0 0,-1 0 1 0 0,0 0-1 0 0,0 1 0 0 0,0-1 1 0 0,0 1-1 0 0,1-1 0 0 0,-1 1 1 0 0,0 0-1 0 0,0 0 0 0 0,0 0 1 0 0,-1 1-1 0 0,1-1 0 0 0,0 1 1 0 0,0 0-1 0 0,3 2 0 0 0,-5-2-1 0 0,1 0 0 0 0,-1 0 0 0 0,1 0 0 0 0,-1 0 0 0 0,0 0 0 0 0,0 0 0 0 0,0 0 0 0 0,0 0 0 0 0,0 1-1 0 0,0-1 1 0 0,0 0 0 0 0,-1 1 0 0 0,1-1 0 0 0,-1 0 0 0 0,0 1 0 0 0,0-1 0 0 0,0 1 0 0 0,0-1 0 0 0,0 1 0 0 0,0-1 0 0 0,-1 0 0 0 0,1 1 0 0 0,-1-1 0 0 0,1 0-1 0 0,-1 1 1 0 0,0-1 0 0 0,0 0 0 0 0,-2 4 0 0 0,-7 11-46 0 0,-1 0 0 0 0,-1-1-1 0 0,0 0 1 0 0,-25 24-1 0 0,-5 7-210 0 0,41-47 251 0 0,1 0 0 0 0,0 0 0 0 0,-1 1-1 0 0,1-1 1 0 0,0 0 0 0 0,0 0 0 0 0,-1 1-1 0 0,1-1 1 0 0,0 0 0 0 0,0 1-1 0 0,0-1 1 0 0,0 0 0 0 0,-1 1 0 0 0,1-1-1 0 0,0 1 1 0 0,0-1 0 0 0,0 0-1 0 0,0 1 1 0 0,0-1 0 0 0,0 0 0 0 0,0 1-1 0 0,0-1 1 0 0,0 1 0 0 0,0-1-1 0 0,0 0 1 0 0,0 1 0 0 0,0-1 0 0 0,0 0-1 0 0,0 1 1 0 0,0-1 0 0 0,1 0-1 0 0,-1 1 1 0 0,0 0 0 0 0,15 4-133 0 0,32-6 58 0 0,-32 0-5 0 0,2 1-65 0 0,0 1-1 0 0,0 0 0 0 0,33 8 1 0 0,-45-8 112 0 0,1 1 0 0 0,-1-1 0 0 0,0 1 0 0 0,0 1 0 0 0,0-1 0 0 0,0 1 0 0 0,0-1 1 0 0,-1 1-1 0 0,1 1 0 0 0,-1-1 0 0 0,0 1 0 0 0,0-1 0 0 0,0 1 0 0 0,0 0 0 0 0,-1 1 1 0 0,6 7-1 0 0,-9-10 33 0 0,1 0 1 0 0,-1 0-1 0 0,0 0 1 0 0,0 0-1 0 0,1 0 1 0 0,-2 0-1 0 0,1 0 1 0 0,0 0-1 0 0,0 0 1 0 0,0 0 0 0 0,-1 0-1 0 0,1 0 1 0 0,-1 0-1 0 0,0 0 1 0 0,0 0-1 0 0,0 0 1 0 0,0 0-1 0 0,0 0 1 0 0,0-1-1 0 0,0 1 1 0 0,0 0 0 0 0,-1-1-1 0 0,-1 3 1 0 0,-3 3 1 0 0,0-1 0 0 0,0 0 0 0 0,0 0 0 0 0,-13 8 0 0 0,1-2 16 0 0,-1-1-1 0 0,0 0 1 0 0,0-2-1 0 0,-2 0 1 0 0,1-2-1 0 0,-1 0 1 0 0,-40 8-1 0 0,33-10-418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34.9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268 79 516 0 0,'-2'-1'200'0'0,"0"0"-1"0"0,0 0 1 0 0,0 0-1 0 0,0 0 1 0 0,1 0-1 0 0,-1 0 1 0 0,0-1-1 0 0,1 1 1 0 0,-1-1-1 0 0,-2-2 1 0 0,3 2-73 0 0,-1 1 1 0 0,1-1-1 0 0,-1 1 1 0 0,1-1-1 0 0,-1 1 0 0 0,1 0 1 0 0,-1 0-1 0 0,0-1 0 0 0,0 1 1 0 0,1 1-1 0 0,-1-1 1 0 0,0 0-1 0 0,0 0 0 0 0,0 1 1 0 0,-4-2-1 0 0,1 2-67 0 0,-1 0-1 0 0,1 0 1 0 0,-1 1 0 0 0,1 0-1 0 0,0 0 1 0 0,-1 0 0 0 0,1 0-1 0 0,0 1 1 0 0,0 0-1 0 0,0 0 1 0 0,0 0 0 0 0,0 1-1 0 0,0-1 1 0 0,1 1 0 0 0,-1 0-1 0 0,1 1 1 0 0,-8 6 0 0 0,-4 6 56 0 0,1 0 0 0 0,-26 38 0 0 0,35-47-102 0 0,1 1 0 0 0,0 0 0 0 0,1 1-1 0 0,-1-1 1 0 0,2 1 0 0 0,-1 0 0 0 0,1 0 0 0 0,1 0-1 0 0,-1 1 1 0 0,2-1 0 0 0,-1 1 0 0 0,1 14 0 0 0,1-23-18 0 0,0 0 1 0 0,0 0-1 0 0,0 0 1 0 0,0 0-1 0 0,0 0 1 0 0,0 0-1 0 0,0 0 1 0 0,1 0-1 0 0,-1 0 1 0 0,0 0-1 0 0,1 0 1 0 0,-1 0-1 0 0,0 0 1 0 0,1 0-1 0 0,0 0 1 0 0,-1-1-1 0 0,1 1 1 0 0,-1 0-1 0 0,1 0 1 0 0,0 0-1 0 0,0-1 1 0 0,-1 1-1 0 0,1 0 1 0 0,0-1-1 0 0,0 1 1 0 0,0-1-1 0 0,0 1 1 0 0,0-1-1 0 0,0 0 1 0 0,0 1-1 0 0,0-1 1 0 0,0 0-1 0 0,0 1 1 0 0,0-1-1 0 0,0 0 1 0 0,0 0-1 0 0,0 0 1 0 0,0 0-1 0 0,0 0 1 0 0,0 0-1 0 0,0 0 1 0 0,0 0-1 0 0,0-1 1 0 0,0 1-1 0 0,1-1 1 0 0,3 0-3 0 0,1 0 0 0 0,-1-1 1 0 0,1 0-1 0 0,-1 0 0 0 0,0-1 1 0 0,8-4-1 0 0,22-19 1 0 0,-1-1 0 0 0,37-39 0 0 0,-14 12-13 0 0,-43 43 21 0 0,-11 9-7 0 0,1-1-1 0 0,-1 1 1 0 0,0-1-1 0 0,0 0 1 0 0,-1 0 0 0 0,4-4-1 0 0,-5 7-16 0 0,5 1 11 0 0,-6-1 8 0 0,1 0 1 0 0,0 0 0 0 0,-1 0 0 0 0,1 0-1 0 0,-1 0 1 0 0,1 0 0 0 0,-1 0 0 0 0,1 1-1 0 0,-1-1 1 0 0,1 0 0 0 0,-1 0 0 0 0,1 1-1 0 0,-1-1 1 0 0,1 0 0 0 0,-1 0 0 0 0,1 1 0 0 0,-1-1-1 0 0,0 1 1 0 0,1-1 0 0 0,-1 0 0 0 0,0 1-1 0 0,1-1 1 0 0,-1 1 0 0 0,0-1 0 0 0,1 1-1 0 0,-1-1 1 0 0,0 1 0 0 0,0-1 0 0 0,0 1-1 0 0,1-1 1 0 0,-1 1 0 0 0,0-1 0 0 0,0 1-1 0 0,0-1 1 0 0,0 1 0 0 0,0-1 0 0 0,0 1-1 0 0,0 0 1 0 0,1 5 1 0 0,-1-1 0 0 0,2 0 0 0 0,-1 0 0 0 0,1 0 1 0 0,-1 0-1 0 0,1 0 0 0 0,1 0 0 0 0,-1 0 0 0 0,1-1 0 0 0,0 1 0 0 0,0-1 0 0 0,0 1 0 0 0,6 5 0 0 0,-3-5-2 0 0,0 0 0 0 0,1 0 0 0 0,-1 0 0 0 0,1-1 0 0 0,0 0 0 0 0,0 0 0 0 0,1-1 0 0 0,8 3 0 0 0,6 1-14 0 0,1-2 1 0 0,-1-1-1 0 0,1 0 1 0 0,0-2-1 0 0,33 0 1 0 0,-21-2-42 0 0,66-9-1 0 0,-90 7 55 0 0,-1 0 0 0 0,0 0 0 0 0,1-1-1 0 0,-1 0 1 0 0,0-1 0 0 0,-1-1-1 0 0,1 1 1 0 0,-1-1 0 0 0,0-1-1 0 0,15-11 1 0 0,-20 14 21 0 0,-1-1 0 0 0,0 1 0 0 0,-1-1 0 0 0,1 0 0 0 0,-1 0 0 0 0,0 0 0 0 0,0 0 0 0 0,0 0 0 0 0,0 0 0 0 0,0-1 0 0 0,-1 1 0 0 0,0 0-1 0 0,0-1 1 0 0,0 1 0 0 0,-1-1 0 0 0,0 0 0 0 0,1 1 0 0 0,-2-7 0 0 0,1 5 15 0 0,-1-1 1 0 0,0 0-1 0 0,0 1 0 0 0,-1-1 0 0 0,0 1 0 0 0,0-1 0 0 0,0 1 1 0 0,-1 0-1 0 0,0 0 0 0 0,0 0 0 0 0,-8-10 0 0 0,10 14-30 0 0,-1 1 0 0 0,0-1 0 0 0,0 1 0 0 0,-1-1 0 0 0,1 1 0 0 0,0 0 0 0 0,0 0 0 0 0,-1 0 0 0 0,1 0 0 0 0,0 0 0 0 0,-1 0 0 0 0,1 1 0 0 0,-1-1 0 0 0,1 1 0 0 0,-1 0 0 0 0,1-1 0 0 0,-1 1 0 0 0,0 1 0 0 0,1-1 0 0 0,-1 0 0 0 0,1 0 0 0 0,-1 1 0 0 0,1 0 0 0 0,0-1 0 0 0,-3 2 0 0 0,-4 1 0 0 0,0 0 0 0 0,0 1 0 0 0,1 0-1 0 0,-1 0 1 0 0,-10 8 0 0 0,9-4-15 0 0,1 1 0 0 0,-1-1 0 0 0,1 2 1 0 0,1-1-1 0 0,0 1 0 0 0,1 0 0 0 0,-7 12 0 0 0,8-13-36 0 0,4-6-8 0 0,0 1 1 0 0,0 0-1 0 0,0 0 0 0 0,0 0 0 0 0,1 1 0 0 0,-1-1 1 0 0,1 0-1 0 0,0 0 0 0 0,1 1 0 0 0,-1 6 0 0 0,1-10 36 0 0,0 0 0 0 0,0 0 0 0 0,0 0-1 0 0,0 1 1 0 0,0-1 0 0 0,0 0-1 0 0,0 0 1 0 0,1 0 0 0 0,-1 0-1 0 0,0 0 1 0 0,1 0 0 0 0,-1 0-1 0 0,1 0 1 0 0,0 0 0 0 0,-1 0-1 0 0,1 0 1 0 0,-1 0 0 0 0,1 0 0 0 0,0 0-1 0 0,0 0 1 0 0,0-1 0 0 0,0 1-1 0 0,-1 0 1 0 0,1-1 0 0 0,0 1-1 0 0,0 0 1 0 0,0-1 0 0 0,0 1-1 0 0,0-1 1 0 0,0 0 0 0 0,1 1 0 0 0,-1-1-1 0 0,0 0 1 0 0,0 1 0 0 0,0-1-1 0 0,0 0 1 0 0,0 0 0 0 0,0 0-1 0 0,1 0 1 0 0,-1 0 0 0 0,0 0-1 0 0,0-1 1 0 0,2 0 0 0 0,11-2-12 0 0,-1 0 0 0 0,0-1 0 0 0,0-1 0 0 0,0 0 0 0 0,0-1-1 0 0,-1-1 1 0 0,0 0 0 0 0,0 0 0 0 0,-1-1 0 0 0,0-1 0 0 0,-1 1 0 0 0,14-15 0 0 0,30-38 299 0 0,-54 60-274 0 0,1 2 10 0 0,0-1-1 0 0,-1 1 1 0 0,1 0-1 0 0,0-1 0 0 0,-1 1 1 0 0,1 0-1 0 0,-1-1 1 0 0,1 1-1 0 0,-1 0 1 0 0,1 0-1 0 0,-1 0 1 0 0,0-1-1 0 0,1 1 1 0 0,-1 0-1 0 0,0 0 1 0 0,0 0-1 0 0,1 0 0 0 0,-1 0 1 0 0,0 0-1 0 0,0 1 1 0 0,3 21 28 0 0,-3-22-23 0 0,4 65 5 0 0,-3 0 1 0 0,-11 90-1 0 0,9-151-13 0 0,0 8 7 0 0,-1 0-1 0 0,-1 0 1 0 0,0-1 0 0 0,-1 1-1 0 0,-1-1 1 0 0,0 0 0 0 0,0 0 0 0 0,-1 0-1 0 0,-1-1 1 0 0,0 0 0 0 0,-11 14 0 0 0,8-13 21 0 0,0 0 1 0 0,-1-1-1 0 0,-1-1 0 0 0,0 1 1 0 0,0-2-1 0 0,-1 0 1 0 0,0 0-1 0 0,0-1 1 0 0,-19 8-1 0 0,28-15-33 0 0,-5 3 131 0 0,0 0 0 0 0,0-1 0 0 0,0 0 0 0 0,-16 3 1 0 0,23-6-9 0 0,-10-8 124 0 0,11 8-231 0 0,1-1 1 0 0,-1 0-1 0 0,1 0 1 0 0,0 1-1 0 0,-1-1 1 0 0,1 0-1 0 0,0 0 1 0 0,0 0 0 0 0,-1 1-1 0 0,1-1 1 0 0,0 0-1 0 0,0 0 1 0 0,0 0-1 0 0,0 0 1 0 0,0 0-1 0 0,0 0 1 0 0,0 1-1 0 0,1-1 1 0 0,-1 0 0 0 0,0 0-1 0 0,0 0 1 0 0,1 0-1 0 0,-1 1 1 0 0,0-1-1 0 0,1 0 1 0 0,0-1-1 0 0,13-20 134 0 0,32-35 58 0 0,2 1 0 0 0,67-58 0 0 0,-111 110-193 0 0,139-129 248 0 0,-125 117-227 0 0,25-24 20 0 0,-33 29-543 0 0,1-2-3778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19.507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0 9 456 0 0,'16'-3'1501'0'0,"-9"1"-1165"0"0,1 1-1 0 0,0 0 0 0 0,-1 0 0 0 0,1 0 0 0 0,0 1 1 0 0,0 0-1 0 0,14 3 0 0 0,17 5 267 0 0,50 16 0 0 0,204 84 489 0 0,263 85 215 0 0,-317-131-511 0 0,-7-12 472 0 0,-211-44-1025 0 0,11 2 181 0 0,-30-8-562 0 0,4 2-1263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35.3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32 0 0,'0'0'1936'0'0,"4"18"-3036"0"0,-2-10 620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35.8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27 264 0 0,'0'0'2548'0'0,"12"-15"-3248"0"0,-5 9-180 0 0,1 1 200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48.843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23 23 108 0 0,'0'0'3052'0'0,"6"-2"-2763"0"0,47-6 423 0 0,0 1 0 0 0,98 2 0 0 0,-1 12-69 0 0,-149-8-640 0 0,-1 1 0 0 0,1 0 0 0 0,-1 0 0 0 0,1 0 0 0 0,-1 0 0 0 0,1 0 0 0 0,0 1-1 0 0,-1-1 1 0 0,1 0 0 0 0,-1 0 0 0 0,1 0 0 0 0,-1 0 0 0 0,1 1 0 0 0,-1-1 0 0 0,0 0 0 0 0,1 0 0 0 0,-1 1 0 0 0,1-1 0 0 0,-1 0 0 0 0,1 1 0 0 0,-1-1 0 0 0,0 0 0 0 0,1 1 0 0 0,-1-1-1 0 0,0 1 1 0 0,1-1 0 0 0,-1 0 0 0 0,0 1 0 0 0,0-1 0 0 0,1 1 0 0 0,-1-1 0 0 0,0 1 0 0 0,0-1 0 0 0,0 1 0 0 0,0-1 0 0 0,0 1 0 0 0,0-1 0 0 0,0 1 0 0 0,0-1 0 0 0,0 1 0 0 0,0 0 0 0 0,0-1-1 0 0,0 1 1 0 0,0-1 0 0 0,0 1 0 0 0,0-1 0 0 0,0 1 0 0 0,-1-1 0 0 0,1 1 0 0 0,0-1 0 0 0,0 0 0 0 0,-1 1 0 0 0,1 0 0 0 0,-15 23 44 0 0,1-12-7 0 0,-72 60 71 0 0,50-47-59 0 0,-59 31 1 0 0,59-32-81 0 0,43-26 24 0 0,-1 0-1 0 0,0 0 1 0 0,0 1-1 0 0,1 0 1 0 0,-1 0 0 0 0,0 1-1 0 0,9 0 1 0 0,57 2-28 0 0,-68-1 31 0 0,1 0 1 0 0,-1 0-1 0 0,0 0 1 0 0,0 1-1 0 0,0-1 1 0 0,0 1 0 0 0,-1 0-1 0 0,1 0 1 0 0,0 1-1 0 0,-1-1 1 0 0,1 1-1 0 0,-1-1 1 0 0,0 1 0 0 0,0 0-1 0 0,0 1 1 0 0,0-1-1 0 0,-1 0 1 0 0,1 1-1 0 0,-1-1 1 0 0,0 1-1 0 0,0 0 1 0 0,2 5 0 0 0,-3-7 0 0 0,1 1 0 0 0,-1 0 0 0 0,0 0 1 0 0,0 0-1 0 0,0-1 0 0 0,-1 1 1 0 0,1 0-1 0 0,-1 0 0 0 0,0 0 0 0 0,1 0 1 0 0,-1 0-1 0 0,-1 0 0 0 0,1 0 1 0 0,0 0-1 0 0,-1 0 0 0 0,1 0 1 0 0,-1 0-1 0 0,0 0 0 0 0,0 0 0 0 0,0-1 1 0 0,0 1-1 0 0,-1 0 0 0 0,1-1 1 0 0,-1 1-1 0 0,0-1 0 0 0,1 1 0 0 0,-1-1 1 0 0,-4 4-1 0 0,-2 1 0 0 0,-1 0 1 0 0,0-1-1 0 0,0 0 0 0 0,0 0 1 0 0,0-1-1 0 0,-20 8 0 0 0,14-9 14 0 0,0 1 1 0 0,0-2-1 0 0,0 0 0 0 0,0-1 0 0 0,0-1 0 0 0,0 0 1 0 0,-1-1-1 0 0,1-1 0 0 0,-16-2 0 0 0,-3-2 18 0 0,18 2-479 0 0,-32 0 0 0 0,36-1-2769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50.433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138 174 384 0 0,'-3'-9'1679'0'0,"2"8"-1584"0"0,1 0 0 0 0,-1 0 0 0 0,1 0 0 0 0,0-1 0 0 0,-1 1 0 0 0,1 0 0 0 0,0 0-1 0 0,-1 0 1 0 0,1 0 0 0 0,0-1 0 0 0,0 1 0 0 0,0 0 0 0 0,0 0 0 0 0,0 0 0 0 0,0-1 0 0 0,1 1 0 0 0,-1 0 0 0 0,0 0-1 0 0,1 0 1 0 0,-1 0 0 0 0,0 0 0 0 0,1-1 0 0 0,0 1 0 0 0,-1 0 0 0 0,1 0 0 0 0,0 0 0 0 0,-1 0 0 0 0,1 1 0 0 0,0-1-1 0 0,0 0 1 0 0,0 0 0 0 0,1-1 0 0 0,11-11 90 0 0,2 0-1 0 0,0 1 0 0 0,1 0 1 0 0,0 1-1 0 0,0 1 1 0 0,1 1-1 0 0,33-14 1 0 0,-28 14-155 0 0,-19 7-24 0 0,1 0 0 0 0,-1 0 0 0 0,1 0 0 0 0,0 0-1 0 0,-1 1 1 0 0,1 0 0 0 0,0 0 0 0 0,0 0 0 0 0,0 0 0 0 0,0 1 0 0 0,0-1-1 0 0,0 1 1 0 0,0 0 0 0 0,0 0 0 0 0,0 1 0 0 0,0-1 0 0 0,0 1 0 0 0,0 0-1 0 0,0 0 1 0 0,0 0 0 0 0,5 3 0 0 0,-6-3-7 0 0,-1 0 0 0 0,1 0 0 0 0,-1 1 0 0 0,0-1 0 0 0,0 1 0 0 0,0 0 1 0 0,0 0-1 0 0,0 0 0 0 0,0 0 0 0 0,0 0 0 0 0,-1 0 0 0 0,1 0 0 0 0,-1 0 0 0 0,1 1 0 0 0,-1-1 0 0 0,0 0 0 0 0,0 1 0 0 0,0 0 1 0 0,0-1-1 0 0,-1 1 0 0 0,1-1 0 0 0,-1 1 0 0 0,1 0 0 0 0,-1-1 0 0 0,0 1 0 0 0,0 0 0 0 0,0 0 0 0 0,0-1 0 0 0,-1 1 0 0 0,1 0 1 0 0,-1-1-1 0 0,0 1 0 0 0,1-1 0 0 0,-1 1 0 0 0,0-1 0 0 0,-3 5 0 0 0,-1 3-8 0 0,-1 0 0 0 0,0 0 1 0 0,-1 0-1 0 0,0-1 0 0 0,0 0 0 0 0,-1-1 0 0 0,-10 9 0 0 0,-178 134-45 0 0,167-131 53 0 0,-75 48-10 0 0,57-40-17 0 0,46-27 30 0 0,17 1 6 0 0,-7-2-11 0 0,1 0 0 0 0,0 0 0 0 0,14-3 0 0 0,10 0 32 0 0,157-10 141 0 0,-23 4-85 0 0,-163 8-575 0 0,1 1 0 0 0,-1-1 0 0 0,0 0 0 0 0,1-1 0 0 0,-1 1 0 0 0,0-1 0 0 0,8-4 0 0 0,-3-1-1195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51.414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264 34 360 0 0,'0'-28'4182'0'0,"2"24"-4004"0"0,-1 3-89 0 0,-2 3 450 0 0,-161 271-68 0 0,117-200-433 0 0,-5-7 7 0 0,42-41 72 0 0,8-24 3 0 0,4 3-42 0 0,-4-4-76 0 0,0 0 0 0 0,1 1 0 0 0,-1-1 0 0 0,0 0 0 0 0,0 0 0 0 0,0 0 1 0 0,0 1-1 0 0,0-1 0 0 0,1 0 0 0 0,-1 0 0 0 0,0 0 0 0 0,0 1 0 0 0,1-1 1 0 0,-1 0-1 0 0,0 0 0 0 0,0 0 0 0 0,1 0 0 0 0,-1 0 0 0 0,0 1 1 0 0,0-1-1 0 0,1 0 0 0 0,-1 0 0 0 0,0 0 0 0 0,0 0 0 0 0,1 0 0 0 0,-1 0 1 0 0,0 0-1 0 0,1 0 0 0 0,-1 0 0 0 0,0 0 0 0 0,0 0 0 0 0,1 0 0 0 0,-1 0 1 0 0,0 0-1 0 0,1-1 0 0 0,27-3 58 0 0,1 0 1 0 0,33 1-1 0 0,-41 3-36 0 0,-1-1 1 0 0,1 0-1 0 0,-1-2 0 0 0,1 0 1 0 0,-1-2-1 0 0,35-11 0 0 0,-48 12-13 0 0,-1 0-1 0 0,1-1 1 0 0,-1 0 0 0 0,0 0-1 0 0,0 0 1 0 0,0-1-1 0 0,-1 1 1 0 0,1-1-1 0 0,-1-1 1 0 0,-1 1 0 0 0,0-1-1 0 0,0 1 1 0 0,0-1-1 0 0,5-15 1 0 0,-2-8 303 0 0,-7 30-311 0 0,0 0 0 0 0,0 0 0 0 0,0 0 0 0 0,0 0 0 0 0,0 0-1 0 0,0 0 1 0 0,-1 0 0 0 0,1 0 0 0 0,0 0 0 0 0,0 0 0 0 0,0 0-1 0 0,0 0 1 0 0,0 0 0 0 0,0 0 0 0 0,0 0 0 0 0,0 1 0 0 0,0-1-1 0 0,0 0 1 0 0,0 0 0 0 0,0 0 0 0 0,-1 0 0 0 0,1 0 0 0 0,0 0-1 0 0,0 0 1 0 0,0 0 0 0 0,0 0 0 0 0,0 0 0 0 0,0 0 0 0 0,0 0-1 0 0,0 0 1 0 0,0 0 0 0 0,0 0 0 0 0,0 0 0 0 0,-1 0 0 0 0,1 0-1 0 0,0-1 1 0 0,0 1 0 0 0,0 0 0 0 0,0 0 0 0 0,0 0 0 0 0,0 0-1 0 0,0 0 1 0 0,0 0 0 0 0,0 0 0 0 0,0 0 0 0 0,0 0 0 0 0,0 0-1 0 0,0 0 1 0 0,0 0 0 0 0,-1 0 0 0 0,1 0 0 0 0,0 0 0 0 0,0-1-1 0 0,0 1 1 0 0,0 0 0 0 0,0 0 0 0 0,0 0 0 0 0,0 0 0 0 0,0 0-1 0 0,0 0 1 0 0,0 0 0 0 0,0 0 0 0 0,0 0 0 0 0,0 0 0 0 0,0 0-1 0 0,0-1 1 0 0,0 1 0 0 0,-11 16 41 0 0,-35 53 8 0 0,-12 19-18 0 0,52-77-21 0 0,-44 88 18 0 0,46-88-15 0 0,0 1 0 0 0,0 0 0 0 0,1 0-1 0 0,0 1 1 0 0,1-1 0 0 0,-1 24 0 0 0,2-25-98 0 0,0-10 16 0 0,1-1 0 0 0,0 1 0 0 0,0 0 0 0 0,-1 0 1 0 0,1 0-1 0 0,0 0 0 0 0,0-1 0 0 0,0 1 0 0 0,0 0 0 0 0,0 0 0 0 0,0 0 0 0 0,0-1 0 0 0,1 1 0 0 0,-1 0 0 0 0,0 0 0 0 0,0 0 0 0 0,1-1 0 0 0,-1 2 0 0 0,-2 5-3031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53.029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180 0 288 0 0,'-19'10'320'0'0,"0"1"-1"0"0,1 1 1 0 0,0 0-1 0 0,1 2 1 0 0,1-1 0 0 0,0 2-1 0 0,0 0 1 0 0,-16 22-1 0 0,31-36-308 0 0,0 1-1 0 0,1-1 0 0 0,-1 0 0 0 0,0 0 0 0 0,0 0 1 0 0,1 0-1 0 0,-1 1 0 0 0,1-1 0 0 0,-1 0 0 0 0,1 1 1 0 0,0-1-1 0 0,-1 0 0 0 0,1 1 0 0 0,0-1 1 0 0,0 0-1 0 0,0 1 0 0 0,0-1 0 0 0,0 0 0 0 0,0 1 1 0 0,0-1-1 0 0,1 1 0 0 0,-1-1 0 0 0,0 0 0 0 0,1 1 1 0 0,-1-1-1 0 0,1 0 0 0 0,-1 0 0 0 0,1 1 1 0 0,0-1-1 0 0,-1 0 0 0 0,1 0 0 0 0,0 0 0 0 0,0 0 1 0 0,0 0-1 0 0,0 0 0 0 0,0 0 0 0 0,0 0 0 0 0,2 1 1 0 0,6 5 21 0 0,0-1 1 0 0,1 0 0 0 0,0-1 0 0 0,10 5 0 0 0,-3-2-6 0 0,4 4 10 0 0,0 1 1 0 0,-1 0-1 0 0,-1 2 0 0 0,0 0 1 0 0,22 23-1 0 0,-33-29-23 0 0,0 1 1 0 0,0-1-1 0 0,-1 1 0 0 0,0 1 0 0 0,-1-1 0 0 0,0 1 0 0 0,-1 0 0 0 0,0 0 0 0 0,-1 1 0 0 0,0 0 0 0 0,-1-1 0 0 0,3 18 0 0 0,-6-24-4 0 0,1-1-1 0 0,-1 0 1 0 0,0 0-1 0 0,-1 0 1 0 0,1 0-1 0 0,-1 0 1 0 0,0 1-1 0 0,0-1 1 0 0,0 0-1 0 0,0-1 1 0 0,-1 1-1 0 0,0 0 1 0 0,-3 5-1 0 0,1-3 12 0 0,0 0 1 0 0,-1 0-1 0 0,0 0 0 0 0,0-1 0 0 0,0 0 1 0 0,-1 0-1 0 0,-6 5 0 0 0,-3-1 96 0 0,0 1 0 0 0,-1-2 0 0 0,0 0 0 0 0,-1-1 0 0 0,-25 8 0 0 0,38-14-37 0 0,0 0-1 0 0,0 0 0 0 0,-1 0 1 0 0,1-1-1 0 0,-1 1 0 0 0,1-1 0 0 0,0-1 1 0 0,-1 1-1 0 0,1 0 0 0 0,-1-1 0 0 0,-7-2 1 0 0,11 3-59 0 0,0-1 1 0 0,0 1 0 0 0,0-1 0 0 0,0 1 0 0 0,0-1 0 0 0,0 0-1 0 0,0 1 1 0 0,0-1 0 0 0,0 0 0 0 0,0 1 0 0 0,1-1-1 0 0,-1 0 1 0 0,0 0 0 0 0,1 0 0 0 0,-1 0 0 0 0,0 0 0 0 0,1 0-1 0 0,-1 0 1 0 0,0-2 0 0 0,1 1-12 0 0,0 1 1 0 0,0-1-1 0 0,0 0 0 0 0,0 0 1 0 0,0 0-1 0 0,0 1 0 0 0,1-1 0 0 0,-1 0 1 0 0,1 0-1 0 0,-1 0 0 0 0,1 1 1 0 0,-1-1-1 0 0,1 0 0 0 0,0 1 1 0 0,0-1-1 0 0,1-1 0 0 0,12-16 51 0 0,1 0-1 0 0,1 1 0 0 0,0 1 1 0 0,2 1-1 0 0,31-24 0 0 0,-31 25-27 0 0,148-133 125 0 0,-145 126-134 0 0,-2-1 0 0 0,0 0 0 0 0,-1-2-1 0 0,-2 0 1 0 0,19-37 0 0 0,-31 53 12 0 0,-1 0-1 0 0,1-1 1 0 0,2-17 0 0 0,-5 25-27 0 0,0 0-1 0 0,-1 0 1 0 0,1 0 0 0 0,-1 0 0 0 0,0 0-1 0 0,0 0 1 0 0,0 0 0 0 0,0-1-1 0 0,0 1 1 0 0,0 0 0 0 0,-1 0-1 0 0,1 0 1 0 0,0 0 0 0 0,-1 0-1 0 0,0 0 1 0 0,0 0 0 0 0,1 0 0 0 0,-1 0-1 0 0,0 1 1 0 0,0-1 0 0 0,-1 0-1 0 0,1 0 1 0 0,-2-2 0 0 0,0 3-3 0 0,0-1 0 0 0,0 1 0 0 0,0 0 1 0 0,0 0-1 0 0,0 1 0 0 0,0-1 0 0 0,0 1 1 0 0,0-1-1 0 0,0 1 0 0 0,0 0 0 0 0,0 0 1 0 0,-5 1-1 0 0,-38 7-134 0 0,39-7 80 0 0,-8 3-692 0 0,0 0 1 0 0,0 2-1 0 0,1-1 0 0 0,0 2 0 0 0,-27 15 1 0 0,26-13-1089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53.810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234 0 32 0 0,'-14'25'505'0'0,"-2"-1"0"0"0,-31 40 0 0 0,25-36 73 0 0,-19 32 0 0 0,35-52-255 0 0,1 1 1 0 0,-2-1-1 0 0,-11 12 792 0 0,22-21-973 0 0,12-2 114 0 0,31-12-1 0 0,-29 8-80 0 0,38-8 0 0 0,-46 13-144 0 0,1 0 0 0 0,-1 1 0 0 0,1 1 0 0 0,-1 0 0 0 0,1 0 1 0 0,-1 1-1 0 0,11 2 0 0 0,-18-3-29 0 0,-1 1 0 0 0,1-1 0 0 0,-1 1 0 0 0,0 0 0 0 0,1 0 1 0 0,-1 0-1 0 0,0 1 0 0 0,0-1 0 0 0,0 1 0 0 0,0-1 0 0 0,0 1 1 0 0,0-1-1 0 0,0 1 0 0 0,0 0 0 0 0,-1 0 0 0 0,1 0 0 0 0,-1 0 0 0 0,1 0 1 0 0,-1 0-1 0 0,0 1 0 0 0,0-1 0 0 0,0 0 0 0 0,0 1 0 0 0,0-1 1 0 0,0 0-1 0 0,-1 1 0 0 0,1-1 0 0 0,-1 1 0 0 0,0-1 0 0 0,0 1 0 0 0,0-1 1 0 0,0 1-1 0 0,0 0 0 0 0,0-1 0 0 0,-2 4 0 0 0,2 0 6 0 0,-2 0 1 0 0,1-1-1 0 0,-1 1 0 0 0,1 0 0 0 0,-2-1 1 0 0,1 1-1 0 0,-1-1 0 0 0,1 1 0 0 0,-1-1 1 0 0,-8 9-1 0 0,4-5 11 0 0,-1-1 0 0 0,0 0 0 0 0,0-1 0 0 0,-1 0-1 0 0,-13 8 1 0 0,-4 0 75 0 0,0 0-1 0 0,-2-3 1 0 0,-39 14-1 0 0,18-15 37 0 0,30-9-89 0 0,18-1-73 0 0,-1-1 1 0 0,1 0-1 0 0,-1-1 1 0 0,1 1-1 0 0,0 0 1 0 0,-1 0-1 0 0,1 0 0 0 0,-1-1 1 0 0,1 1-1 0 0,0-1 1 0 0,0 1-1 0 0,-1-1 1 0 0,1 0-1 0 0,0 1 0 0 0,0-1 1 0 0,0 0-1 0 0,-1 0 1 0 0,1 0-1 0 0,-1-1 1 0 0,2 1-165 0 0,-1 1 0 0 0,1-1 0 0 0,-1 0 0 0 0,1 1 1 0 0,0-1-1 0 0,-1 0 0 0 0,1 1 0 0 0,0-1 0 0 0,0 0 0 0 0,0 1 1 0 0,-1-1-1 0 0,1 0 0 0 0,0 1 0 0 0,0-1 0 0 0,0 0 0 0 0,0-1 1 0 0,2-12-1443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54.200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 68 544 0 0,'23'-1'851'0'0,"-1"-1"0"0"0,27-7-1 0 0,4 1-186 0 0,86-13 610 0 0,41-4 77 0 0,-158 24-1594 0 0,-12 1-2354 0 0,-8 0 1802 0 0,7 0-755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54.982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302 52 448 0 0,'-1'-2'160'0'0,"0"-1"0"0"0,0 0 1 0 0,0 0-1 0 0,-1 1 0 0 0,1-1 0 0 0,-1 1 1 0 0,1-1-1 0 0,-1 1 0 0 0,0 0 0 0 0,0-1 1 0 0,0 1-1 0 0,0 0 0 0 0,-1 0 0 0 0,1 0 0 0 0,0 1 1 0 0,-1-1-1 0 0,1 1 0 0 0,-1-1 0 0 0,0 1 1 0 0,1 0-1 0 0,-1 0 0 0 0,0 0 0 0 0,0 0 1 0 0,0 0-1 0 0,-5 0 0 0 0,0 0-72 0 0,1 0-1 0 0,0 1 1 0 0,-1 0 0 0 0,1 0 0 0 0,0 1-1 0 0,-1 0 1 0 0,1 0 0 0 0,0 0-1 0 0,-13 5 1 0 0,4 0-16 0 0,1 1 0 0 0,-1 1 0 0 0,2 0 0 0 0,-26 18 0 0 0,35-23-61 0 0,1 1 0 0 0,0-1-1 0 0,0 1 1 0 0,0 0 0 0 0,0 0 0 0 0,1 0-1 0 0,0 1 1 0 0,0-1 0 0 0,0 1-1 0 0,0-1 1 0 0,1 1 0 0 0,-1 0-1 0 0,1 0 1 0 0,1 1 0 0 0,-1-1-1 0 0,1 0 1 0 0,-1 0 0 0 0,1 12 0 0 0,0-16-7 0 0,1 0 0 0 0,1 1 0 0 0,-1-1 0 0 0,0 1 0 0 0,0-1 1 0 0,0 0-1 0 0,1 1 0 0 0,-1-1 0 0 0,1 0 0 0 0,-1 1 1 0 0,1-1-1 0 0,-1 0 0 0 0,1 0 0 0 0,0 0 0 0 0,-1 1 1 0 0,1-1-1 0 0,0 0 0 0 0,0 0 0 0 0,0 0 0 0 0,0 0 0 0 0,0 0 1 0 0,0 0-1 0 0,3 1 0 0 0,-1-1-5 0 0,-1 0 0 0 0,1 0 0 0 0,0 0 1 0 0,0 0-1 0 0,0-1 0 0 0,0 1 0 0 0,0-1 0 0 0,0 1 0 0 0,1-1 0 0 0,4-1 1 0 0,0 0 0 0 0,0 0 1 0 0,1 0-1 0 0,-1-1 1 0 0,0-1 0 0 0,0 1-1 0 0,0-1 1 0 0,12-7 0 0 0,-4 0 26 0 0,-2 0 0 0 0,1-1 1 0 0,-1-1-1 0 0,-1 0 1 0 0,0-1-1 0 0,15-20 1 0 0,-18 23 128 0 0,-8 9-127 0 0,-1 0 0 0 0,0-1 1 0 0,1 1-1 0 0,-1 0 0 0 0,0 0 0 0 0,0-1 0 0 0,0 1 0 0 0,0-1 0 0 0,0 1 1 0 0,0-1-1 0 0,0 0 0 0 0,0-1 0 0 0,14 24 10 0 0,-15-13-37 0 0,-1 1 1 0 0,1-1 0 0 0,-2 1-1 0 0,1-1 1 0 0,-4 11 0 0 0,3-10 1 0 0,-24 106 57 0 0,-14 59 120 0 0,34-140-136 0 0,-1 3 32 0 0,4-17 53 0 0,-1 0 0 0 0,-9 28 0 0 0,7-29 144 0 0,9-30-4765 0 0,-1 3 2537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57.586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 1 296 0 0,'0'0'19'0'0,"0"0"0"0"0,-1 0 1 0 0,1 0-1 0 0,0 0 0 0 0,0 1 0 0 0,0-1 0 0 0,0 0 1 0 0,0 0-1 0 0,0 0 0 0 0,0 0 0 0 0,0 1 0 0 0,0-1 1 0 0,0 0-1 0 0,0 0 0 0 0,0 0 0 0 0,0 0 0 0 0,0 1 1 0 0,0-1-1 0 0,0 0 0 0 0,0 0 0 0 0,0 0 0 0 0,0 1 1 0 0,0-1-1 0 0,0 0 0 0 0,0 0 0 0 0,1 0 0 0 0,-1 0 1 0 0,0 0-1 0 0,0 1 0 0 0,0-1 0 0 0,0 0 0 0 0,0 0 1 0 0,0 0-1 0 0,1 0 0 0 0,-1 0 0 0 0,0 0 0 0 0,0 1 0 0 0,0-1 1 0 0,0 0-1 0 0,0 0 0 0 0,1 0 0 0 0,-1 0 0 0 0,0 0 1 0 0,0 0-1 0 0,0 0 0 0 0,1 0 0 0 0,-1 0 0 0 0,24 6 392 0 0,0-1 0 0 0,1-1 0 0 0,41 2 0 0 0,82-8 302 0 0,-89 1-510 0 0,82-6 255 0 0,33 1 212 0 0,-125 4-389 0 0,-46 2-229 0 0,0 2-9 0 0,4 5-3087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20.363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63 293 112 0 0,'0'0'479'0'0,"5"-1"-37"0"0,8-4-243 0 0,-1 0 1 0 0,1 0 0 0 0,-1-1-1 0 0,0-1 1 0 0,0 0-1 0 0,-1-1 1 0 0,0 0 0 0 0,0-1-1 0 0,-1 0 1 0 0,0 0-1 0 0,0-1 1 0 0,-1-1 0 0 0,-1 1-1 0 0,0-1 1 0 0,0-1-1 0 0,-1 0 1 0 0,-1 0 0 0 0,0 0-1 0 0,0-1 1 0 0,-1 1-1 0 0,-1-1 1 0 0,0-1 0 0 0,2-16-1 0 0,0-11 1011 0 0,-6 40-1052 0 0,-11 16-102 0 0,0 0 0 0 0,1 0 1 0 0,1 1-1 0 0,-13 30 1 0 0,13-26-35 0 0,-12 28 39 0 0,1 1-1 0 0,-13 55 1 0 0,-17 105 32 0 0,29-115-66 0 0,-14 90 73 0 0,29-150-74 0 0,-6 42 91 0 0,3-1 0 0 0,1 114-1 0 0,10-162-82 0 0,1-1 0 0 0,1 0-1 0 0,2 1 1 0 0,1-2-1 0 0,1 1 1 0 0,1-1 0 0 0,16 33-1 0 0,-18-45-17 0 0,-1-1 1 0 0,2 1-1 0 0,0-1 0 0 0,0-1 0 0 0,1 0 0 0 0,0 0 1 0 0,1-1-1 0 0,1 0 0 0 0,-1 0 0 0 0,19 11 0 0 0,-23-17 13 0 0,0 0-1 0 0,1 0 1 0 0,-1-1-1 0 0,1 0 0 0 0,-1 0 1 0 0,1-1-1 0 0,0 0 1 0 0,0 0-1 0 0,0-1 0 0 0,1 0 1 0 0,-1 0-1 0 0,0 0 1 0 0,0-1-1 0 0,1 0 0 0 0,-1-1 1 0 0,0 1-1 0 0,0-1 1 0 0,0-1-1 0 0,0 0 0 0 0,0 0 1 0 0,0 0-1 0 0,8-4 1 0 0,-8 2 5 0 0,1 0 0 0 0,-1-1 1 0 0,0 0-1 0 0,-1 0 0 0 0,1-1 1 0 0,-1 0-1 0 0,0 0 0 0 0,0 0 1 0 0,-1-1-1 0 0,0 1 1 0 0,0-1-1 0 0,-1-1 0 0 0,1 1 1 0 0,-2-1-1 0 0,1 1 0 0 0,-1-1 1 0 0,0 0-1 0 0,-1 0 0 0 0,0-1 1 0 0,2-9-1 0 0,-2 0-13 0 0,0 0-1 0 0,-1 0 0 0 0,-1 0 1 0 0,-1 0-1 0 0,0 0 0 0 0,-1 0 1 0 0,-1 0-1 0 0,-8-26 0 0 0,2 18-11 0 0,-1 1 0 0 0,0 0 0 0 0,-2 1 0 0 0,-25-38 0 0 0,27 49-9 0 0,-1 1 0 0 0,-1 1-1 0 0,1 0 1 0 0,-2 0 0 0 0,0 1 0 0 0,0 1-1 0 0,-23-13 1 0 0,22 13 3 0 0,4 3-2 0 0,7 5 4 0 0,0-1 1 0 0,1 1 0 0 0,-1-1-1 0 0,1 0 1 0 0,0 1-1 0 0,-1-1 1 0 0,1 0-1 0 0,0 0 1 0 0,-3-5 0 0 0,5 7-5 0 0,-1-1 1 0 0,1 1 0 0 0,0-1-1 0 0,0 0 1 0 0,0 1 0 0 0,0-1 0 0 0,0 0-1 0 0,0 1 1 0 0,-1-1 0 0 0,2 0-1 0 0,-1 1 1 0 0,0-1 0 0 0,0 1 0 0 0,0-1-1 0 0,0 0 1 0 0,0 1 0 0 0,0-1-1 0 0,1 0 1 0 0,-1 0 0 0 0,15-16 17 0 0,20-9-126 0 0,1 2 1 0 0,52-26-1 0 0,-10 6-721 0 0,-77 44 806 0 0,37-23-2759 0 0,42-32 1 0 0,-60 38 697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8:58.523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79 1 168 0 0,'-13'19'344'0'0,"0"2"0"0"0,1-1 1 0 0,1 2-1 0 0,-14 37 0 0 0,24-56-317 0 0,0 0 1 0 0,0 1-1 0 0,1 0 1 0 0,-1-1 0 0 0,1 1-1 0 0,0-1 1 0 0,0 1-1 0 0,0-1 1 0 0,0 1-1 0 0,1-1 1 0 0,-1 1-1 0 0,1-1 1 0 0,2 6-1 0 0,-2-7-12 0 0,-1-1-1 0 0,1 1 0 0 0,0-1 0 0 0,-1 0 0 0 0,1 0 0 0 0,0 1 1 0 0,0-1-1 0 0,0 0 0 0 0,0 0 0 0 0,0 0 0 0 0,1 0 0 0 0,-1 0 1 0 0,0 0-1 0 0,0 0 0 0 0,1 0 0 0 0,-1-1 0 0 0,0 1 1 0 0,1-1-1 0 0,-1 1 0 0 0,1-1 0 0 0,-1 1 0 0 0,1-1 0 0 0,-1 1 1 0 0,1-1-1 0 0,-1 0 0 0 0,1 0 0 0 0,-1 0 0 0 0,1 0 1 0 0,-1 0-1 0 0,1 0 0 0 0,-1-1 0 0 0,3 0 0 0 0,14-4 152 0 0,-1 0-1 0 0,1-2 1 0 0,22-12-1 0 0,5-2 155 0 0,-33 16-248 0 0,-10 4-48 0 0,0 0 0 0 0,0 0 0 0 0,0 0 0 0 0,0 0 0 0 0,0 1-1 0 0,0-1 1 0 0,0 1 0 0 0,0-1 0 0 0,4 1 0 0 0,-5 0-17 0 0,0 0-1 0 0,0 1 1 0 0,0-1 0 0 0,0 0 0 0 0,-1 1 0 0 0,1 0 0 0 0,0-1-1 0 0,0 1 1 0 0,0-1 0 0 0,-1 1 0 0 0,1 0 0 0 0,0 0-1 0 0,-1-1 1 0 0,1 1 0 0 0,0 0 0 0 0,-1 0 0 0 0,1 0 0 0 0,-1 0-1 0 0,0 0 1 0 0,1-1 0 0 0,-1 1 0 0 0,0 0 0 0 0,1 0 0 0 0,-1 0-1 0 0,0 0 1 0 0,0 2 0 0 0,-2 19 45 0 0,-1-4-18 0 0,3-14-26 0 0,0 1 1 0 0,0 0-1 0 0,1-1 1 0 0,-1 1-1 0 0,1-1 1 0 0,1 1-1 0 0,-1-1 0 0 0,0 0 1 0 0,1 1-1 0 0,0-1 1 0 0,0 0-1 0 0,0 0 0 0 0,1 0 1 0 0,4 5-1 0 0,-5-6-7 0 0,0-1 0 0 0,0 0 0 0 0,1 0 0 0 0,-1 0 0 0 0,1-1-1 0 0,-1 1 1 0 0,1-1 0 0 0,0 1 0 0 0,0-1 0 0 0,-1 0 0 0 0,1 0 0 0 0,0 0-1 0 0,0 0 1 0 0,0-1 0 0 0,0 1 0 0 0,0-1 0 0 0,0 0 0 0 0,1 1 0 0 0,-1-2-1 0 0,0 1 1 0 0,0 0 0 0 0,3-1 0 0 0,3 0 56 0 0,-1-1 0 0 0,1 0 0 0 0,-1-1 0 0 0,1 0 1 0 0,-1 0-1 0 0,0-1 0 0 0,0 0 0 0 0,0 0 0 0 0,-1-1 0 0 0,1 0 0 0 0,-1 0 0 0 0,0-1 0 0 0,-1 0 0 0 0,1 0 0 0 0,-1 0 0 0 0,0-1 1 0 0,-1 0-1 0 0,0 0 0 0 0,0-1 0 0 0,0 1 0 0 0,-1-1 0 0 0,0 0 0 0 0,5-16 0 0 0,-4 9 28 0 0,-1 6-1 0 0,-1 0 1 0 0,0-1-1 0 0,2-14 1 0 0,-1-11-2253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40:51.710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2196 0 256 0 0,'0'0'802'0'0,"-1"4"-573"0"0,-2 12-15 0 0,-1-1 1 0 0,0 1-1 0 0,-2-1 0 0 0,1 0 1 0 0,-2 0-1 0 0,-12 20 0 0 0,8-14-6 0 0,0 0 0 0 0,-12 40 0 0 0,19-47-133 0 0,1 0-1 0 0,0-1 1 0 0,1 1-1 0 0,1 0 1 0 0,0 0-1 0 0,2 27 1 0 0,-1-36-55 0 0,1-1-1 0 0,0 1 1 0 0,0-1 0 0 0,0 1-1 0 0,0-1 1 0 0,1 0 0 0 0,0 1-1 0 0,0-1 1 0 0,0 0 0 0 0,0 0 0 0 0,0 0-1 0 0,1-1 1 0 0,0 1 0 0 0,0-1-1 0 0,0 1 1 0 0,0-1 0 0 0,1 0-1 0 0,-1 0 1 0 0,1 0 0 0 0,-1-1 0 0 0,1 1-1 0 0,0-1 1 0 0,0 0 0 0 0,1 0-1 0 0,4 1 1 0 0,5 1-255 0 0,0-2-1 0 0,0 0 0 0 0,0-1 1 0 0,1 0-1 0 0,-1-1 1 0 0,0-1-1 0 0,0 0 1 0 0,0-1-1 0 0,0 0 1 0 0,26-8-1 0 0,-21 4-810 0 0</inkml:trace>
  <inkml:trace contextRef="#ctx0" brushRef="#br0" timeOffset="1">2321 246 152 0 0,'48'-5'256'0'0,"0"-1"-144"0"0,0 4-200 0 0,0 0-92 0 0,2-1 36 0 0</inkml:trace>
  <inkml:trace contextRef="#ctx0" brushRef="#br0" timeOffset="2">0 1358 224 0 0,'0'0'954'0'0,"4"1"-668"0"0,72 7 843 0 0,107-4-1 0 0,-173-4-1081 0 0,318-11 1023 0 0,-318 10-1512 0 0,1-1 0 0 0,-1 0 0 0 0,0 0 0 0 0,0-1 0 0 0,11-4 0 0 0,-13 3-788 0 0</inkml:trace>
  <inkml:trace contextRef="#ctx0" brushRef="#br0" timeOffset="3">1340 1343 200 0 0,'-20'54'712'0'0,"2"1"0"0"0,3 0 1 0 0,-9 62-1 0 0,5-24-7 0 0,-7 61 539 0 0,24-133 909 0 0,66-144-1173 0 0,48-160-224 0 0,-107 270-728 0 0,0 1 0 0 0,1 0 0 0 0,9-15 0 0 0,-13 23-26 0 0,0 1-1 0 0,1-1 1 0 0,-1 1-1 0 0,1 0 0 0 0,0 0 1 0 0,0 0-1 0 0,0 1 0 0 0,0-1 1 0 0,1 1-1 0 0,-1-1 1 0 0,1 1-1 0 0,-1 0 0 0 0,1 1 1 0 0,7-4-1 0 0,-5 3-11 0 0,1 1-1 0 0,-1 0 1 0 0,1 0 0 0 0,-1 0-1 0 0,1 1 1 0 0,8 1 0 0 0,-13-1 4 0 0,1 0 1 0 0,-1 1 0 0 0,0-1 0 0 0,0 1-1 0 0,1 0 1 0 0,-1 0 0 0 0,0 0-1 0 0,0 0 1 0 0,0 0 0 0 0,0 0 0 0 0,0 0-1 0 0,0 1 1 0 0,0-1 0 0 0,-1 1-1 0 0,1 0 1 0 0,-1-1 0 0 0,1 1 0 0 0,-1 0-1 0 0,1 0 1 0 0,-1 0 0 0 0,2 4-1 0 0,-2-5 2 0 0,0 1 0 0 0,-1-1-1 0 0,1 1 1 0 0,-1 0 0 0 0,1-1-1 0 0,-1 1 1 0 0,0-1-1 0 0,0 1 1 0 0,1 0 0 0 0,-1-1-1 0 0,0 1 1 0 0,-1 0 0 0 0,1-1-1 0 0,0 1 1 0 0,0 0 0 0 0,-1-1-1 0 0,1 1 1 0 0,-1 0-1 0 0,1-1 1 0 0,-1 1 0 0 0,0-1-1 0 0,1 1 1 0 0,-2 1 0 0 0,-2 2-10 0 0,0 0 0 0 0,0-1 1 0 0,-1 1-1 0 0,-8 6 1 0 0,1 0 13 0 0,2-3-260 0 0,1-1 0 0 0,-1-1 1 0 0,0 1-1 0 0,-1-2 1 0 0,-18 9-1 0 0,21-11-392 0 0,-2 0-2545 0 0</inkml:trace>
  <inkml:trace contextRef="#ctx0" brushRef="#br0" timeOffset="4">1780 1463 236 0 0,'1'9'258'0'0,"0"0"-1"0"0,-1-1 1 0 0,0 1-1 0 0,-1-1 1 0 0,1 1-1 0 0,-2-1 1 0 0,1 1 0 0 0,-5 10-1 0 0,0 8 760 0 0,14-44-345 0 0,1 1 1 0 0,0 0-1 0 0,2 0 1 0 0,17-21-1 0 0,-17 27-1309 0 0,1 1 0 0 0,0 0 0 0 0,0 0 0 0 0,1 1 0 0 0,0 1 0 0 0,24-10 0 0 0,-22 11-757 0 0</inkml:trace>
  <inkml:trace contextRef="#ctx0" brushRef="#br0" timeOffset="5">2083 1377 256 0 0,'-3'11'742'0'0,"-8"6"-206"0"0,-17 36-1 0 0,25-47-476 0 0,0 0-1 0 0,1 0 1 0 0,0 0 0 0 0,0 0-1 0 0,1 0 1 0 0,0 1-1 0 0,0-1 1 0 0,0 0-1 0 0,1 1 1 0 0,0 9 0 0 0,0-14-48 0 0,1-1 1 0 0,-1 0-1 0 0,1 0 1 0 0,-1 0 0 0 0,1 0-1 0 0,0 0 1 0 0,-1 0-1 0 0,1 0 1 0 0,0 0 0 0 0,0 0-1 0 0,0 0 1 0 0,-1 0-1 0 0,1-1 1 0 0,0 1 0 0 0,0 0-1 0 0,0 0 1 0 0,0-1-1 0 0,1 1 1 0 0,-1-1 0 0 0,0 1-1 0 0,0-1 1 0 0,0 1-1 0 0,0-1 1 0 0,0 0 0 0 0,1 0-1 0 0,-1 1 1 0 0,0-1 0 0 0,0 0-1 0 0,1 0 1 0 0,-1 0-1 0 0,0 0 1 0 0,0-1 0 0 0,0 1-1 0 0,3-1 1 0 0,4 0 48 0 0,1-1 1 0 0,-1 1 0 0 0,12-6-1 0 0,-13 5 13 0 0,0-1-1 0 0,-1 0 0 0 0,1 0 0 0 0,-1-1 0 0 0,1 0 1 0 0,-1 0-1 0 0,0 0 0 0 0,-1-1 0 0 0,1 0 1 0 0,-1 0-1 0 0,0 0 0 0 0,0-1 0 0 0,0 0 1 0 0,7-12-1 0 0,-12 18-63 0 0,1-1 0 0 0,-1 0 0 0 0,0 1 0 0 0,1-1 0 0 0,-1 0 0 0 0,0 1 0 0 0,1-1 0 0 0,-1 0 0 0 0,0 0 0 0 0,0 1 0 0 0,0-1 0 0 0,0 0 0 0 0,0 1 0 0 0,1-1 0 0 0,-1 0 0 0 0,0 0 0 0 0,-1 1 0 0 0,1-1 0 0 0,0 0 0 0 0,0 0 0 0 0,0 1 0 0 0,0-1 0 0 0,-1 0 0 0 0,1 0 0 0 0,0 1 0 0 0,0-1 0 0 0,-1 0 1 0 0,0 0-1 0 0,0 0-10 0 0,0 0 1 0 0,-1 0 0 0 0,1 0-1 0 0,0 0 1 0 0,-1 1 0 0 0,1-1 0 0 0,-1 0-1 0 0,1 1 1 0 0,-1-1 0 0 0,1 1-1 0 0,-1 0 1 0 0,-2-1 0 0 0,-5 0-341 0 0,0 1-1 0 0,0 0 1 0 0,-13 1 0 0 0,6 2-926 0 0,1 2 99 0 0</inkml:trace>
  <inkml:trace contextRef="#ctx0" brushRef="#br0" timeOffset="6">2515 1159 88 0 0,'0'0'957'0'0,"-2"4"-692"0"0,-306 579 3314 0 0,291-550-3460 0 0,2 0 0 0 0,1 1 0 0 0,2 1-1 0 0,1 0 1 0 0,2 0 0 0 0,1 1 0 0 0,-5 59 0 0 0,13-92-102 0 0,0 1-1 0 0,0-1 1 0 0,0 0 0 0 0,0 1 0 0 0,0-1 0 0 0,1 0-1 0 0,-1 1 1 0 0,1-1 0 0 0,0 0 0 0 0,0 0 0 0 0,0 1-1 0 0,1-1 1 0 0,-1 0 0 0 0,1 0 0 0 0,0 0 0 0 0,3 4-1 0 0,-3-5-1 0 0,0-1-1 0 0,0 1 0 0 0,1-1 0 0 0,-1 1 1 0 0,0-1-1 0 0,1 0 0 0 0,-1 0 0 0 0,1 0 1 0 0,0 0-1 0 0,-1-1 0 0 0,1 1 0 0 0,0 0 1 0 0,-1-1-1 0 0,1 0 0 0 0,0 0 0 0 0,-1 0 1 0 0,1 0-1 0 0,0 0 0 0 0,0-1 0 0 0,4 0 1 0 0,3-2 0 0 0,-1 0 0 0 0,0-1 0 0 0,0 0 0 0 0,0 0 0 0 0,0-1 0 0 0,-1 0 0 0 0,0-1 0 0 0,0 0 0 0 0,0 0 0 0 0,-1 0 0 0 0,0-1 0 0 0,0 0 0 0 0,0-1 0 0 0,-1 1 0 0 0,-1-1 0 0 0,1-1 0 0 0,4-8 0 0 0,-5 7-1 0 0,0-1 1 0 0,-1 0-1 0 0,0 0 1 0 0,4-20-1 0 0,-8 27-11 0 0,1 0 0 0 0,-1 0 0 0 0,0 0-1 0 0,0 0 1 0 0,0 0 0 0 0,-1 0 0 0 0,1 0-1 0 0,-1 0 1 0 0,0 0 0 0 0,0 1-1 0 0,0-1 1 0 0,0 0 0 0 0,-1 1 0 0 0,0-1-1 0 0,0 1 1 0 0,0-1 0 0 0,0 1 0 0 0,-3-5-1 0 0,-14-11 32 0 0,-21-19-1 0 0,35 33-50 0 0,5 5 14 0 0,-1 0 1 0 0,1 0 0 0 0,0 0-1 0 0,-1-1 1 0 0,1 1 0 0 0,0 0 0 0 0,0-1-1 0 0,-1 1 1 0 0,1 0 0 0 0,0-1-1 0 0,0 1 1 0 0,0 0 0 0 0,-1-1-1 0 0,1 1 1 0 0,0 0 0 0 0,0-1-1 0 0,0 1 1 0 0,0 0 0 0 0,0-1 0 0 0,0 1-1 0 0,0-1 1 0 0,0 1 0 0 0,0 0-1 0 0,0-1 1 0 0,0 1 0 0 0,0-1-1 0 0,0 1 1 0 0,0 0 0 0 0,0-1 0 0 0,0 1-1 0 0,0-1 1 0 0,0 1 0 0 0,1-1-1 0 0,13-9-16 0 0,29-4 45 0 0,-33 11-30 0 0,13-4 1 0 0,-1-1 1 0 0,0-2-1 0 0,-1 0 1 0 0,0-1-1 0 0,0-1 1 0 0,-2 0 0 0 0,1-2-1 0 0,-1-1 1 0 0,-1 0-1 0 0,-1-1 1 0 0,27-32-1 0 0,-22 16 13 0 0,-17 24 2 0 0,0 1-1 0 0,0-1 1 0 0,0 1 0 0 0,9-7-1 0 0,-13 13-38 0 0,-3 6-34 0 0,1 1 53 0 0,-1-1-1 0 0,0 1 1 0 0,0-1-1 0 0,-6 10 1 0 0,2-3 8 0 0,-2 4 8 0 0,5-11-145 0 0,1-1-1 0 0,0 0 1 0 0,0 1 0 0 0,0-1-1 0 0,0 1 1 0 0,1 0-1 0 0,-2 9 1 0 0</inkml:trace>
  <inkml:trace contextRef="#ctx0" brushRef="#br0" timeOffset="7">2736 1394 120 0 0,'0'0'136'0'0,"2"-8"-180"0"0,3 5-48 0 0</inkml:trace>
  <inkml:trace contextRef="#ctx0" brushRef="#br0" timeOffset="8">3145 1060 36 0 0,'-40'115'2568'0'0,"-36"111"-739"0"0,69-199-1648 0 0,1 0-1 0 0,2 0 0 0 0,0 0 1 0 0,2 0-1 0 0,2 49 1 0 0,0-73-174 0 0,1 1 0 0 0,0-1 0 0 0,-1 0 0 0 0,1-1 0 0 0,0 1 0 0 0,1 0 0 0 0,-1 0 1 0 0,0 0-1 0 0,1-1 0 0 0,0 1 0 0 0,-1 0 0 0 0,1-1 0 0 0,0 0 0 0 0,0 1 0 0 0,1-1 0 0 0,-1 0 0 0 0,0 0 0 0 0,1 0 1 0 0,-1-1-1 0 0,1 1 0 0 0,0 0 0 0 0,0-1 0 0 0,-1 0 0 0 0,1 0 0 0 0,0 0 0 0 0,0 0 0 0 0,0 0 0 0 0,0 0 0 0 0,0-1 1 0 0,0 1-1 0 0,0-1 0 0 0,0 0 0 0 0,1 0 0 0 0,-1 0 0 0 0,0 0 0 0 0,0-1 0 0 0,0 1 0 0 0,0-1 0 0 0,0 0 1 0 0,0 0-1 0 0,0 0 0 0 0,0 0 0 0 0,3-3 0 0 0,18-6-447 0 0,23-14-2522 0 0,-35 18 1596 0 0</inkml:trace>
  <inkml:trace contextRef="#ctx0" brushRef="#br0" timeOffset="9">3145 1379 112 0 0,'27'-8'268'0'0,"5"3"-128"0"0,1 1-144 0 0,-4-2-84 0 0,1-3-96 0 0,-1 3 48 0 0</inkml:trace>
  <inkml:trace contextRef="#ctx0" brushRef="#br0" timeOffset="10">1273 2921 380 0 0,'6'4'164'0'0,"0"0"0"0"0,0 0 0 0 0,1-1 0 0 0,-1 0 0 0 0,1 0 0 0 0,-1 0 0 0 0,1-1 0 0 0,0 0 0 0 0,0 0 0 0 0,0-1 0 0 0,8 1 0 0 0,16 1 462 0 0,35-2-1 0 0,-60-1-538 0 0,30-1 540 0 0,-1-2 0 0 0,0-1 1 0 0,35-10-1 0 0,-53 13 66 0 0,-16 1-680 0 0,-1 0 0 0 0,0 1 0 0 0,1-1 1 0 0,-1 0-1 0 0,0 0 0 0 0,0 0 0 0 0,0 0 0 0 0,1 0 0 0 0,-1 0 0 0 0,0 1 0 0 0,0-1 0 0 0,1 0 0 0 0,-1 0 0 0 0,0 0 0 0 0,0 1 0 0 0,0-1 0 0 0,0 0 0 0 0,0 0 0 0 0,1 1 0 0 0,-1-1 0 0 0,0 0 0 0 0,0 0 0 0 0,0 1 0 0 0,0-1 0 0 0,0 0 0 0 0,0 0 0 0 0,0 1 0 0 0,0-1 0 0 0,0 0 0 0 0,0 1 0 0 0,0 2 16 0 0,-1 0 0 0 0,0 0-1 0 0,0 0 1 0 0,-1 0-1 0 0,1 0 1 0 0,0-1-1 0 0,-3 4 1 0 0,1 0-37 0 0,-62 127 94 0 0,-125 238-53 0 0,143-286-2 0 0,37-66-621 0 0,14-30-1968 0 0,-1 3 847 0 0,-3 3 131 0 0</inkml:trace>
  <inkml:trace contextRef="#ctx0" brushRef="#br0" timeOffset="11">1307 3280 292 0 0,'23'-2'392'0'0,"4"0"-28"0"0,2-2-16 0 0,2 0 8 0 0,5 2-40 0 0,-5-3-76 0 0,3 1-12 0 0,-5 2-8 0 0,0 0-8 0 0,-8 2-12 0 0,0 0-68 0 0,0-2-12 0 0,-5 1-128 0 0,1-1-104 0 0,-5 0-124 0 0,1 2-276 0 0,-3-2-556 0 0,3 2 248 0 0</inkml:trace>
  <inkml:trace contextRef="#ctx0" brushRef="#br0" timeOffset="12">2098 3315 128 0 0,'185'-20'2385'0'0,"-93"12"-1956"0"0,94-3 403 0 0,-172 9-686 0 0,-8 2-53 0 0,0 0 0 0 0,1-1 0 0 0,-1 0 0 0 0,12-4 0 0 0,-17 4-34 0 0,-24-4-3691 0 0</inkml:trace>
  <inkml:trace contextRef="#ctx0" brushRef="#br0" timeOffset="13">2141 3464 152 0 0,'211'-18'2527'0'0,"-98"5"-1950"0"0,10 1 114 0 0,-121 11-919 0 0,1 1 0 0 0,-1-1 0 0 0,0 0 0 0 0,1 0 1 0 0,-1 0-1 0 0,0 0 0 0 0,0 0 0 0 0,0 0 0 0 0,2-2 0 0 0,3-3-712 0 0</inkml:trace>
  <inkml:trace contextRef="#ctx0" brushRef="#br0" timeOffset="14">3172 2973 352 0 0,'-1'4'343'0'0,"-102"392"2812"0"0,95-362-2951 0 0,-11 40 1534 0 0,21-78-1188 0 0,7-14-133 0 0,12-27-218 0 0,83-243 545 0 0,-53 170-581 0 0,-48 113-166 0 0,0 1 0 0 0,0-1 0 0 0,0 0 1 0 0,1 1-1 0 0,0 0 0 0 0,0-1 0 0 0,0 1 0 0 0,0 1 0 0 0,1-1 0 0 0,-1 1 0 0 0,1 0 0 0 0,0 0 0 0 0,0 0 0 0 0,0 1 0 0 0,1-1 0 0 0,-1 1 0 0 0,0 0 0 0 0,1 1 0 0 0,0 0 0 0 0,-1 0 0 0 0,1 0 0 0 0,0 0 0 0 0,-1 1 0 0 0,1 0 0 0 0,0 0 0 0 0,0 0 0 0 0,-1 1 0 0 0,1 0 0 0 0,0 0 0 0 0,-1 1 0 0 0,1-1 0 0 0,9 5 0 0 0,-14-5-3 0 0,1 0-1 0 0,-1-1 0 0 0,0 1 1 0 0,1 0-1 0 0,-1 0 0 0 0,0 0 1 0 0,0 0-1 0 0,0 0 0 0 0,0 0 0 0 0,0 0 1 0 0,0 1-1 0 0,0-1 0 0 0,0 0 1 0 0,0 1-1 0 0,-1-1 0 0 0,1 0 1 0 0,0 1-1 0 0,-1-1 0 0 0,1 1 0 0 0,-1-1 1 0 0,0 1-1 0 0,1-1 0 0 0,-1 1 1 0 0,0-1-1 0 0,0 1 0 0 0,0-1 1 0 0,0 1-1 0 0,0 0 0 0 0,0-1 1 0 0,-1 1-1 0 0,1-1 0 0 0,0 1 0 0 0,-1-1 1 0 0,1 1-1 0 0,-1-1 0 0 0,0 0 1 0 0,1 1-1 0 0,-1-1 0 0 0,-2 3 1 0 0,-3 5-22 0 0,-1 0-1 0 0,0 0 1 0 0,0-1 0 0 0,-13 11 0 0 0,10-9 9 0 0,-139 118-404 0 0,148-127 412 0 0,1-1 0 0 0,-1 0 0 0 0,1 1 0 0 0,-1-1 0 0 0,1 1 0 0 0,-1-1 0 0 0,1 1 0 0 0,-1-1 0 0 0,1 1 0 0 0,0-1 0 0 0,-1 1 0 0 0,1 0 0 0 0,0-1 0 0 0,-1 1 0 0 0,1 0-1 0 0,0-1 1 0 0,0 1 0 0 0,0 0 0 0 0,-1-1 0 0 0,1 1 0 0 0,0 0 0 0 0,0-1 0 0 0,0 1 0 0 0,0 0 0 0 0,0-1 0 0 0,0 1 0 0 0,1 0 0 0 0,-1-1 0 0 0,0 1 0 0 0,0 0 0 0 0,0-1 0 0 0,1 1 0 0 0,-1 0 0 0 0,0-1 0 0 0,0 1-1 0 0,1-1 1 0 0,-1 1 0 0 0,1 0 0 0 0,-1-1 0 0 0,1 1 0 0 0,-1-1 0 0 0,1 1 0 0 0,-1-1 0 0 0,1 0 0 0 0,-1 1 0 0 0,1-1 0 0 0,-1 1 0 0 0,1-1 0 0 0,0 0 0 0 0,6 5-63 0 0,1 0 0 0 0,-1-1-1 0 0,11 4 1 0 0,-6-3-11 0 0,-5-1 51 0 0,0 0-1 0 0,-1 0 1 0 0,1 1-1 0 0,-1 0 1 0 0,0 0 0 0 0,0 1-1 0 0,0-1 1 0 0,-1 1-1 0 0,0 0 1 0 0,0 1-1 0 0,5 7 1 0 0,-10-13 30 0 0,1 1 0 0 0,0-1 0 0 0,-1 0-1 0 0,1 1 1 0 0,-1-1 0 0 0,0 0 0 0 0,1 1 0 0 0,-1-1 0 0 0,0 1 0 0 0,0-1 0 0 0,0 1 0 0 0,0-1-1 0 0,0 0 1 0 0,0 1 0 0 0,0-1 0 0 0,0 1 0 0 0,-1-1 0 0 0,1 1 0 0 0,-1-1 0 0 0,0 3 0 0 0,-1-1 0 0 0,0 0 0 0 0,1-1 0 0 0,-1 1 0 0 0,-1 0 0 0 0,1-1 0 0 0,0 0 0 0 0,-1 1 0 0 0,-4 3 0 0 0,-2 0 14 0 0,0 0 0 0 0,-1-1 1 0 0,0 0-1 0 0,-14 5 0 0 0,-16 4 1 0 0,-1-2 0 0 0,0-2 0 0 0,-60 8 0 0 0,82-19-380 0 0</inkml:trace>
  <inkml:trace contextRef="#ctx0" brushRef="#br0" timeOffset="15">3865 3195 412 0 0,'-5'-2'259'0'0,"-1"0"0"0"0,0 0 0 0 0,1 0 0 0 0,-1 1-1 0 0,0 0 1 0 0,0 0 0 0 0,0 0 0 0 0,0 1 0 0 0,0 0 0 0 0,0 0 0 0 0,-12 2 0 0 0,2 2-122 0 0,0 1 0 0 0,0 0 0 0 0,-17 8 0 0 0,14-4-109 0 0,0 0 0 0 0,0 2 0 0 0,1 0 0 0 0,1 1 0 0 0,0 1 0 0 0,0 1 0 0 0,1 0 0 0 0,1 1 0 0 0,0 0 0 0 0,2 2 0 0 0,-1-1 0 0 0,2 2-1 0 0,0 0 1 0 0,-15 32 0 0 0,27-49-24 0 0,-1 0-1 0 0,0 1 0 0 0,0-1 0 0 0,1 0 0 0 0,-1 1 0 0 0,0-1 1 0 0,1 1-1 0 0,0-1 0 0 0,-1 1 0 0 0,1 0 0 0 0,0-1 0 0 0,0 1 1 0 0,0-1-1 0 0,0 1 0 0 0,0-1 0 0 0,0 1 0 0 0,0-1 0 0 0,0 1 1 0 0,1 0-1 0 0,-1-1 0 0 0,1 1 0 0 0,-1-1 0 0 0,1 1 1 0 0,-1-1-1 0 0,1 0 0 0 0,0 1 0 0 0,0-1 0 0 0,0 0 0 0 0,0 1 1 0 0,0-1-1 0 0,1 1 0 0 0,1 0 3 0 0,-1-1-1 0 0,1 0 1 0 0,-1 0 0 0 0,1 0-1 0 0,0 0 1 0 0,-1 0 0 0 0,1-1 0 0 0,0 1-1 0 0,0-1 1 0 0,0 1 0 0 0,-1-1 0 0 0,1 0-1 0 0,0 0 1 0 0,0-1 0 0 0,0 1-1 0 0,4-2 1 0 0,2 0 4 0 0,-1 0 1 0 0,1-1-1 0 0,-1 0 0 0 0,0-1 0 0 0,0 0 1 0 0,0 0-1 0 0,-1-1 0 0 0,1 0 0 0 0,10-9 1 0 0,-3 0-16 0 0,-1-1 0 0 0,25-31 1 0 0,-30 32 11 0 0,0 0 0 0 0,10-22 0 0 0,-13 23-19 0 0,1-1 0 0 0,1 1 1 0 0,12-15-1 0 0,-20 28 11 0 0,0 0 0 0 0,0 0 0 0 0,0 1 0 0 0,0-1 0 0 0,0 0-1 0 0,0 0 1 0 0,0 0 0 0 0,0 0 0 0 0,0 0 0 0 0,0 0 0 0 0,0 0 0 0 0,0 0 0 0 0,0 1 0 0 0,0-1 0 0 0,0 0 0 0 0,0 0 0 0 0,0 0 0 0 0,0 0 0 0 0,0 0 0 0 0,1 0 0 0 0,-1 0 0 0 0,0 0 0 0 0,0 0 0 0 0,0 0 0 0 0,0 0 0 0 0,0 0 0 0 0,0 0 0 0 0,0 0-1 0 0,0 0 1 0 0,1 1 0 0 0,-1-1 0 0 0,0 0 0 0 0,0 0 0 0 0,0 0 0 0 0,0 0 0 0 0,0 0 0 0 0,0 0 0 0 0,0 0 0 0 0,0 0 0 0 0,1 0 0 0 0,-1-1 0 0 0,0 1 0 0 0,0 0 0 0 0,0 0 0 0 0,0 0 0 0 0,0 0 0 0 0,0 0 0 0 0,0 0 0 0 0,0 0 0 0 0,1 0-1 0 0,-1 0 1 0 0,0 0 0 0 0,0 0 0 0 0,0 0 0 0 0,0 0 0 0 0,0 0 0 0 0,0 0 0 0 0,0-1 0 0 0,0 1 0 0 0,0 0 0 0 0,0 0 0 0 0,0 0 0 0 0,0 0 0 0 0,0 0 0 0 0,0 0 0 0 0,-1 16-11 0 0,-8 34 21 0 0,6-34-50 0 0,0-6 37 0 0,2 1-1 0 0,-1-1 1 0 0,2 1 0 0 0,-1-1-1 0 0,1 1 1 0 0,1-1-1 0 0,1 11 1 0 0,-1-18 2 0 0,0 0-1 0 0,-1 0 1 0 0,1-1 0 0 0,0 1-1 0 0,1 0 1 0 0,-1-1 0 0 0,0 1-1 0 0,1-1 1 0 0,-1 1 0 0 0,1-1-1 0 0,0 0 1 0 0,0 0 0 0 0,0 0-1 0 0,0 0 1 0 0,0 0 0 0 0,0 0-1 0 0,1 0 1 0 0,-1-1 0 0 0,1 1-1 0 0,-1-1 1 0 0,1 0 0 0 0,-1 1-1 0 0,1-1 1 0 0,0 0 0 0 0,0-1-1 0 0,0 1 1 0 0,-1 0 0 0 0,1-1-1 0 0,0 0 1 0 0,4 0 0 0 0,4 1-3 0 0,0-2 0 0 0,-1 1 0 0 0,1-1 0 0 0,0-1 0 0 0,-1 0 0 0 0,1-1 0 0 0,14-5 0 0 0,69-35-28 0 0,-60 25 40 0 0,12-10-12 0 0,-37 23 19 0 0,0 0 0 0 0,0-1 1 0 0,-1 0-1 0 0,1 0 0 0 0,-1-1 0 0 0,-1 0 0 0 0,10-11 0 0 0,-6 3 17 0 0,-7 11-15 0 0,-1 1 0 0 0,0-2 0 0 0,1 1 0 0 0,-2 0 0 0 0,1-1 0 0 0,0 1 0 0 0,-1-1-1 0 0,0 0 1 0 0,0 0 0 0 0,0 0 0 0 0,-1 0 0 0 0,0 0 0 0 0,0 0 0 0 0,1-8 0 0 0,-2 11-10 0 0,0 0 1 0 0,0 0 0 0 0,-1 1-1 0 0,1-1 1 0 0,0 0-1 0 0,-1 1 1 0 0,0-1 0 0 0,1 0-1 0 0,-1 0 1 0 0,0 1-1 0 0,0-1 1 0 0,1 1 0 0 0,-1-1-1 0 0,-1 1 1 0 0,1-1 0 0 0,-1 0-1 0 0,0 0-2 0 0,0 1-1 0 0,0 0 1 0 0,0 0 0 0 0,0-1-1 0 0,0 1 1 0 0,0 1-1 0 0,0-1 1 0 0,0 0 0 0 0,0 0-1 0 0,0 1 1 0 0,-1-1 0 0 0,1 1-1 0 0,0 0 1 0 0,0 0-1 0 0,-1 0 1 0 0,1 0 0 0 0,0 0-1 0 0,-1 0 1 0 0,-2 1-1 0 0,-1 0-8 0 0,0 1 0 0 0,1-1 0 0 0,0 1 0 0 0,-1 0 0 0 0,1 1 0 0 0,0-1 0 0 0,0 1 0 0 0,0 0 0 0 0,0 0 0 0 0,1 1 0 0 0,-1-1 0 0 0,1 1 0 0 0,0 0 0 0 0,0 0 0 0 0,-3 5 0 0 0,-5 7-16 0 0,2-1-1 0 0,-18 36 1 0 0,25-46 5 0 0,0 0-1 0 0,1 1 1 0 0,0-1 0 0 0,0 1 0 0 0,1 0 0 0 0,-1-1 0 0 0,0 11-1 0 0,2-15 11 0 0,0 0-1 0 0,0 0 0 0 0,0 0 1 0 0,0 0-1 0 0,0 0 0 0 0,1 1 0 0 0,-1-1 1 0 0,0 0-1 0 0,1 0 0 0 0,-1 0 0 0 0,0 0 1 0 0,1 0-1 0 0,-1 0 0 0 0,1 0 1 0 0,0 0-1 0 0,-1 0 0 0 0,1 0 0 0 0,0-1 1 0 0,1 2-1 0 0,-1-1-4 0 0,1 0 0 0 0,0 0 0 0 0,-1 0 0 0 0,1-1 0 0 0,0 1 0 0 0,-1-1 0 0 0,1 1 0 0 0,0-1 0 0 0,0 0 0 0 0,0 0 0 0 0,0 0 0 0 0,-1 0 0 0 0,1 0 0 0 0,0 0 0 0 0,0 0 0 0 0,2-1 0 0 0,6 0-5 0 0,-1-1 0 0 0,1 0 1 0 0,-1-1-1 0 0,1 0 0 0 0,-1 0 0 0 0,0-1 0 0 0,0 0 1 0 0,-1-1-1 0 0,1 0 0 0 0,-1 0 0 0 0,0-1 1 0 0,12-10-1 0 0,-9 4 11 0 0,-1-1 1 0 0,18-26 0 0 0,-23 31 0 0 0,-5 8 3 0 0,0 0-1 0 0,0 0 1 0 0,0-1-1 0 0,0 1 1 0 0,0 0-1 0 0,1-1 1 0 0,-1 1 0 0 0,0 0-1 0 0,0-1 1 0 0,0 1-1 0 0,0 0 1 0 0,1 0-1 0 0,-1-1 1 0 0,0 1 0 0 0,0 0-1 0 0,1 0 1 0 0,-1-1-1 0 0,0 1 1 0 0,0 0 0 0 0,1 0-1 0 0,-1 0 1 0 0,0 0-1 0 0,0-1 1 0 0,1 1-1 0 0,-1 0 1 0 0,0 0 0 0 0,1 0-1 0 0,-1 0 1 0 0,0 0-1 0 0,1 0 1 0 0,-1 0-1 0 0,0 0 1 0 0,1 0 0 0 0,-1 0-1 0 0,1 13-42 0 0,-10 35-18 0 0,6-32 49 0 0,0 19 7 0 0,1 1 1 0 0,1 0 0 0 0,3 0 0 0 0,9 65-1 0 0,0-10-37 0 0,-2-14 51 0 0,-5-43 23 0 0,2 48 0 0 0,-7-69-21 0 0,0 0 0 0 0,0-1-1 0 0,-1 1 1 0 0,-1-1 0 0 0,0 1-1 0 0,0-1 1 0 0,-8 17 0 0 0,7-21 19 0 0,-1 1 0 0 0,1-1 0 0 0,-2 0 1 0 0,1-1-1 0 0,-1 0 0 0 0,0 0 0 0 0,0 0 0 0 0,-14 11 1 0 0,15-14 30 0 0,0 0 0 0 0,-1 0 0 0 0,1-1 0 0 0,-1 0 0 0 0,0 0 0 0 0,0 0 0 0 0,0-1 0 0 0,-1 0 0 0 0,1 0-1 0 0,-1 0 1 0 0,1-1 0 0 0,-1 0 0 0 0,-8 0 0 0 0,13-1-34 0 0,1 0-1 0 0,-1 0 1 0 0,0 0-1 0 0,1 0 1 0 0,-1-1-1 0 0,1 1 1 0 0,-1 0-1 0 0,1-1 1 0 0,0 1-1 0 0,-1-1 0 0 0,1 0 1 0 0,-1 1-1 0 0,1-1 1 0 0,0 0-1 0 0,0 0 1 0 0,-1 0-1 0 0,1 0 1 0 0,0 0-1 0 0,0 0 1 0 0,-2-3-1 0 0,2 2 8 0 0,-1-1 0 0 0,1 0 0 0 0,-1 0 0 0 0,1 0 0 0 0,0 0 0 0 0,0 0 0 0 0,0 0 0 0 0,1-1 0 0 0,-1-4 0 0 0,0 0 14 0 0,1 0 1 0 0,0 0-1 0 0,0-1 1 0 0,1 1-1 0 0,0 0 0 0 0,5-15 1 0 0,1 4 10 0 0,2 1 1 0 0,0 1 0 0 0,0 0 0 0 0,2 0 0 0 0,0 0 0 0 0,1 2-1 0 0,19-22 1 0 0,13-5 56 0 0,49-39 1 0 0,-63 56-69 0 0,72-47 129 0 0,-68 49-316 0 0,48-39 0 0 0,-60 45-289 0 0,4-1-3369 0 0,-20 14 2202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29T14:52:06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20584 4404 29 0,'-10'-2'159'0,"-3"0"-1"16,-5 1-20-16,4 2-2 0,-4 1-16 0,6-2-11 15,-2 0-7-15,-3 2-9 0,-1 0-6 0,5 3-13 16,-5 0-6-16,-2 1-7 0,3 1 0 0,-2 2 5 16,-5 3-6-16,2 2-2 0,-7 0 1 0,1 6-2 15,-2-1 1-15,1-1-6 0,-2 4 6 0,3-1-7 16,1 0-4-16,3 0-4 0,1 0-2 0,1-1-7 15,2 3 1-15,6-8-4 0,-1 6-6 0,4-6 1 16,2 0-2-16,3 1 1 0,5 0-2 0,1-3-3 0,5-2-5 16,1 2 4-16,6-1-4 0,3-2 1 15,9 3-3-15,9-1 0 0,1-5-6 0,5-2 2 16,16 0 5-16,3 0-7 0,-1-2 3 0,5-2-3 16,0 2 0-16,-4-2-4 0,3 2 3 0,-1-6-5 0,-1 2-5 15,-5-1-1-15,-1 1 0 0,-16-2 3 16,17-5-2-16,-20 2 3 0,2-2-5 0,-4-3 4 15,-4-3 1-15,-2 0-2 0,-7-3-2 0,3-2 6 0,-9 3-1 16,-2-2 3-16,-2 1 10 0,-1-1 7 0,-1 1 10 16,-4-2-11-16,-4 2 4 0,-2 0-3 15,-2 8 1-15,-5-4-4 0,-3 1-12 0,-11 2-14 0,-11 6-32 16,-15-4-32-16,-4 8-43 0,-4-4-23 0,0 7-29 16,-4 2-172-16,0 1-368 0,5 0 163 0</inkml:trace>
  <inkml:trace contextRef="#ctx0" brushRef="#br0" timeOffset="617.94">20017 4877 56 0,'-7'11'141'0,"-3"3"-13"15,0 2-6-15,-4 4-18 0,3-4-2 0,-5 8-9 16,6 0-12-16,1-6-6 0,-3 4-8 0,7-3-1 15,-4 7-4-15,4-1-20 0,4 3 6 0,-2 0-10 16,6-2-3-16,-2 0 8 0,3 2-5 0,1 3-5 16,2-2 3-16,0 3-10 0,-2 1-1 0,3-2-3 15,5 13-7-15,-8-8 4 0,0 10 1 0,-2-11-3 16,-2 9 3-16,0-8-6 0,1 10-1 0,-2-12-4 0,0 0 4 16,0 1-1-16,-2-4 3 0,2 0-3 15,-2 1-6-15,-1-2 10 0,-1-3 10 0,-1 3-7 16,0-2 8-16,-8 2 0 0,-1-3 7 0,-4 0-2 0,-5 3 2 15,-2-2 0-15,-14 8 15 0,10-14 2 0,-9 9-7 16,-5-1 4-16,14-4-2 0,-13 6-5 0,10-10-1 16,-9 5-4-16,3 2-4 0,8-8 1 15,0 1-6-15,3 0-1 0,3 2-4 0,-1 0 0 0,5 1 0 16,-3 1-7-16,1 3 0 0,0 2-5 0,-6 10 0 16,5 0-13-16,-4 3-9 0,4 1 2 0</inkml:trace>
  <inkml:trace contextRef="#ctx0" brushRef="#br0" timeOffset="2313.57">21130 4902 19 0,'1'7'144'0,"2"3"-12"0,1 2-6 0,-2 3-7 16,2 7-13-16,1 2-8 0,0 7 2 15,-1 0-18-15,1 3-6 0,2 2-1 0,4 14-5 0,1 3-4 16,2-2 2-16,-2-2-8 0,5 0-2 0,-3-1-5 15,3-2-2-15,-2 0-9 0,4-2 1 0,-6-13-5 16,5 13-2-16,-5-11-2 0,1-3-3 0,-1 0 0 16,-1 0-2-16,2 3-4 0,-5-6-4 0,4 3-2 15,-7 0 3-15,2 1-4 0,0-1 3 0,-3 1-1 16,1-1 1-16,-3 3 5 0,-2-1 6 0,0 0 8 16,-2 5-2-16,2-5 3 0,-1 3 2 0,-1 1-2 15,6 11 1-15,-5-13-2 0,3 12 3 0,2-13-7 16,-1 2-2-16,0-1-3 0,2-3-1 0,-2 2-4 15,-3-2 1-15,-1-8-6 0,0 4 1 0,-1-9-1 0,-3 0-5 16,-2-1 7-16,-1-1-6 0,-2-2-1 16,-5-1-2-16,1 0 3 0,-1-1-2 0,-13 6-5 15,-2-4-6-15,-8-1-21 0,-18 0-30 0,-5 4-43 16,-5 1-63-16,-30 5-250 0,3-10-435 0,-7 0 193 0</inkml:trace>
  <inkml:trace contextRef="#ctx0" brushRef="#br0" timeOffset="3419.63">20934 6168 67 0,'0'0'164'0,"0"0"-16"0,0 0-10 0,0 0-10 0,20-1 4 16,-2-2-12-16,11-1-4 0,4-1-3 0,19-3-9 15,0-2 6-15,5 3-5 0,7-5-7 0,3 7 0 16,27-8-7-16,-1 8-2 0,-1-2-5 0,-1 1 1 16,-24 0-3-16,25 0-11 0,0 3-1 0,-27-3-8 15,27 1 0-15,-32 0-3 0,-1 0-7 0,-3 1-9 16,-6 2-1-16,-13 0-5 0,-4-3-6 0,-2 0 0 15,-10 2-1-15,-1 0-3 0,-8 2 2 0,1-2-5 16,0 1-1-16,-3 0 5 0,-5 2-1 0,4-4-1 16,-4 1-3-16,-1 1-1 0,1 1-5 0,-1-1 0 15,3-1-8-15,-4 0-8 0,-3 3-8 0,0 0-12 16,8 0-7-16,-8 0-1 0,0 0-3 0,3-3-3 0,-3 3 1 16,0 0 0-16,0 0 6 0,0 0 2 15,0 0-2-15,0 0 13 0,0 0 0 0,0 0 4 0,0 0 3 16,0 0-2-16,0 0 3 0,2-4 2 0,-2 4-3 15,0 0 2-15,0 0 0 0,0 0 1 0,0 0 2 16,0 0-2-16,0 0 0 0,0 0-2 0,0 0 0 16,0 0-1-16,0 0-3 0,0 0-2 0,0 0 0 15,0 0 1-15,0 0-5 0,0 0 7 0,0 0-1 16,0 0-1-16,0 0 6 0,0 0 2 16,0 0-2-16,0 0-6 0,0 0 9 0,0 0-1 0,0 0-1 15,0 0 2-15,0 0-3 0,0 0 3 0,0 0-2 16,0 0 0-16,0 0 1 0,0 0 1 0,0 0-1 15,0 0 6-15,0 0 0 0,0 0-3 0,0 0 0 16,0 0 4-16,0-4-2 0,0 4 2 0,-5-5 4 16,1 2-2-16,0-3 1 0,-2-1 0 0,-2 3 3 15,2-6-1-15,-6 4 1 0,5-4 6 0,-3 2 0 0,0-3 1 16,0-2 2-16,3 2 0 0,0-3-5 16,-2 1 10-16,3 1-6 0,2 2 7 0,-1 2 5 15,0 1 10-15,2-1-3 0,-2 3-3 0,4 0-5 0,-2 2-6 16,1 0 0-16,2 3-7 0,0 0 0 0,0 0-2 15,0 0-4-15,0 0-1 0,0 0 2 0,-1 11-2 16,4-6-3-16,1 4-1 0,1 0 1 0,0 0 2 16,5 0-6-16,2 6 1 0,0-1 0 0,8 5-1 15,-6-3 2-15,5 4-1 0,-6-4 4 0,6 3-6 16,-7-5 4-16,-3-4-5 0,-2-1 2 0,0 0 1 16,-3-3-1-16,-2 0 0 0,-2 1-5 0,-1-2-8 15,-4 1-24-15,-4-2-29 0,-6 3-22 0,-1-1-40 16,-3-1-31-16,7-2-34 0,0 1-40 0,0-1-136 15,-2 1-397-15,3-1 175 0</inkml:trace>
  <inkml:trace contextRef="#ctx0" brushRef="#br0" timeOffset="4023.01">23490 5617 104 0,'-2'-4'186'0,"2"4"-13"0,0 0-23 0,0 0-4 15,-8 14-15-15,5-5-10 0,-5 6-7 16,-1-2-1-16,-4 1-10 0,4 0-2 0,-4 3-7 0,-2 6-4 16,1-3-5-16,1-6-7 0,0-1-3 0,1 2-8 15,3-6-4-15,0-1-8 0,2-1 8 0,2-3 5 16,0 2 7-16,3-4 4 0,0 3 3 0,-2-3 0 15,4-2-7-15,-3 2-7 0,3-2-8 0,0 0-6 16,0 0-4-16,0 0-6 0,12-8-3 0,-2 4-3 16,0-2-5-16,1 3-9 0,3-1-1 0,-1 1-3 15,1-1-1-15,-1 3 2 0,-2 1-10 0,3 3 4 16,-1-2-4-16,-2 2 4 0,1 4-2 0,5 1-4 16,-3 0 2-16,0 6-5 0,-3-1-1 0,1 2 2 15,2 2 4-15,-3 3-6 0,0 6-3 0,0-10 2 0,-5 8 0 16,1 1 0-16,-2-6 0 0,-4-3 3 15,-1 2 0-15,5 0 1 0,-11-4 3 0,6-5 8 16,-4 3 7-16,-4-2 6 0,-1-2 12 0,-1-1-4 0,0 2 7 16,-7-3-2-16,-2 1-2 0,-2-2-6 0,-6 1-7 15,6-3 8-15,1-1-14 0,-2 0-10 16,4 0-6-16,4 0-34 0,5-2-38 0,-4-2-43 0,3 0-56 16,3-2-47-16,3-2-51 0,2 0-215 0,2-5-516 15,7-5 229-15</inkml:trace>
  <inkml:trace contextRef="#ctx0" brushRef="#br0" timeOffset="4201.53">23479 5648 94 0,'5'-3'211'0,"-5"3"5"0,12-1-7 16,-2 1-8-16,4-2-7 0,4-1-16 0,11 0-8 15,4-4-10-15,8 2-17 0,10-4-13 0,4 2-13 16,4-4-9-16,-3 0-12 0,-1 3-11 0,-1-2-8 16,-3 1-10-16,-14 4-14 0,-5-2-15 0,-5 2-10 15,-8 0-27-15,-3 2-21 0,-5 0-19 0,-5 1-35 0,-1-1-24 16,-1 1-31-16,-4 2-33 0,0 0-31 0,0 0-118 16,-24-1-336-16,7 6 149 0</inkml:trace>
  <inkml:trace contextRef="#ctx0" brushRef="#br0" timeOffset="6198.47">19221 6771 81 0,'0'0'161'16,"0"0"-15"-16,0 0-19 0,0 0-3 0,-7 10-18 16,3-3-12-16,2 0-13 0,-6 7-4 0,3 2-8 15,0-1-6-15,-3 5-4 0,2 4-2 0,-2 3-12 16,2 0 3-16,2 0 4 0,-1 1-3 0,1 0-1 16,3 3 3-16,1 0 7 0,-2-1-4 0,2-1 0 15,3 1-4-15,2 0-3 0,-1 0-1 0,3-2-6 16,3-2-2-16,0 1-4 0,1-6-6 0,5-1 1 15,-3-4-4-15,8 3 1 0,2-4-3 0,-6-5-2 16,10 4 3-16,0-5-2 0,4 0 0 0,3-2-2 16,0 0 0-16,2-3 0 0,1 0-1 0,-3-1-2 0,1-1-2 15,0 2 1-15,-2 0-3 0,1-1-2 16,-2-2 4-16,4 0-3 0,-3 2-6 0,-1-3 1 16,3 0 2-16,-1-3 0 0,-2 2-1 0,0 0 4 15,0-4-4-15,-3 2-1 0,1-2 0 0,-1-1 4 16,3-3 5-16,0 1 2 0,0-1 1 0,-1-2-2 15,-1 1-6-15,2 0 6 0,4 1-7 0,-8 0-1 16,0 1-3-16,3-3 0 0,-3 3 1 0,-7 2-5 0,-2 1 2 16,2 0 0-16,-1 1 2 0,0-1 0 0,1 1-2 15,-1-1 0-15,-1 0-5 0,0 3 2 0,3-3 2 16,-1-1-2-16,7-1 3 0,0 0-4 16,0-3 2-16,3 1-1 0,-1-1-1 0,1 0 1 0,-3-1-1 15,-1 2-1-15,1 0 4 0,-2-1 0 0,-5 2-4 16,-3 4-1-16,4-1 3 0,-7-1-1 0,3 1 1 15,-4 2 1-15,2-1-6 0,0-2 4 0,-3 3-2 16,-3-1 6-16,4 0-6 0,4 0 1 0,-3-4-2 16,3 1 4-16,0 1-1 0,3-1-2 0,-5 1 4 15,2 0-3-15,0-3-1 0,-4 4 5 0,4-3-3 16,-4 2 0-16,3-2-1 0,-1 0-1 0,-5 3 1 16,5-1 2-16,-4-1 0 0,-1 0 1 0,1 4 0 15,-1-5-2-15,1 4-1 0,-1-1 0 0,-1-2 0 16,3 1 2-16,-4 0-2 0,5 1 0 0,0-2 3 0,-1 0-2 15,1-3 0-15,-2 4-3 0,3-3 3 16,-5 2 0-16,5-1-2 0,-3 2 4 0,3-4-2 16,-6 4 4-16,5-3 1 0,-2 1-7 0,-2 4 1 0,-1-2 4 15,1 1-3-15,-5 2 1 0,3 0-1 16,-3-1 4-16,-1 1-2 0,2 2 0 0,-2-2 12 0,-4 3 8 16,5-2 3-16,-2-3 5 0,-3 5-4 0,4-5-5 15,-4-1-3-15,1 0-5 0,0-1 1 0,2-4-3 16,-2-1 0-16,3-5 0 0,2-7-2 0,-2 5-1 15,3 0 0-15,-5 1-1 0,6 0 1 0,-4-1 1 16,-1 3-1-16,1 0 0 0,-1 4 0 0,-1-5 3 16,0 2 3-16,-2 3-4 0,1-5 1 0,-2 2 0 15,1 1-2-15,-2-3 4 0,0-1-5 0,-2 2 1 16,0-2 2-16,-3-6-5 0,0 1-3 0,1 4 0 16,-1-2-3-16,-3-5-26 0,4-1-8 0,-1-1-19 15,-3 0-40-15,-3-3-30 0,0-1-43 0,-2-15-43 16,-3 4-181-16,-1 11-422 0,1 0 187 0</inkml:trace>
  <inkml:trace contextRef="#ctx0" brushRef="#br0" timeOffset="8034.74">24059 5984 158 0,'0'0'168'16,"0"0"-9"-16,-5-2-6 0,5 2-15 0,0 0-14 15,0 0-5-15,-5-2-20 0,5 2 4 16,0 0-11-16,0 0-9 0,0 0-8 0,0 0-1 0,0 0-9 15,0 0-4-15,0 0-4 0,0 0 2 0,0 0 4 16,0 0-4-16,27 1-2 0,-16-2 0 0,2 2-5 16,4-1-2-16,2-1-4 0,-1 1 3 0,2-1-2 15,-1 0-3-15,-1-2-3 0,0 3 0 0,-4-1-2 16,0 1-2-16,-1-3-6 0,0 3 1 0,-2-1-3 16,-4 0-3-16,-1 1-1 0,3-1-7 0,-9 1 2 15,12 0-1-15,-7 0-5 0,-5 0 3 0,10-2-6 16,-3 0 0-16,-3 2-7 0,-4 0 4 0,8-1-14 15,-8 1-2-15,7-3-12 0,-4 2-8 0,-3 1-20 0,0 0-14 16,7-3-20-16,-7 3-19 0,0 0-10 16,0 0-13-16,0 0-6 0,0 0-20 0,0 0-28 15,-17 8-103-15,5-3-305 0,-5 0 134 0</inkml:trace>
  <inkml:trace contextRef="#ctx0" brushRef="#br0" timeOffset="8285.09">24073 6063 120 0,'-15'6'114'0,"-2"1"-1"0,5-4-4 0,1 3-3 0,2-3-13 15,-1 1-3-15,6-2-8 0,-3-1-2 0,3 0-9 16,4-1-10-16,-7 1 2 0,7-1-8 0,-3 3 1 16,3-3 3-16,0 0 6 0,10 7 0 0,-3-5-1 15,2 1-2-15,5-3 0 0,8 1-6 0,5 0-4 16,4-2-2-16,2-2-8 0,-1 2 0 0,2-2-3 16,-2 0-8-16,-1-1-2 0,-4 2 0 0,-7 1-15 15,-2-2-3-15,-5 1-12 0,-3-1-1 0,-1 2-15 16,-4 0-19-16,0-3-22 0,1 1-25 0,-4 0-32 15,-3-3-165-15,-2 1-301 0,-1 1 134 0</inkml:trace>
  <inkml:trace contextRef="#ctx0" brushRef="#br0" timeOffset="9420.92">24747 5814 14 0,'0'-2'180'0,"0"2"-20"0,0 0-16 16,0 0-12-16,0 0-7 0,0 0-19 0,0 0-2 16,0 0-8-16,-8 16-9 0,7-7-2 0,-4 3-15 0,1 6 3 15,-1 7-3-15,-2 2-4 0,-3-2-6 0,1 4-5 16,5 0-5-16,-5-4 0 0,4-7-12 0,4 2 2 16,-3-4-5-16,4 0 2 0,-1-3-11 0,2-6 1 15,-1 4-3-15,2-5 2 0,0-2 3 0,4-1-2 16,-2-2 13-16,-4-1-1 0,18-10 10 0,0 1 6 15,1-11 3-15,2-1 7 0,2-2-5 0,0-1-6 16,2-2 1-16,-2 4-1 0,-2 4 3 0,-8 6-2 16,-3 4 4-16,-3 1-5 0,-2 1-3 0,2 2-2 15,-6 0-8-15,3 3-6 0,-4 1-3 0,0 0-4 0,0 0-2 16,0 0-2-16,-4 14-3 0,0-5-1 16,-5 5-1-16,2 6-2 0,-1-2-3 0,-1 4-2 15,3 4 2-15,3 0-6 0,-1-10-1 0,4 4-4 16,0-4-5-16,4 4-3 0,-1-4-8 0,3-2 0 0,3-4-5 15,-3-2 2-15,3-3-4 0,4-3 2 0,0-2-2 16,4-4 8-16,0-5 1 0,9-4 7 0,-3-4 5 16,0-1 7-16,-1-1 7 0,-1-7 7 0,-1 7 8 15,-3-5 5-15,0 3 3 0,-7 4 10 0,3-6-2 16,-4 8 5-16,0-2 3 0,-4 1-5 16,0 0 6-16,-2 3-7 0,-2 3 7 0,-1-3-15 0,0 3 3 15,0-1-16-15,3 2-15 0,-6 1-22 0,3 0-22 16,-2 2-29-16,0 0-47 0,-2 0-56 0,-1-2-59 15,5 1-59-15,-5 4-194 0,3-4-516 0,-1 0 228 0</inkml:trace>
  <inkml:trace contextRef="#ctx0" brushRef="#br0" timeOffset="10702.24">25417 5865 134 0,'0'0'160'16,"0"0"-21"-16,0 0-8 0,0 0-11 0,0 0-5 16,0 0-2-16,0 0 2 0,0 0-2 0,0 0-1 15,0 0 1-15,0 0-5 0,0 0-10 0,0 0-9 16,0 0-9-16,0 0-6 0,2 8-8 0,-2-3-7 15,-1 0 2-15,1 1-4 0,-3 2 2 0,1 4 3 16,-2 5-7-16,1-1-5 0,-1-5-5 0,2 5-2 16,-1-3-1-16,-1 2-6 0,1 1 0 0,-1-6-1 15,1 1-1-15,2-2 1 0,0-1-1 0,-2-1 1 16,3-2 1-16,0-1-2 0,-1-1-3 0,1 2-3 16,-3-3 0-16,3 2 0 0,0-4-2 0,0 0-7 15,0 5 1-15,0-5-5 0,0 5 0 0,0-5-2 0,0 0 0 16,0 4-2-16,0-4-2 0,0 0-1 15,0 0-1-15,0 0-2 0,0 0 3 0,0 4-2 16,0-4-1-16,0 0 0 0,0 0-4 0,0 0 2 0,3 4 1 16,-3-4-3-16,5 2 4 0,-5-2-3 0,5 2 1 15,3 0 2-15,-8-2-6 0,7 1 5 16,-7-1-2-16,9-3 0 0,-2 5-1 0,-7-2 5 16,10-4-3-16,-5-1-1 0,3 0-1 0,2 2 2 0,0-6-1 15,2-3 7-15,2 0-2 0,-3 2-4 0,-2 1 1 16,3-4-1-16,-1-1-6 0,2 3 0 0,-3 1-1 15,-5 0-1-15,3 2 4 0,-4 2-3 0,-2-1-2 16,2 2 1-16,1-1 0 0,-5 1-2 0,0 1 1 16,3-3-2-16,-6 2-2 0,3 3 1 0,0 2-2 15,-6-7 1-15,1 6 2 0,-3 0-3 0,-3 1 4 16,-3 0-1-16,1 6-6 0,-4-3 6 0,0 4-3 16,1 4 1-16,-2-3-1 0,1 3 4 0,-2 2-2 15,-1 3 1-15,-3 5 4 0,1-2-1 0,4 2-1 16,-1 1 5-16,2-3-1 0,5-4-1 0,3 0-1 15,2 2 1-15,2 0 2 0,3-5 0 0,-1 1 3 16,4-4-4-16,1 4 1 0,4-2-1 0,0-1-1 16,3-1 3-16,5-2 1 0,0 0-7 0,8-2-17 15,-1 0-9-15,8-3-16 0,2-1-12 0,-2-3-17 0,-7 1-31 16,7-6-63-16,-10 0-29 0,-2 0-156 0,0-4-386 16,-1 2 172-16</inkml:trace>
  <inkml:trace contextRef="#ctx0" brushRef="#br0" timeOffset="10906.73">25874 6034 221 0,'4'-1'237'0,"-4"1"-22"16,0 0-17-16,11 2-19 0,-11-2-13 0,5 7-19 16,-1 1-10-16,-1 3-5 0,-2 7-7 0,3 10-13 15,-4-4-8-15,1 4-8 0,1 1-4 0,-1 2-12 16,0-1-10-16,3-1-7 0,1 0-21 0,-1-4-33 15,1-6-37-15,-1-2-40 0,0-1-48 0,2-8-53 16,0-4-172-16,-1-1-370 0,3-3 165 0</inkml:trace>
  <inkml:trace contextRef="#ctx0" brushRef="#br0" timeOffset="11099.22">26160 5828 115 0,'0'-3'157'0,"0"3"-33"0,3-4-33 0,-3 4-45 0,6-1-55 16,-6 1-79-16,0 0-94 0,5 7 41 0</inkml:trace>
  <inkml:trace contextRef="#ctx0" brushRef="#br0" timeOffset="12153.91">26445 5997 219 0,'0'-5'214'0,"-1"0"-18"16,1 5-26-16,-3-5-15 0,-3 4-20 0,6 1-14 15,-13 5-14-15,-1 0-11 0,-4 2-12 16,-5 5-24-16,-5 5-9 0,1 2-15 0,3 3-13 0,-3-2-10 16,3 2-7-16,2-1-6 0,9-5 6 0,-1 0-10 15,5-2 5-15,4-3-2 0,3-3-2 0,-1-2 7 16,3 0 4-16,0-1 16 0,5-1-2 0,-1-3 9 15,6-1 11-15,3 0 8 0,0-2-2 0,1-3-6 16,5 2 6-16,-5-1-3 0,3-1-2 0,1 1-5 16,-7 1-1-16,2 1-5 0,-5 0-2 0,2 2-7 15,-4 0-2-15,1 3 6 0,-2 2-6 0,-3 3-1 16,0 5 0-16,-4 6 11 0,-2 11 5 0,-4 3 5 16,-8 12 7-16,-3 5 11 0,-2-1 11 0,-3-1 10 15,-1 0-5-15,-5 2-6 0,0-1 0 0,0-5-1 0,-3-3-10 16,-1 4-4-16,-2-6 0 0,-3-3-5 15,-3-6-7-15,10-12-2 0,2-1-2 0,-1-4 4 16,2-2 30-16,11-8 18 0,4-3-1 0,2-1-6 0,2-4 3 16,2-3-2-16,3-7-26 0,5-5-6 0,8-5-11 15,7-4-12-15,6 1-1 0,13-10 3 0,3 3-13 16,9-1 4-16,-4 5-19 0,6 0-25 0,-1 0-4 16,0 6-5-16,0-2 6 0,-3 3-3 0,3 2-7 15,-15 3 5-15,0 1-9 0,-1-1 5 0,8-11-1 16,-7 9-1-16,-2-1-4 0,7-12 1 0,-12 9 5 15,1-2 0-15,7-10-1 0,2-4-9 0,-5-2 0 16,2 3-4-16,-1-7 5 0,-4 5 4 0,1 1 4 16,-9 9 4-16,-2 2 7 0,-1 5 1 0,-3 3 1 15,-4 10 6-15,-1 1-2 0,-2 1-1 0,-1 4-2 16,-1 2-5-16,-3-1 1 0,3 2 4 0,-2 1 1 16,-2 2 3-16,0 0 0 0,8 6 1 0,-5-2 1 15,-3 0 3-15,0 2-1 0,-3 3 4 0,3 3 0 0,-5-1 1 16,2 5-3-16,0-1 3 0,-5 5 5 0,0 3 2 15,-3 4-1-15,-2 0-1 0,-3 3 6 16,2 1 0-16,-4-2-2 0,2-1-1 0,1-1 3 16,1 0 4-16,0-4-7 0,5-6 4 0,1 0 0 0,3-8 4 15,0 1-7-15,0-5 5 0,1 3 8 16,4-3 11-16,-4-2 12 0,4 1 6 0,0-4 0 16,0 0 0-16,0 0 6 0,27-11-7 0,-8-1 8 0,4-7-11 15,4 3-4-15,1-2-3 0,-1 4-4 0,-8 3-6 16,-2 2 0-16,-6 4-1 0,-2-1-2 0,-2 4-8 15,-1 1-4-15,-1 1 4 0,-5 0-2 0,9 5-2 16,-5 0 3-16,-3 2-3 0,1 2-3 0,-2 3-4 16,-3 1 6-16,0 2-3 0,2 1 1 0,-3 1 1 15,4-1-2-15,0-4 1 0,4 0-3 0,1-1 2 16,-1 0 0-16,3-2-1 0,4-3-4 0,-2 0 4 16,4-2-6-16,6-3-6 0,0-4 1 0,2-2-2 15,9-5-3-15,2-3-3 0,0-6 0 0,13-10-4 16,-7-1 3-16,2-3 2 0,-1-2-5 0,-2 1 1 15,-1-4 4-15,-3-1 7 0,2 4-1 0,-12 9-3 16,-3-2 12-16,0 2-5 0,-3 5 20 0,-8 8 2 16,0 0 8-16,0 4-4 0,-5 1-4 0,-3 4 0 15,3-2-4-15,0 3 0 0,-4-2-4 0,5 3 0 0,-5 2-5 16,0-4-1-16,0 4 1 0,0 0 0 0,0 0-3 16,0 0-1-16,0 12 2 0,-5-3 1 15,1 6-7-15,-5 1 8 0,-5 10-3 0,0-4 1 0,-4 1-1 16,2 0 2-16,-1 3-3 0,-1-1 12 0,3 2-10 15,2-1 1-15,-1-3-7 0,5 3-16 0,1-2-20 16,2-6-34-16,2-3-35 0,3-4-45 0,1 0-51 16,1-5-39-16,-1 2-217 0,4-4-500 0,-1-2 221 15</inkml:trace>
  <inkml:trace contextRef="#ctx0" brushRef="#br0" timeOffset="12170.86">27211 6059 257 0,'-13'-1'263'16,"4"-1"-22"-16,3 2-28 0,-2-2-19 0,8 2-19 16,0 0-36-16,0 0-55 0,23 6-68 0,15-6-90 15,17-4-178-15,11-1-272 0,26 0 121 0</inkml:trace>
  <inkml:trace contextRef="#ctx0" brushRef="#br0" timeOffset="15887.48">4273 11518 78 0,'55'-16'93'0,"-8"1"-18"0,-12 4-15 0,-3 1 2 16,-4 2-5-16,-9 3-5 0,-6 0-8 0,-4 1-1 15,1 0-1-15,-5 2-11 0,-1 0-19 0,0 1-33 16,-4 1-28-16,0 0-48 0,0 0-105 0,-17-2 48 16</inkml:trace>
  <inkml:trace contextRef="#ctx0" brushRef="#br0" timeOffset="18426.68">3442 12892 34 0,'0'0'89'16,"25"-4"-13"-16,-15 5 3 0,2-2-15 0,5-3-6 16,4 3 3-16,-1-2-2 0,2-2-7 0,10 0 2 0,1 0-3 15,2 2-8-15,2-3-3 0,2 1-4 16,13-5-3-16,-12 4-3 0,17 0-12 0,-4 0 13 0,-2-6 1 16,-14 6-2-16,2-3-21 0,-3 2 15 0,-2-3-5 15,-1 4-3-15,-3-2 0 0,-6-1-1 0,-5 4 6 16,-6 2-13-16,-3-1 6 0,-1 1 14 0,-1 1 6 15,-3 1 16-15,1 0 3 0,-1 0-2 0,-5 1 0 16,8-3-3-16,-4 2-8 0,-4 1 2 0,5-1-6 16,-5 1-2-16,0 0-6 0,0 0 5 0,5-1-7 15,-5 1-4-15,0 0-3 0,0 0 0 0,0 0 0 16,5-1-5-16,-5 1 0 0,0 0-2 0,0 0 4 16,0 0 1-16,0 0 7 0,0 0 1 0,0 0 7 15,0 0-1-15,0 0 2 0,7-1-2 0,-7 1 5 16,0 0-2-16,0 0-3 0,0 0-1 0,0 0 0 15,0 0-1-15,0 0 1 0,0 0 0 0,0 0-2 16,0 0-1-16,0 0-2 0,0 0-4 0,0 0 1 16,0 0-4-16,0 0-1 0,0 0-1 0,0 0-2 15,0 0 0-15,0 0-2 0,0 0-4 0,0 0 0 16,0 0-2-16,0 0 0 0,0 0-1 0,0 0 1 16,0 0 5-16,0 0-10 0,0 0 1 0,0 0 7 15,0 0-5-15,0 0 4 0,0 0-1 0,0 0 7 16,0 0 5-16,0 0-2 0,0 0-3 0,0 0-2 0,0 0 2 15,0 0-6-15,0 0 4 0,0 0-4 16,0 0 0-16,0 0-2 0,0 0 3 0,0 0-3 16,0 0-1-16,0 0-1 0,0 0-5 0,0 0 7 15,0 0-3-15,0 0-1 0,0 0 0 0,0 0 0 16,0 0 0-16,0 0-1 0,0 0-2 0,0 0 1 16,0 0 4-16,0 0-3 0,0 0 0 0,0 0 2 15,0 0-3-15,0 0 1 0,0 0-2 0,0 0 0 16,0 0 1-16,0 0 0 0,0 0-2 0,0 0 1 15,0 0 0-15,0 0-3 0,0 0 3 0,0 0-1 0,0 0 0 16,0 0 0-16,0 0 1 0,0 0 3 16,0 0-1-16,0 0-2 0,0 0 0 0,0 0 0 15,0 0 1-15,0 0-3 0,0 0 4 0,0 0 1 16,0 0-2-16,0 0-1 0,0 0 0 0,0 0 0 16,0 0 0-16,0 0-2 0,0 0 1 0,0 0 1 0,0 0 1 15,0 0 1-15,0 0 5 0,0 0-6 0,0 0 0 16,0 0-1-16,0 0 2 0,0 0-2 15,0 0-1-15,0 0-1 0,0 0 4 0,0 0-2 16,0 0 2-16,0 0 1 0,0 0-4 0,0 0 4 0,0 0-3 16,0 0 3-16,0 0-3 0,0 0-1 15,0 0 4-15,0 0-2 0,0 0-1 0,0 0-1 0,0 0 2 16,0 0 0-16,0 0-3 0,0 0 2 16,0 0 2-16,0 0 2 0,0 0-2 0,0 0-2 0,0 0 1 15,0 0 2-15,0 0-1 0,0 0-2 0,0 0 5 16,0 0-2-16,0 0-2 0,0 0-2 0,0 0 2 15,0 0-1-15,0 0-1 0,0 0 2 16,0 0 0-16,0 0 0 0,0 0 0 0,0 0 0 16,0 0 1-16,0 0-3 0,0 0 2 0,0 0 2 0,0 0-3 15,0 0-2-15,0 0 3 0,0 0 0 0,0 0 0 16,0 0-3-16,0 0 5 0,0 0-4 0,0 0 2 16,0 0 2-16,0 0-1 0,0 0-3 0,0 0 8 15,0 0-7-15,0 0 2 0,0 0-1 0,0 0-4 16,0 0 4-16,0 0 3 0,0 0-5 0,0 0 0 15,0 0 2-15,0 0 0 0,0 0-2 0,0 0 3 16,0 0 1-16,0 0 1 0,0 0-3 0,0 0 0 16,0 0-1-16,0 0-3 0,0 0 3 0,0 0-1 15,0 0 2-15,0 0 0 0,0 0 1 0,0 0-2 16,0 0 1-16,0 0-1 0,0 0 2 0,0 0-1 16,0 0 2-16,0 0-4 0,0 0-3 0,0 0 7 15,0 0-2-15,0 0 0 0,0 0 1 0,0 0 1 16,0 0-2-16,0 0-2 0,0 0 4 0,0 0-3 15,0 0 4-15,0 0-6 0,0 0 3 0,0 0-1 16,0 0-3-16,0 0 4 0,0 0 0 0,0 0-1 16,0 0-2-16,0 0 4 0,0 0-4 15,0 0 0-15,0 0 2 0,0 0-2 0,0 0-6 0,0 0-1 16,0 0 2-16,0 0 1 0,0 0-4 0,0 0 2 16,0 0 2-16,0 0-2 0,0 0-4 0,0 0 3 15,0 0 4-15,0 0 2 0,0 0-3 0,0 0 0 16,0 0 4-16,0 0 1 0,0 0-4 0,0 0 3 0,0 0-1 15,0 0 2-15,0 0-1 0,0 0-1 16,0 0-2-16,0 0 4 0,0 0-5 0,0 0 2 16,0 0 1-16,0 0-2 0,0 0 3 0,0 0 1 15,0 0 4-15,0 0-6 0,0 0 2 0,0 0 1 16,0 0-1-16,0 0-1 0,0 0 1 0,0 0 0 16,0 0 2-16,0 0 0 0,0 0-2 0,0 0 1 15,0 0-1-15,0 0 2 0,0 0 0 0,0 0-8 16,0 0 7-16,0 0 1 0,0 0 0 0,0 0-3 15,0 0 3-15,0 0 0 0,0 0 1 0,0 0-5 0,0 0 2 16,0 0 5-16,0 0 1 0,0 0-4 16,0 0-2-16,0 0 0 0,0 0 3 0,0 0 0 15,0 0-2-15,0 0 0 0,0 0 2 0,0 0 1 16,0 0 0-16,0 0-1 0,0 0 1 0,0 0-1 0,0 0-2 16,0 0 1-16,0 0-3 0,0 0 1 0,0 0 2 15,0 0 2-15,0 0-2 0,0 0 2 0,0 0-3 16,0 0 2-16,0 0 3 0,0 0-4 15,0 0-3-15,0 0 1 0,0 0 3 0,0 0 3 0,0 0-4 16,0 0-3-16,0 0 3 0,0 0 1 0,0 0-1 16,0 0 1-16,0 0-4 0,0 0 4 0,0 0-1 15,0 0-4-15,0 0 0 0,0 0 7 0,0 0 0 16,0 0-1-16,0 0-7 0,0 0 4 0,0 0 0 16,0 0 0-16,0 0 1 0,0 0 1 0,0 0-3 15,0 0 4-15,0 0-3 0,0 0 1 0,0 0 1 16,0 0 0-16,0 0-1 0,0 0 0 0,0 0 0 15,0 0 3-15,0 0-6 0,0 0 6 0,0 0-4 16,0 0 2-16,0 0-1 0,0 0 2 0,0 0-4 16,0 0 2-16,0 0 3 0,0 0-1 0,0 0-5 15,0 0 3-15,0 0-2 0,0 0 2 0,0 0 1 16,0 0 0-16,0 0 0 0,0 0-2 0,0 0 3 16,0 0-6-16,0 0 4 0,0 0-3 0,0 0 3 15,0 0 0-15,0 0-5 0,0 0 10 0,0 0-4 16,0 0 1-16,0 0-3 0,0 0 2 0,0 0-2 15,0 0-3-15,0 0 4 0,0 0 0 0,0 0 1 16,0 0-2-16,0 0 1 0,0 0 2 0,0 0-2 16,0 0-1-16,0 0-1 0,0 0 2 0,0 0-2 15,0 0 2-15,0 0-1 0,0 0 2 0,0 0-4 16,0 0 2-16,0 0 4 0,0 0-3 0,0 0-4 16,0 0 3-16,0 0 3 0,0 0 0 0,0 0-2 15,0 0 2-15,0 0-2 0,0 0 2 0,0 0-2 16,0 0-3-16,0 0 1 0,0 0 2 0,0 0 0 15,0 0 0-15,0 0 0 0,0 0-1 0,0 0 2 16,0 0-9-16,0 0 8 0,0 0 1 0,0 0 1 16,0 0-2-16,0 0 2 0,0 0-5 0,0 0 4 15,0 0 1-15,0 0-2 0,0 0-3 0,0 0 4 16,0 0 2-16,0 0 1 0,0 0-6 0,0 0 2 16,0 0-3-16,0 0 3 0,0 0-5 0,0 0 5 15,0 0-2-15,0 0 3 0,0 0-3 0,0 0 4 16,0 0 0-16,0 0-1 0,0 0 2 0,0 0-3 15,0 0 0-15,0 0-1 0,0 0 4 0,0 0-3 16,0 0 1-16,0 0 0 0,0 0-2 0,0 0-1 16,0 0 0-16,0 0 3 0,0 0-2 0,0 0 2 15,0 0-1-15,0 0-1 0,0 0 2 0,0 0-1 0,0 0-3 16,0 0 5-16,0 0-2 0,0 0 1 0,0 0-1 16,0 0-3-16,0 0 3 0,0 0 3 15,0 0-1-15,0 0-4 0,0 0 2 0,0 0 3 16,0 0-1-16,0 0-6 0,0 0-14 0,0 0-31 15,0 0-17-15,0 0-17 0,0 0-20 0,-3 8-32 0,3-8-34 16,-5 5-136-16,2-2-330 0,0 0 146 0</inkml:trace>
  <inkml:trace contextRef="#ctx0" brushRef="#br0" timeOffset="55314.17">20129 13487 108 0,'-5'-4'165'0,"4"1"-13"0,-2-1-8 16,2 1-12-16,1 3-12 0,-2-4-13 0,2 4-9 0,-3-2-10 16,3 2-14-16,0 0-5 0,0 0-9 0,0 0-9 15,0 0-2-15,0 0-3 0,-8 8-7 0,4-2-1 16,3 0-5-16,-3 1-2 0,1 0 0 0,1 1-1 15,1-1-3-15,-1 0-6 0,2-2 1 0,-2 2-3 16,4-1 2-16,-4 0-11 0,4 0 4 0,0 0-3 16,-2 0 2-16,6-1-1 0,-4 2-4 0,1-3 1 15,3 1 2-15,0 0-3 0,0-1 2 0,5 0-2 16,-1-1 0-16,0 2-2 0,3-1-3 0,-3-1 1 16,2 0 5-16,2 3-4 0,5-2-2 0,-8 3 2 15,5-1 2-15,2 2 6 0,-8 1 0 0,5 0-3 16,-1 2 1-16,1-1-1 0,-7 0-6 0,1 0 7 15,3 2-3-15,-5-1 0 0,-2 2 4 0,6 2-7 16,-4 2 0-16,-3-6 3 0,1 7-4 0,-1-6 1 16,-1 1 0-16,-2 3-3 0,-5-4 4 0,3 0-2 15,-3-1 4-15,0-1 6 0,0 0 0 0,-6-3 9 16,2 1 9-16,-1-2 4 0,-2-1 1 0,-2 1 4 16,0-3-4-16,-1-2 11 0,3-1-3 0,-2-1-11 15,2-1 1-15,0 1 1 0,1-4 0 0,4-1-5 16,-1 2-5-16,3 2-3 0,1-6-4 0,-1 3-5 15,1 1-8-15,1-7-1 0,2 4-6 0,1-5-1 16,4 2-4-16,0-1 0 0,0 2-4 0,4-4 5 16,-1-3 1-16,-1 1 0 0,-3 5 0 0,0-2 4 15,0 1 8-15,-3-1-4 0,2-5-1 0,0 1 4 16,-5 5 7-16,2-4 8 0,-1-2-2 0,-3 1-1 0,-1 1-2 16,0-1-4-16,-3 1 3 0,4-2-3 15,-2 2 0-15,1 2 0 0,-2-1-4 0,1 2 0 16,-3 4-3-16,1-1 0 0,1 1-4 0,-3 3-9 15,-2 2-9-15,2 0-10 0,-3 3-18 0,-5 3-28 0,-1 4-23 16,2 2-33-16,-2 2-26 0,-4 5-31 0,4 0-170 16,2-2-384-16,6-1 169 0</inkml:trace>
  <inkml:trace contextRef="#ctx0" brushRef="#br0" timeOffset="62014.29">16817 13546 178 0,'0'0'184'16,"-2"-2"-21"-16,2 2-16 0,0 0-11 15,0 0-19-15,-2-5-15 0,2 5-6 0,0 0-8 16,0 0-10-16,0 0-11 0,1 18-3 0,-1-9-8 16,-2 4-10-16,0-3-6 0,2 5 6 0,-1 0-8 0,0 5-6 15,-1-4 3-15,0 0-3 0,1-1-1 0,-3 0 1 16,4-2-3-16,-3-1 2 0,2-2-5 0,0 3 0 16,0-1 0-16,-1-4-1 0,1 3-3 15,0-5-4-15,-2 0 1 0,2-1-5 0,1-1 5 0,-1-1-2 16,1-3 9-16,0 0 5 0,-2 5-1 0,2-5 3 15,0 0-3-15,0 0-3 0,0 0-5 0,0 0-5 16,14-11 0-16,-7 4 0 0,-1 5-3 0,-1-3-1 16,2 0-1-16,-1 1-2 0,5-2-7 0,1 4 3 15,-2-3 2-15,4 1-2 0,3 0 0 0,2 1 0 16,-1 2 1-16,2 1-4 0,1 1 0 0,-1 0 0 16,0-2-6-16,0 2 0 0,-2 3 2 15,-5-1-4-15,-2 2 0 0,-1-2-2 0,-2 2 3 0,-3 2-1 16,-1-1-1-16,-3 5 2 0,2 0 1 0,-2 0 0 15,-5 5 5-15,-3 0-1 0,0-1 7 0,-3 0 5 16,-2 2 4-16,2-3-1 0,-6-2 9 0,0 1-5 16,0 1 4-16,0-2-2 0,-3-2 0 0,0 1-3 15,5-3-2-15,1 2 0 0,-1-5 0 0,1 1-4 16,3-2-2-16,1 0-2 0,0 0-18 0,-1-1-29 16,2 1-23-16,3-2-27 0,-4 2-17 0,2-2-27 15,0-1-38-15,1 1-173 0,6-2-369 0,-14-3 164 16</inkml:trace>
  <inkml:trace contextRef="#ctx0" brushRef="#br0" timeOffset="62892.94">16781 13504 50 0,'10'-5'84'0,"2"-1"-6"16,-2 0 7-16,5-2 0 0,4-4 10 0,7 0-1 16,-2-3 7-16,-2 0 4 0,4-1-8 0,-3 0-2 15,-2 0 0-15,0 1-5 0,2 0-12 0,-7 4 1 0,-2 1-12 16,2 0-4-16,-6 3-7 0,-4 2-5 0,3-2-6 15,0 1-2-15,-4 1-8 0,3 1 0 16,-3 1-3-16,-1 1-5 0,2 1-5 0,-3-3 7 16,-2 1-5-16,-1 3-3 0,5-4-6 0,-2 2 1 0,-3 2-3 15,5-3-2-15,-5 3 1 0,4-5-6 0,-2 4 5 16,-2 1-5-16,0 0 3 0,0 0 3 0,0 0-8 16,3-3 2-16,-3 3 2 0,0 0 1 0,0 0-5 15,0 0 0-15,0 0-1 0,0 0-3 0,-10 10 2 16,6-7 2-16,0-1 0 0,-4 2-3 0,-2 3 1 15,0-1-3-15,-8 2 0 0,1-1 4 0,-6 8-4 16,-1-2-12-16,-5 4 19 0,1 0-3 16,2-1 1-16,-3 2-1 0,-1 0 2 0,2 0-4 15,1-2-5-15,6 0 6 0,5-3-7 0,1-4 8 0,5-1-10 16,2-1-9-16,2-4 2 0,1 3 1 0,2-4-2 16,-1 0 6-16,3 1-3 0,1-3-2 0,-3 3 9 15,3-3 2-15,0 0 6 0,-1 4-1 0,1-4 10 16,0 0 3-16,0 0-3 0,0 0 0 0,8 1 0 15,-8-1-1-15,0 0-1 0,0 0 0 0,0 0 1 16,0 0 0-16,0 0-7 0,0 0 2 0,0 0-2 16,0 0 7-16,0 0-3 0,0 0-6 0,0 0-6 15,0 0-2-15,0 0-2 0,0 0 1 0,0 0-1 16,0 0 3-16,0 0-1 0,0 0 1 0,0 0-9 16,0 0 2-16,0 0 0 0,0 0-1 0,0 0-5 15,0 0-3-15,0 0-14 0,0 0-11 0,0 0-23 16,0 0-12-16,0 0-9 0,0 0-10 0,0 0-11 15,-12 3-9-15,12-3-95 0,-5 1-232 0,5-1 103 16</inkml:trace>
  <inkml:trace contextRef="#ctx0" brushRef="#br0" timeOffset="65070.17">16787 13487 23 0,'0'0'77'0,"0"0"-13"0,0 0-7 16,0 0 0-16,0 0-4 0,0 0-4 0,0 0 1 0,0 0 2 16,0 0-4-16,0 0-1 0,0 0-6 0,0 0 1 15,0 0-8-15,0 0-2 0,0 0 7 16,0 0-6-16,0 0-5 0,0 0-10 0,0 0 4 15,0 0 4-15,0 0-11 0,0-4 1 0,0 4-4 0,0 0 5 16,0 0 3-16,0 0-5 0,0 0-1 0,0 0 1 16,0 0-4-16,7 8 3 0,-5-6 3 0,-2-2-6 15,2 6 6-15,-1-3 16 0,1 3-12 0,0-2-2 16,-1 2 6-16,1 2-4 0,0-1-10 0,2 1 6 16,-2 2 3-16,-1 1-4 0,5-1 3 0,-4 1 1 15,2 5-5-15,-1-4 2 0,0 1 3 0,1 3 8 16,-1-1-3-16,-1-3 0 0,2 5 0 15,-4-5-6-15,1-1 3 0,2 1 0 0,-2-1-3 16,1-2-2-16,-4 0 0 0,4-3-3 0,0 2 0 0,-2-3 1 16,0 0-7-16,1-1 3 0,2 0 1 0,-3 0 3 15,0-4-7-15,1 2 1 0,-1-2 1 0,-1 6 4 16,1-6-1-16,1 4 7 0,-1-4 1 16,0 0-3-16,4 3-2 0,-4-3 8 0,0 0-4 0,0 0 1 15,-4 5 0-15,4-5-5 0,0 0 3 0,-1 4-9 16,1-4 8-16,0 0-10 0,0 0 3 0,0 0-6 15,0 0-1-15,0 0 10 0,-3 3-6 0,3-3 0 16,0 0 1-16,0 0 0 0,0 0 0 16,0 0-7-16,0 0 3 0,0 0-2 0,0 0 3 0,0 0-3 15,0 0 4-15,-9-8-5 0,9 8 4 0,0 0-6 16,0 0 1-16,-1-2-1 0,1 2-3 0,0 0 4 16,0 0-3-16,0 0 2 0,0 0-3 0,0 0 2 15,-4 8 2-15,4-8 1 0,-2 5-4 0,2-5 1 16,-2 3 1-16,2-3 0 0,-1 5 0 0,1-5 1 15,0 0 0-15,0 4-3 0,0-4 13 0,0 0-8 16,0 0-1-16,0 0-1 0,0 4 3 0,0-4-3 16,0 0-2-16,0 0 1 0,0 0-2 0,0 0 7 15,0 0-3-15,0 0-4 0,0 0 4 0,0 0-3 16,0 0 4-16,0 0-3 0,0 0 0 0,0 0-3 16,0 0-1-16,0 0 5 0,0 0-1 0,0 0-5 15,0 0 1-15,0 0 8 0,-11-1-3 0,11 1 1 16,0 0-2-16,0 0 0 0,0 0 0 0,0 0 0 15,0 0-1-15,0 0 2 0,0 0-1 0,0 0 2 16,0 0-1-16,0 0-2 0,0 0-1 0,0 0 0 0,0 0 1 16,0 0-1-16,0 0 5 0,0 0-6 0,0 0 5 15,0 0-3-15,0 0-2 0,0 0 0 16,2-9 2-16,-2 9 5 0,0 0-9 0,0 0 6 16,5-4 1-16,-5 4-6 0,2-5 2 0,0 2 3 0,-2 3-1 15,3-5 0-15,-1 0-1 0,2 1-1 16,0 1-5-16,-1-2 11 0,0 3-5 0,1-2-1 15,2 0 4-15,1 0-2 0,-2 1-4 0,3 0 3 0,-3 1 0 16,1-3 1-16,-1 2-3 0,3-1 4 16,-3 1-1-16,2 2 1 0,0-3-1 0,1 0-3 0,-3 3 2 15,1-2-1-15,3 0 2 0,-2 0-1 0,-1 2-3 16,-1-3 3-16,2 2 3 0,0 0-2 16,-2 1-2-16,1 0 0 0,0 0 1 0,-6 1 3 15,8 0-7-15,-8 0 3 0,11-2 3 0,-11 2-2 0,8 0 3 16,-8 0 0-16,9 2-4 0,-9-2 3 0,7 0 1 15,-7 0 1-15,9 1-3 0,-9-1 0 0,8-1-4 16,-8 1 0-16,6 0 4 0,-6 0-7 0,9 2 11 16,-9-2 0-16,5 0-4 0,-1 2 2 0,-4-2-5 15,4 7 5-15,0-6-3 0,-3 1 3 0,-1-2-4 16,4 5-5-16,-4-3 7 0,4 5-3 0,-4-4 5 16,2 0 2-16,-2 1-1 0,0 4-3 0,3-5-1 15,-3 5-4-15,1-3 3 0,-1 1 2 0,3 2 7 16,-2 1-7-16,-1 0 1 0,0-1-3 0,0 0 3 15,1 0-2-15,-2-1 1 0,2 0 4 0,-1 0-6 16,3-1 3-16,-3-1 0 0,-3 2-3 0,3-2 2 16,-1 2-1-16,0-3 4 0,-2 4-4 0,2-3-4 15,-2 0 7-15,3 2 0 0,-5-2 2 0,4 0-4 16,0 2-2-16,-6 1 1 0,4-2 1 0,1 0-1 16,-6 1 1-16,1 3 2 0,-1-2 0 0,-1 1-2 15,0-1-1-15,0 0 2 0,-2 4 0 0,-1-1 0 16,0 0-1-16,3 0-1 0,-5-3-2 0,5 1 3 15,-2-3 0-15,0 0-1 0,2 1 4 0,1-2-4 16,-2 2 0-16,0-3 5 0,2 0-5 0,-1 1 4 16,0 0-1-16,0 0-2 0,4-2 2 0,-4 1 0 15,0-1-4-15,0 2-2 0,2-1 3 0,-3-1 3 16,1 1 0-16,1-2-1 0,0-1-2 0,-1 2 2 16,0 0 7-16,3-1-1 0,-2 0 4 0,1-1 1 15,0 1 25-15,2-1-3 0,-1 0-7 0,1 1-3 16,-3-2 1-16,3 1 3 0,0 1-11 0,5-2-1 15,-9 2-1-15,5-2 1 0,4 0-4 0,-9 2 2 16,9-2-4-16,-6 0-1 0,6 0 0 0,-7 1-1 16,7-1-3-16,0 0 0 0,0 0 0 0,-6 0 1 15,6 0-1-15,0 0-3 0,-8 1 4 0,8-1-4 16,0 0 1-16,0 0-1 0,0 0 0 0,0 0-1 0,0 0 2 16,0 0-3-16,0 0 3 0,0 0 1 15,0 0-4-15,0 0 0 0,0 0 3 0,0 0 4 16,-9 0-8-16,9 0 3 0,0 0-2 0,-5 1-1 15,5-1 3-15,-5 1 0 0,5-1 0 0,0 0-1 0,-8-2-1 16,8 2 0-16,0 0 0 0,-9 1 1 0,9-1 0 16,0 0 0-16,-6 1 1 0,6-1-2 15,0 0-1-15,-6 0 2 0,6 0-3 0,0 0 0 16,-7 3 2-16,7-3 1 0,0 0-4 0,-7 1 5 16,7-1 0-16,-7 0-5 0,7 0 3 0,-6 1-3 0,6-1 4 15,-4 2 1-15,4-2-1 0,-5 1-1 0,5-1 2 16,0 0-5-16,0 0 0 0,-5 3 0 0,5-3 1 15,0 0-1-15,0 0 1 0,0 0 2 16,-4 2 1-16,4-2-2 0,0 0 1 0,0 0-1 16,0 0-2-16,0 0 3 0,0 0 0 0,0 0-3 0,0 0 0 15,0 0 5-15,0 0-1 0,0 0-1 16,0 0-1-16,0 0 2 0,0 0-4 0,0 0 3 16,0 0-3-16,0 0 4 0,0 0 0 0,0 0-1 0,0 0 2 15,0 0-5-15,0 0 3 0,0 0-1 16,0 0 1-16,0 0 1 0,0 0-2 0,0 0 1 0,0 0 3 15,0 0-3-15,0 0 0 0,0 0 0 0,0 0 2 16,0 0-2-16,0 0 1 0,0 0 4 0,0 0-5 16,0 0 4-16,0 0-3 0,0 0-3 15,0 0 1-15,0 0 1 0,0 0-1 0,0 0 2 16,0 0-3-16,0 0 0 0,0 0 2 0,0 0 0 0,0 0 1 16,0 0-5-16,0 0 2 0,0 0 4 0,0 0-5 15,0 0 4-15,0 0-1 0,0 0-1 0,0 0-1 16,0 0 2-16,0 0 1 0,0 0-2 15,0 0 1-15,0 0-3 0,0 0 0 0,0 0 0 16,0 0 5-16,0 0-5 0,0 0 0 0,0 0 4 16,0 0-1-16,0 0-3 0,0 0 3 0,0 0-4 0,5 8 0 15,-5-8-5-15,0 0 4 0,2 2-9 0,-2-2-1 16,0 0-3-16,4 1 2 0,-4-1-2 0,0 0-1 16,8 1-8-16,-3 0-9 0,-5-1-15 15,10-1-4-15,-10 1-20 0,17-2-13 0,-7-3-26 0,8-1-30 16,1-1-140-16,-2-1-306 0,8-7 135 0</inkml:trace>
  <inkml:trace contextRef="#ctx0" brushRef="#br0" timeOffset="66565.49">20646 13686 30 0,'0'0'195'0,"0"0"-19"0,0 0-11 15,-5-1-18-15,5 1-14 0,0 0-16 0,0 0-9 16,0 0-9-16,12-3-5 0,-12 3-3 0,13-2-13 16,-3 0-7-16,2 0-9 0,1 1-4 0,1-3-6 15,4-1-10-15,1 1 2 0,1 1-4 0,-2-2-1 16,1 0 1-16,2 0-1 0,-2-2-2 0,1 2-4 15,0-1-6-15,-1 2-3 0,-1-2 1 0,3 1 0 16,-6-2-4-16,-3 2 0 0,-2 4-2 0,-1-2-4 0,-4 1-2 16,0-2 0-16,2 3-12 0,-3 0-13 15,-4 1-13-15,6-1-15 0,-6 1-25 0,0 0-17 16,4-4-24-16,-4 4-13 0,0 0-15 0,0 0-135 16,0 0-291-16,0 0 129 0</inkml:trace>
  <inkml:trace contextRef="#ctx0" brushRef="#br0" timeOffset="66916.02">20804 13465 171 0,'0'0'164'0,"0"0"-8"16,0 0-8-16,9 2-5 0,-9-2-15 0,5 7-6 0,-1-2-6 15,0 0-1-15,1 5-1 0,1 3-5 0,1 2-1 16,-1 3-3-16,2 0-12 0,2 7 4 16,0 0-13-16,-1 2-5 0,4-2-2 0,-4 1-6 0,1 0-4 15,2-2 0-15,-1 1-3 0,-2-7-10 0,1-1-3 16,-1-2-6-16,-4 1-6 0,-1-7 1 0,0 0-7 16,0-3-4-16,-2 0-5 0,-2-2-12 0,4 0-21 15,-4 0-18-15,1-1-33 0,-1-3-30 0,0 0-36 16,0 4-31-16,0-4-35 0,0 0-152 0,0 0-373 15,0 0 164-15</inkml:trace>
  <inkml:trace contextRef="#ctx0" brushRef="#br0" timeOffset="68243.85">21301 13377 106 0,'-1'-2'137'0,"1"2"0"0,0 0-8 16,0 0-8-16,0-7-1 0,0 7 7 0,0 0-5 15,0 0-7-15,0 0 3 0,0 0 0 0,8 15 0 16,-7-7 4-16,3 4-1 0,-2 6-10 0,-2 4-8 16,0 2-7-16,0 2-5 0,-2-1-9 0,-2 1-9 15,0 0-5-15,3-7-8 0,-1 0-4 0,1-1-10 16,0-5-2-16,1-4-1 0,0-2-5 0,1-1-3 15,-1-1 2-15,0-2 5 0,1 0 1 0,-1-3-4 16,0 0-1-16,9-10-4 0,-2 1-5 0,6-7 0 16,3-4-6-16,-2 5-1 0,4-5-3 0,-4 7 1 15,0-1-6-15,2 4 0 0,-5-1-3 0,1 5 0 16,-1 0-1-16,1 2-2 0,-3 2-2 0,2 2-1 16,-3 0-1-16,2 1-1 0,1 4 3 0,-2 1-3 15,2 1-1-15,4 4 1 0,-2 0-2 0,3 3 1 0,2 4-3 16,0 4 2-16,1-2 8 0,-1 0-8 0,-4-4-2 15,2 3 3-15,0 2-1 0,-5-6 2 16,-2-1 0-16,-4-2 0 0,1-4 3 0,-1 2-5 16,-4-4-1-16,-1 3 4 0,-1 1 2 0,-2-4 2 15,0 1-1-15,-5 0 1 0,-1-1-3 0,0 0 1 0,3-1 2 16,-6 0 0-16,-1 0-3 0,-1 0-1 16,0-2-16-16,-5 1-13 0,1-1-26 0,-1 2-34 15,1-1-35-15,2 2-39 0,2-4-44 0,-3 4-43 16,-2-1-143-16,9 0-421 0,-3-2 187 0</inkml:trace>
  <inkml:trace contextRef="#ctx0" brushRef="#br0" timeOffset="68606.31">21318 13412 92 0,'0'0'161'0,"11"-8"-18"0,-2 1-10 16,5-1-12-16,4-1-11 0,0 0-12 0,7-3-10 15,0 0-6-15,6-1-4 0,-2 1-5 0,4-1-7 16,-1 1-7-16,0-1 1 0,-4 4 2 0,0-1-4 16,-7 3-11-16,-6 0 0 0,-2 4-7 0,-8 1 3 15,4-1-3-15,-2 2-5 0,-5-2 1 0,4 0-12 16,-3 1-17-16,-3 2-26 0,4-2-42 0,-4 2-16 16,4-5-26-16,-4 5-155 0,0 0-278 0,0 0 123 15</inkml:trace>
  <inkml:trace contextRef="#ctx0" brushRef="#br0" timeOffset="70375.23">21976 13548 115 0,'0'0'208'0,"0"0"-19"0,0 0-18 16,6-7-17-16,-6 7-10 0,4-1-19 0,1-2-7 16,-5 3-8-16,9-4-14 0,-1 1-12 0,4 0-4 0,0-2 0 15,2 2-7-15,-1 1-11 0,6-3-2 0,-1-2-4 16,5 4-10-16,0-1-9 0,-1-1 2 16,-2 1-4-16,1-1-5 0,-2 4-13 0,-6-2-15 15,0 0-25-15,-1 2-10 0,-5 0-21 0,-3 0-22 0,-4 1-21 16,0 0-14-16,3 3-25 0,-3-3-18 15,0 0-88-15,-9 10-261 0,0-1 116 0</inkml:trace>
  <inkml:trace contextRef="#ctx0" brushRef="#br0" timeOffset="70389.19">22133 13611 122 0,'-1'2'157'0,"1"-2"3"16,-3 3-4-16,3-3-7 0,0 0-10 0,0 0-21 15,0 0-7-15,0 0-13 0,0 0-9 16,16-7-8-16,-6 2-13 0,7-1-26 0,-2-1-23 0,3-1-36 15,-2-2-37-15,2 3-27 0,1-2-34 0,-6 5-92 16,1 1-225-16,-1-2 99 0</inkml:trace>
  <inkml:trace contextRef="#ctx0" brushRef="#br0" timeOffset="70637.52">22545 13326 89 0,'1'-3'162'0,"-1"3"-11"16,0 0-2-16,0 0-1 0,9 1-3 0,-3 3-3 15,-2 0-4-15,3 3-2 0,-2 2 3 0,2 5-10 16,1 3-11-16,-2 1-3 0,1 6-10 0,-2 4-7 16,-1-3-5-16,0 1-11 0,-4 2-9 0,1-3-4 15,1 1-1-15,-2-6-12 0,0-3-5 0,0-1-9 16,2 0-16-16,-2-5-28 0,0-3-24 0,-2 0-29 15,2-3-27-15,-2-1-49 0,2-1-48 0,0-3-163 16,0 0-370-16,0 0 164 0</inkml:trace>
  <inkml:trace contextRef="#ctx0" brushRef="#br0" timeOffset="71214.75">22707 13298 9 0,'0'-2'190'0,"5"0"-20"15,-2-3-7-15,3 2-11 0,1-4-13 16,2 1-9-16,2-1-2 0,-1 2-6 0,7-2-13 16,-6 1-12-16,0 3-11 0,1-2-2 0,1 2-8 15,0 1-5-15,-6 1-10 0,1 1-3 0,-1 0-6 0,-1 2-2 16,-1 4-5-16,0-2-2 0,-1 2-3 15,0 5-5-15,-2 1-3 0,-3-1-2 0,0 1-3 16,-4 4 1-16,1-1 0 0,0 0 3 0,-3-2-4 16,0-3-2-16,2 1 2 0,-2-2 0 0,0 1 1 15,1-3-1-15,0 1-2 0,1-5-2 0,3 2-4 16,-2 0 0-16,2-4-1 0,2-1 0 0,-1 4-5 16,1-4-1-16,0 0-2 0,3 4 0 0,-3-4-4 15,8 3 1-15,-5-3 0 0,5 2 1 0,-2-1-4 16,-1 2-1-16,2-1 1 0,2 2 1 0,4 4-4 0,-4-2 2 15,6 4 1-15,2 0-2 0,2 0 2 0,3 7-3 16,3-4 2-16,-2 1-3 0,0 2 6 0,-8-5 3 16,3 1 5-16,-4-2 6 0,-2-1 3 15,-5-3-1-15,-3 1 15 0,0-1 15 0,-3-1 5 0,-3 2 0 16,-6-1 9-16,-1 2-13 0,-2-1-8 0,-7-1-9 16,-1 1 0-16,-2-1-5 0,1-1-17 0,-1-3-24 15,-7 2-41-15,9-2-53 0,1-1-57 0,5-1-53 16,2 0-239-16,3-1-490 0,8 1 217 0</inkml:trace>
  <inkml:trace contextRef="#ctx0" brushRef="#br0" timeOffset="75791.06">24252 11407 125 0,'0'0'104'0,"9"3"-2"0,-5-2-13 15,-4-1-3-15,10 1-8 0,-6 0-4 0,5-1-3 16,1 2-3-16,2-2-10 0,2 2 1 0,2-5-9 0,5 2-6 16,-1 1-4-16,8-5-2 0,-1 1 5 15,-5 1-1-15,5-1-5 0,-7 0-5 0,2 1 1 0,-2-2-1 16,-2 2-6-16,0-1-4 0,-3 2 7 0,-2-5-1 15,-4 4 4-15,3 1-2 0,-1-5-5 0,-2-1-1 16,1 3 1-16,2-3 2 0,-1 1-5 0,1-5-3 16,2 0-1-16,4-1 2 0,5-4-7 0,-3-1-3 15,3 3 2-15,4-2 1 0,-4 0 1 0,3 1-6 16,-4-1 3-16,-1 2-5 0,-7 2 2 0,4 3-1 16,-1-2 3-16,-4 0 10 0,-1 0-8 0,0 0-1 15,1-1 1-15,-4-2-1 0,2 2 0 0,-1-3 2 16,-1 3-6-16,1 0 6 0,1-3-5 0,-2-2 2 15,3 1-7-15,-1 1 2 0,3-7 1 0,1 0-6 16,-5 6 5-16,4-6-4 0,-5 6 1 0,0 0 4 16,-1 2-2-16,-3 3 9 0,-1-4-8 0,-3 6-2 15,-2-1 3-15,1 0 0 0,-1-2-3 0,-2 4 0 16,-2-3 2-16,0 2 0 0,-4-1 0 0,4 2 6 16,-2 0-6-16,1-2 0 0,-3 3 3 0,1-2-5 0,2 1 2 15,-2-1 1-15,-2-1-1 0,1 2 0 16,1-5-3-16,-4 1 5 0,5 1 0 0,-2 4 12 15,-5-4-2-15,4-3 0 0,-3 4 4 0,-2-3-11 16,1 3 4-16,-1 1-4 0,-1-2 0 0,0 1 0 16,0 0 2-16,-2 1 1 0,4 0-6 0,-1 0 0 15,3 2 0-15,0 0-4 0,1 0 5 0,1 2 1 16,1 0-1-16,-1 0-2 0,2 1 1 0,1 3-3 0,-3-1-1 16,-1 0 0-16,5 0 1 0,-6 1 0 0,1 1-4 15,-2 0 2-15,-5 2 0 0,-2 0-3 0,-7 1 4 16,6 1-2-16,0-3 0 0,0 3-1 0,1 0 4 15,-1-1-5-15,2 2 2 0,3-1-1 0,-2 1-1 16,5-2 0-16,1 2 4 0,1-1-2 0,-1 0-1 16,3-1 0-16,-2 4 0 0,1-4 0 0,-2 3 0 15,5-2 0-15,-1 2-2 0,0-3 4 0,1 2-4 16,-2 0 2-16,-2 0 0 0,0-1 0 0,2 1 2 16,-3 1-2-16,-3 1 0 0,-3 1-1 0,3 1 0 15,-2-1 2-15,2 0-4 0,3-2 4 0,-2 0-3 16,4-2 0-16,1 2 4 0,-1 1-6 0,0 0 5 0,-1-1-4 15,1 0 2-15,1 1 4 0,0-2-5 16,0 2-1-16,2-1 4 0,-1 0-2 0,0 0 1 16,1 3 3-16,-2-2-4 0,-1 4-1 0,-1-4 2 15,0 2 3-15,-2 2-6 0,2-4 3 0,-1 1-3 0,3-1 3 16,-1 1 3-16,-2 2 0 0,6-3-2 0,-4 1-3 16,2 1 1-16,-1 0 0 0,0 2-3 15,2-2 7-15,0 1-5 0,2 1 3 0,0 1-1 16,0-2-1-16,0 2-3 0,-2 2 3 0,2-3 2 0,1 2-2 15,1-2 1-15,-3 1 0 0,3-3 0 16,-5 5 4-16,2 1-3 0,-1-3 1 0,3 0-2 16,-1 0 0-16,1-1-2 0,-2 1 2 0,4-3-2 0,-2 3-1 15,1-1 6-15,-1-3-5 0,3 4 0 0,-2 1 0 16,1-3-1-16,-1 3 2 0,2 1 0 0,-2 2 0 16,1 1 1-16,1-1 1 0,-2 0-1 0,2-1-3 15,-2 2 6-15,2 2-3 0,-2-1 0 0,6-2-2 16,-6 1 2-16,6-1 1 0,-3-2 4 0,1-1-7 15,-1 2 16-15,3-3-14 0,-2 0-2 0,-1 4 2 16,4-4 1-16,1-1-3 0,0 1 2 0,-1-1-1 16,1 2 2-16,4-2-1 0,-1-1-1 0,4 3 0 15,0 0 3-15,1 0 3 0,0-2 0 0,0 1-2 16,2-2 0-16,1 4 1 0,2-2 1 0,-3-1 1 16,3-2 0-16,3 0 2 0,-1-1-3 0,7 1-2 15,-3-2 3-15,5-1 0 0,1-3-3 0,3-2 0 16,3-3-3-16,4-1-16 0,8-4-26 0,2-5-31 15,3-2-44-15,-1-7-42 0,0 1-165 0,1-7-350 16,-5-1 154-16</inkml:trace>
  <inkml:trace contextRef="#ctx0" brushRef="#br0" timeOffset="77412.13">17383 13829 36 0,'0'0'116'0,"0"0"2"16,0 0-6-16,0 0-21 0,0 0 0 0,0 0-11 15,0 0-4-15,11-3 8 0,-7 0-4 0,0 0 5 16,1-1-5-16,0 0-3 0,3 0 1 0,-2 0-4 16,3-2-9-16,-3 2-3 0,4 0-7 0,-1-3-3 15,2-1-7-15,-1 0-2 0,1 0-4 0,0 1-3 16,4-2-3-16,-2-3 0 0,2 2-5 0,1 2 2 16,-5-3-8-16,2 2 0 0,-4 0-1 0,1 1-6 15,-1 1 1-15,-4 4-2 0,2-2 7 0,-3 2-8 16,1-2 1-16,-2 2-3 0,0 0-3 0,-2 0 4 15,-1 3-8-15,4-4-7 0,-4 4-4 0,0-4-12 16,0 4-4-16,0 0-24 0,0 0-19 0,-6-2-10 16,6 2-28-16,-8-2-9 0,8 2-25 0,-18 3-95 15,8-3-253-15,-3 0 113 0</inkml:trace>
  <inkml:trace contextRef="#ctx0" brushRef="#br0" timeOffset="77778.14">17407 13550 94 0,'0'0'147'15,"0"0"0"-15,8 5-10 0,-2 2-18 0,-2 0-5 16,2 4-15-16,1 6 1 0,1 0-4 0,4 9-12 16,-3-2-14-16,3 2 1 0,-1 3-4 0,-2 0-13 15,3-1-4-15,-2 0-5 0,-1-2-4 0,1 3-10 0,-5-4 2 16,3 0-16-16,-3-5-24 0,0-3-23 15,-2-5-20-15,2-1-24 0,-3-3-21 0,2-2-27 16,-1-5-85-16,-3-1-224 0,0 0 101 0</inkml:trace>
  <inkml:trace contextRef="#ctx0" brushRef="#br0" timeOffset="78390.82">17787 13268 53 0,'0'0'176'0,"1"-5"-17"16,0 2-18-16,-1 3-14 0,0-5-9 0,0 5-14 15,0 0-11-15,0 0-8 0,0 0-12 0,0 0-6 0,9 10-4 16,-6-3-2-16,1 0-5 0,1 5-8 0,0 4-3 16,2 2-1-16,-1-1 5 0,0 2-13 0,-1 5-7 15,2-6-4-15,1 7 1 0,-1-7-1 0,2-1-2 16,1-4-7-16,-1 2-1 0,1-6-3 16,-1 0 4-16,5-3-6 0,-3-3 4 0,1 0-2 15,1-3 3-15,2-2-7 0,-2-1 8 0,0-5-10 0,2-4 3 16,-3-1 1-16,-1-3-3 0,-1-7 1 0,0 5 1 15,-2-7 7-15,-3 7 0 0,2 0 0 0,-3 0 9 16,0 5 9-16,-1 3 8 0,-1-1-3 16,-1 5-5-16,0-1-6 0,2 4 2 0,-2 1-8 0,-1 2-4 15,0 0 3-15,5 8-2 0,-2-2 2 0,2 4-3 16,-1 3 2-16,2 3 0 0,2 1 2 0,1 5 9 16,-2-2 5-16,1-1 24 0,2 2-10 0,-3-3 3 15,-1 1-2-15,3 6 8 0,-3-7 2 0,3 6-3 16,-2-6-6-16,-2-1-8 0,0 1 1 0,1 1-6 15,1-3-5-15,-5 0 0 0,2-4-5 0,-1-1-2 16,-1 1-2-16,0-2-2 0,0-1-6 0,1-2 0 16,-1-1-2-16,-1 2-1 0,1-5-3 0,-1 1-2 15,-1-4-1-15,0 7-1 0,0-4-5 0,0-3-6 16,0 4-11-16,-1 0-18 0,1-4-17 0,-3 3-29 16,-2 0-26-16,5-3-21 0,-6 3-46 0,-1-2-37 15,2 0-206-15,5-1-449 0,-15-1 198 0</inkml:trace>
  <inkml:trace contextRef="#ctx0" brushRef="#br0" timeOffset="79640.22">26210 14501 123 0,'0'0'158'16,"0"0"-8"-16,0 0-18 0,0 0-14 0,0 0-14 15,0 0-6-15,0 0-11 0,0 0-9 0,18 1-3 16,-12-1-7-16,3-2-9 0,9 1 0 15,-1-3 4-15,2 2-6 0,-1 0-2 0,2-2 1 0,1 0-1 16,-1 0-2-16,3-1-6 0,5 0-5 0,-6 2 0 16,5-4 0-16,-8 5-10 0,0-3 1 0,-3 0-5 15,-4 3-8-15,-1 1 5 0,-4 0-5 0,1-1-9 16,-2 0-16-16,-1 1-9 0,-5 1-19 0,0 0-17 16,0 0-19-16,8 0-27 0,-8 0-23 0,0 0-12 15,0 0-115-15,-20 10-266 0,10-7 118 0</inkml:trace>
  <inkml:trace contextRef="#ctx0" brushRef="#br0" timeOffset="80231.08">26109 14633 14 0,'-4'4'90'0,"2"-2"-6"0,2-2-3 15,1 4-3-15,-1-4 0 0,8 2 5 0,-1 0 4 16,6-2 1-16,0 0-1 0,7-4 1 0,-2 1 6 15,4 0-1-15,-2-3-1 0,11-1 9 0,-5 5-3 16,2-2-4-16,-8 1 2 0,1 0-3 0,-5-2 1 16,5 4-5-16,-8-3-4 0,-1 3-7 0,2-3-7 15,-6 4-7-15,1-1-2 0,-3 0 3 0,2 0 7 16,-4 0-6-16,-4 1-2 0,0 0-5 0,10 0-8 16,-10 0-3-16,0 0-11 0,8 0-1 0,-8 0-1 15,0 0 4-15,5-2-14 0,-5 2-3 0,0 0-2 16,4 3 2-16,-4-3-5 0,0 0 3 0,0 0-4 15,6-3-3-15,-6 3 1 0,0 0-3 0,0 0-2 16,0 0 0-16,0 0-1 0,0 0-2 0,0 0 2 16,0 0-2-16,0 0 1 0,0 0-1 0,0 0-3 15,0 0 1-15,0 0-1 0,0 0 0 0,5-2-1 16,-5 2 3-16,0 0-9 0,0 0 9 0,0 0-2 16,0 0-2-16,0 0 2 0,0 0-3 0,0 0 3 15,0 0-2-15,0 0 1 0,0 0-2 0,0 0 1 16,0 0 2-16,0 0-2 0,0 0 2 0,0 0-1 0,0 0-2 15,0 0 2-15,0 0 0 0,0 0 1 16,0 0-3-16,0 0 3 0,0 0-3 0,0 0 5 16,0 0-2-16,0 0-8 0,0 0 5 0,0 0 2 15,0 0-1-15,0 0-1 0,0 0-1 0,0 0 1 16,0 0 3-16,0 0-4 0,0 0-1 0,0 0 2 0,0 0 1 16,0 0-1-16,0 0-1 0,0 0 2 0,0 0 1 15,0 0-2-15,0 0 1 0,0 0 0 16,0 0 6-16,0 0-5 0,0 0-4 0,0 0-2 15,0 0 2-15,0 0 2 0,0 0 0 0,0 0-2 0,0 0 0 16,0 0 3-16,0 0-1 0,0 0 1 16,0 0-1-16,0 0 3 0,0 0-1 0,0 0 0 15,0 0-2-15,0 0 2 0,0 0 1 0,0 0-3 16,0 0 4-16,0 0-6 0,0 0 2 0,0 0 2 0,0 0-5 16,0 0 3-16,0 0 5 0,0 0-7 0,0 0 2 15,0 0 0-15,0 0-3 0,0 0 4 0,0 0-4 16,0 0 2-16,0 0 1 0,0 0 0 0,0 0 1 15,0 0-1-15,0 0 1 0,0 0-4 0,0 0 2 16,0 0-2-16,0 0 0 0,0 0 3 0,0 0 1 16,0 0-3-16,0 0 2 0,0 0 0 0,0 0-2 15,0 0-1-15,0 0 5 0,0 0-4 0,0 0 2 16,0 0 1-16,0 0-3 0,0 0 6 16,0 0-6-16,0 0 5 0,0 0-1 0,0 0-14 0,0 0-19 15,0 0-24-15,0 0-46 0,0 0-36 0,0 0-43 16,-5-7-35-16,0 3-170 0,5 4-417 0,-5-8 186 15</inkml:trace>
  <inkml:trace contextRef="#ctx0" brushRef="#br0" timeOffset="106415.93">21124 10358 65 0,'-18'1'113'0,"0"2"-3"16,-4 3-1-16,3 1-13 0,2 1-4 16,-7 5-12-16,-3 3 1 0,2 2-13 0,0 5 0 15,1-2-5-15,1 2-3 0,1 0-8 0,1 0-2 16,0-1 0-16,2 5-5 0,1-2 0 0,0 2-4 0,2 3 3 15,2-4-2-15,1 3-1 0,-1-3-2 0,1 1-6 16,4 1 1-16,-1 0-2 0,2-1 0 0,3 4-1 16,1-1-4-16,3-2-1 0,1 0-9 15,1 3 0-15,0 0-2 0,5-2 2 0,-3-1-3 0,3-1-1 16,0-2-4-16,4 1 3 0,0-6-2 0,4 6-1 16,2-5 6-16,7 1-3 0,1-2-2 0,-1-3-1 15,8 2 1-15,-2-1 7 0,2-1-7 0,2-4-1 16,3 4 7-16,-1-5-3 0,0 0 1 0,-2-3-3 15,1 1 4-15,-3-6-7 0,5-1 1 0,0 0 1 16,-3-5-1-16,7-2 1 0,-2-3-1 16,12-3-3-16,-14-4 5 0,11-7-8 0,-1-2 3 0,-1-1-3 15,-1 0 2-15,-13 4-3 0,1-3 4 0,-4-2-3 16,-2-2 3-16,-2 2 3 0,-2 0 9 0,-3 0 4 16,-5 0 2-16,-5 0 2 0,-1-1 7 0,-5 7 6 15,-1 0-5-15,-4-7-2 0,-4 1 5 0,1-2-1 0,-3 2-3 16,-2-3-2-16,-4-1 1 0,0 2 0 15,-4-1 3-15,0-2-4 0,-5 5 0 0,0-4-3 16,-5 5-2-16,0 0-4 0,-1 0 1 0,-2 2-2 16,-2 5-3-16,-2 1-2 0,-2 1-6 0,-14-1 1 15,2 4-2-15,0-2-1 0,10 7-1 0,3 1-5 16,-2 0-20-16,2 0-12 0,5 3-15 0,0 1-23 16,4-2-28-16,8 4-26 0,1-1-35 0,5 1-35 15,0 0-155-15,8 3-375 0,0-2 167 0</inkml:trace>
  <inkml:trace contextRef="#ctx0" brushRef="#br0" timeOffset="108162.65">21304 10526 18 0,'2'-6'117'0,"-2"6"-2"0,11-11-6 16,-5 3-4-16,3-1 2 0,1-4-3 0,2 0 0 15,0-3-6-15,1 1 2 0,2-7-5 0,0 2-11 0,1-1 2 16,2 0-3-16,-5 5 0 0,2-8-6 0,2 0-4 16,0-1 0-16,3 0-11 0,-1-1-3 0,3-1-3 15,2-1-3-15,0 1-5 0,1-1-2 0,-1 1-2 16,8-8-7-16,-8 11 2 0,0 3 2 0,3-4-11 16,-1 3-3-16,3-2 1 0,-1 4-4 0,3-1 0 15,0 1-1-15,11-5 2 0,-9 7 3 0,14-6-2 16,-15 7-2-16,0 0-4 0,4 3-1 0,-1-1-4 15,2 4-1-15,0 0 0 0,2 0-2 0,10-3-1 16,-12 6 0-16,1-1-6 0,1 0 1 0,9 1 0 16,-10 0-3-16,1 1 2 0,-1-1 1 0,-1 2-1 15,0 0-1-15,-4 0 0 0,2 2 0 0,-3 1-2 16,0-1 1-16,1-1-1 0,-1 4 3 0,0-1 2 16,0 0-7-16,-4 1 0 0,2 1 3 0,-9 1-2 15,0 1-2-15,-1 1 0 0,2 2 3 0,-4-1-2 16,2-1 2-16,-1 1 0 0,2 1-1 0,-1-2 1 15,2 1-1-15,-3-1 0 0,3 5 1 0,0-4-2 16,-2 0 0-16,8 4 3 0,-1-3 0 0,-4 0-4 16,-4 1 0-16,3 0 3 0,-3 1-3 0,-1 1 2 0,0 0-1 15,-1 1-3-15,-1-1 0 0,-4 0 0 0,3 3 4 16,-5-2-2-16,3 2 0 0,0 0-2 0,-3 2 4 16,0 2-4-16,-1-4 3 0,-4-1-3 15,4 5 3-15,-1-3-2 0,1 1 2 0,-4-2 0 0,4 3-3 16,-3-4 2-16,3 3 2 0,4 1-1 0,-4-3 4 15,-1 5-4-15,2-2 0 0,0 2-1 0,-1 0 3 16,0 0 2-16,-1 0-5 0,-1 2 2 0,0 1-1 16,-2-1 2-16,3 2-4 0,0-5 3 0,-1 3 3 15,0-1-7-15,-1-2 3 0,0 3-1 0,0-3 0 16,-1-5 2-16,-1 2 2 0,1-2-3 0,3 0 1 16,-3 0 0-16,0 0-2 0,0-2 2 0,3 0-2 15,-3 0 3-15,-1 1-3 0,2-2 1 0,2 1 1 16,-4 0-1-16,1 2 1 0,0 1-2 0,-1 0 2 15,4 0-3-15,-6-1 3 0,5 6-2 0,-4-1 0 16,1 1 1-16,1-2 0 0,2 1 0 0,-3 1-1 16,-1-4 1-16,0-2 1 0,2 1-1 0,-2 0-1 15,-1-3 6-15,2 1-3 0,1-2-1 0,-2-1 1 16,0-1 10-16,0-2 1 0,0 4 1 0,-1-4-2 16,0 2-1-16,-1 0-2 0,0-3 0 0,2 1-2 15,-2 1 0-15,3-1-1 0,-3 1 4 0,-1 0-2 16,3 0-2-16,0-1 2 0,-3 1-6 0,3-1 1 15,-2 1 3-15,-1-4-3 0,3 5 3 0,-1 0-3 16,-2-5-1-16,0 4-1 0,4-1 4 0,-4-3-5 0,1 5 1 16,1-3 3-16,0 0-3 0,2 2 3 15,0-2 0-15,2 1-5 0,-4-1 4 0,4 1-1 16,-3 0 0-16,0 2-2 0,1-3 0 0,0 1 1 0,0-2 1 16,-3 3-1-16,-1-4 0 0,9 3 7 0,-5 0-5 15,0-1-2-15,-3 3 0 0,-1-5 3 0,5 3-2 16,-1-1 2-16,-4-2 1 0,0 0-1 0,6 1 4 15,-6-1 0-15,0 0-2 0,0 0-2 0,11-3 0 16,-11 3 1-16,0 0-1 0,6-2 3 0,-6 2-3 16,0 0 2-16,0 0-2 0,3-3-2 0,-3 3 2 15,0 0-1-15,0 0 0 0,0 0-1 16,0 0-3-16,0 0 3 0,0 0-3 0,6-1 1 0,-6 1-1 16,0 0 3-16,0 0-4 0,0 0 4 0,0 0-1 15,0 0-2-15,0 0 3 0,0 0-3 0,0 0 1 16,0 0 1-16,0 0 1 0,0 0 0 0,0 0 1 15,0 0-3-15,0 0 6 0,0 0-5 0,0 0 1 16,0 0 3-16,0 0-6 0,0 0 6 0,0 0-3 16,0 0-2-16,0 0 2 0,0 0 1 0,-6-7-3 15,4 4 3-15,0-1-1 0,-1 0-2 0,1 1-2 16,-1-1-2-16,-1 0 5 0,0-2-1 0,-2 3-1 16,2-1-1-16,-2 1 1 0,2-2 0 0,-3 1-1 15,1 0-1-15,-1 1-1 0,0 0-7 0,-1-2-1 16,3 2 0-16,-1 0 0 0,-2-2-2 0,3 3 5 0,-1-2-2 15,-4 1-1-15,3 1 2 0,1 1 2 16,1-3 0-16,-2 2 0 0,1 2-1 0,6 0 1 16,-8-3 0-16,8 3 1 0,-6 0 1 0,6 0-1 15,-4-2 1-15,4 2-2 0,0 0 1 0,0 0 0 0,0 0 2 16,0 0 2-16,-6 4-3 0,6-4 0 0,-3 5 2 16,3-2-1-16,0-3-1 0,-1 5 2 15,1-5 1-15,1 4 0 0,-1-4-3 0,1 6 2 0,1-4-1 16,0 0 0-16,2 1 3 0,-4-3 0 0,9 2 2 15,-4-2-1-15,3 2-3 0,-2 0 3 0,1-2 1 16,2 0-1-16,-1 0 0 0,1-1 2 0,0-2 2 16,0 2 1-16,1-3 0 0,-2 2-5 0,1-4 4 15,1 1-4-15,-1-4-16 0,3 2-29 0,-1-7-40 16,-2 1-48-16,0 0-40 0,-5 1-189 0,4-4-392 16,-6 4 174-16</inkml:trace>
  <inkml:trace contextRef="#ctx0" brushRef="#br0" timeOffset="109138.91">21282 10322 114 0,'-1'-7'184'0,"-2"2"-4"0,2-2-11 0,-3 2-7 16,3-1-8-16,1 1-12 0,-3 1-17 0,3 0-12 16,0 4-16-16,-1-5-9 0,1 5-11 0,0-5-7 15,0 5-11-15,0 0-3 0,0 0-8 0,0 0-5 16,13 12-4-16,-8-1-8 0,3 3 0 0,-1 3-3 15,0 0 1-15,-2 2-7 0,0 10-2 0,1-4-4 16,2 2 0-16,-4-1-1 0,0-8-1 0,-1 1 0 16,1-1-1-16,0 0-3 0,1-2-2 0,2-6 1 15,0 3 17-15,0-4-2 0,-1 0-1 0,5-1 8 16,1-5 9-16,-2 4 4 0,8-3-1 0,1-4-4 0,-1-3 3 16,13-4 6-16,-2 0-10 0,3-5-1 0,2-1-1 15,1-1-5-15,11-8-1 0,-1-3-5 16,-12 4-5-16,11-6-6 0,-16 4-24 0,1 0-28 15,-6 1-20-15,3-1-34 0,-6 4-39 0,1 1-31 0,-3 0-50 16,-11 5-136-16,1 4-376 0,-2-2 167 16</inkml:trace>
  <inkml:trace contextRef="#ctx0" brushRef="#br0" timeOffset="112174.09">20726 12878 37 0,'-4'1'136'0,"4"-1"-15"0,-7 2-16 0,7-2-11 16,-3 3-2-16,3-3 1 0,0 0 13 0,6 5 2 16,0-4-6-16,1-1-1 0,1 0-9 0,5-2 7 15,0 0 7-15,0-2 5 0,3 2-8 0,2-2-5 16,-3-1-6-16,-2 3-9 0,-3 1-8 0,0-1-11 16,2 0-4-16,-6 1-4 0,5-1-7 0,0 0-7 15,-1 0-3-15,9-2-6 0,3 1-30 0,6-3-29 16,4-3-39-16,18-6-47 0,4-3-41 0,-1-2-171 15,9-3-351-15,21-15 155 0</inkml:trace>
  <inkml:trace contextRef="#ctx0" brushRef="#br0" timeOffset="112875.11">23816 12858 136 0,'14'-3'148'0,"7"-4"-18"0,1 5-16 15,6-4-8-15,4 0-14 0,0 0-17 0,6 1-8 0,0 0-20 16,15-2-12-16,3 0-18 0,1-4-22 0,2 5-28 16,3-6-29-16,-9 3-83 0,2-4-157 15,-1-3 71-15</inkml:trace>
  <inkml:trace contextRef="#ctx0" brushRef="#br0" timeOffset="114401.69">24748 13224 2302 0,'4'-6'32'0,"-3"3"37"0,3-1-38 16,-1 1-7-16,-3 3-11 0,2-2-5 0,-2 2-2 15,0 0 27-15,0 0 2 0,7 12-4 0,-5 4 8 16,-2 3 0-16,3 10 2 0,-2 5 4 0,1 15 0 15,1 1 0-15,-3 2 1 0,2-2 5 0,2 1-3 16,3-1-4-16,-1-3-1 0,6-3 2 0,-3-13 4 16,0 1-5-16,1-5-5 0,-1-3 0 0,-2-7-8 15,-3-6 0-15,1 0 2 0,-1-2-7 0,-1-3 5 16,-1-1-32-16,-2 0-29 0,1-3-33 0,-1-2-54 16,0 0-43-16,0 0-47 0,6-12-35 0,-4 3-195 15,0-2-472-15,1-3 209 0</inkml:trace>
  <inkml:trace contextRef="#ctx0" brushRef="#br0" timeOffset="114800.62">25090 13426 106 0,'3'-6'192'0,"-3"2"-6"0,3 2-17 15,-1-2-14-15,2-2-16 0,1 0-19 0,5-1-14 16,2-1-7-16,1-3-9 0,3 1-7 0,0-2-4 15,3 1-2-15,-3-2-1 0,5-2 6 0,-3 1 7 0,-2 3 3 16,2 1 4-16,-2-3 5 0,-2 2-10 0,1 1-1 16,-5 3 2-16,0 1-6 0,2-1 1 15,-2 1 4-15,-5 2-6 0,-1 0-14 0,1 1-4 16,2-1-13-16,-2 3-4 0,-3-1-6 0,-2 2-3 16,7-2-10-16,-7 2-1 0,0 0-4 0,11 5 2 0,-9 0-5 15,0 6-3-15,3 1-4 0,-2 7 5 0,-2 11 3 16,0 1 21-16,2 1-13 0,-3 3 7 0,-4 10-3 15,3-10-2-15,2-2 9 0,-4-3-2 16,3 1-5-16,-3-1-7 0,3-2 4 0,0-2-3 0,-3-7-3 16,3-1-2-16,-1-3-4 0,1-3 2 0,-3-3-9 15,2-2-5-15,1-1-16 0,-1-1-22 0,-1 0-37 16,0-3-44-16,2-2-50 0,0 0-47 16,0 0-25-16,-7-10-20 0,2 6-209 0,-2-3-497 0,0 0 221 15</inkml:trace>
  <inkml:trace contextRef="#ctx0" brushRef="#br0" timeOffset="114993.85">25274 13675 203 0,'0'0'233'0,"8"-8"-11"15,-4 6-5-15,5-4-13 0,1-2-9 0,6 0-19 16,8-3-19-16,0-4-15 0,4-1-24 0,3 2-23 16,1-3-33-16,13-5-31 0,-13 9-37 0,1-1-44 15,-4 0-52-15,-5-1-52 0,-7 3-137 0,-5 1-314 16,-6 1 138-16</inkml:trace>
  <inkml:trace contextRef="#ctx0" brushRef="#br0" timeOffset="115378.82">24636 14206 233 0,'0'0'218'0,"0"0"-8"0,0 0-9 0,25-11-15 15,-9 3-16-15,10-5-12 0,5-3-13 0,2 1-8 16,22-9-13-16,1-1-3 0,31-2-12 0,-25 7-10 16,1-1-11-16,28-5-7 0,-28 8-2 0,26-7-10 15,-32 10-8-15,-2 0-4 0,-2 3-7 0,-16-2-11 16,-2 4-15-16,-6 3-18 0,-7 3-25 0,-2-3-12 16,-8 2-25-16,-2 0-6 0,-1 0-19 0,-4 2-19 15,-1 0-21-15,-3-1-8 0,-1 4-31 0,0 0-158 16,0 0-344-16,-36 6 152 0</inkml:trace>
  <inkml:trace contextRef="#ctx0" brushRef="#br0" timeOffset="115414.73">24771 14207 11 0,'-6'4'172'0,"1"0"6"0,3-3-5 0,2-1-8 15,0 0-11-15,0 0-3 0,27-7-9 0,0-1 5 16,5 0 5-16,6-2 5 0,21-5-5 0,4 1-8 0,27-13-10 15,-26 11-11-15,30-9-10 0,-36 10-15 0,29-12-2 16,-29 13-29-16,-3-2-26 0,-3 3-33 16,-17 3-52-16,-5 2-51 0,-4-3-71 0,-12 7-214 15,-7-2-409-15,-1 3 181 0</inkml:trace>
  <inkml:trace contextRef="#ctx0" brushRef="#br0" timeOffset="123122.84">3799 16322 199 0,'0'0'203'0,"-5"-1"-22"15,5 1-18-15,0 0-22 0,0 0-9 0,0 0-20 16,-5 12-8-16,5-6-12 0,0 5-9 0,1 0-8 15,-1 1 5-15,1 5-15 0,2 1-7 0,0 1-9 16,2 5-2-16,2 2-29 0,-2 1 1 0,3-3-3 16,1 1-6-16,1 1 5 0,-1 0-5 15,4 0-2-15,1-3 2 0,4-3 3 0,1-1-3 0,0 1 4 16,-3-9-7-16,8 2 3 0,-5-5 0 0,7-1 2 16,-6-3 7-16,3-4-13 0,0-2 5 0,-5-6 0 15,10-1 3-15,-5-5 3 0,2-3-3 0,-5-1-9 16,-1 0 1-16,-6 2 9 0,1-5-1 0,-5 6 3 15,-3-4 8-15,-1 1 6 0,0 2 16 16,-1-1 0-16,-4 0-2 0,-4-2-5 0,2 1 3 16,-5 0 2-16,1-1-4 0,-4 2 0 0,-7-7-6 15,3 2 6-15,-1 2-12 0,-1 0 1 0,1 5-3 0,1 1-4 16,-5 3-1-16,0-5-4 0,-7 3 0 0,7 7-1 16,-3-3 0-16,3 4-3 0,-1 2-1 15,0 2-2-15,-1 3-8 0,0 0-9 0,2 4-14 16,2 0-19-16,1 4-26 0,3 1-24 0,3 4-19 15,1 1-21-15,6 0-37 0,3 4-37 0,3 3-133 16,3-3-363-16,7 2 160 0</inkml:trace>
  <inkml:trace contextRef="#ctx0" brushRef="#br0" timeOffset="123649.03">4686 16429 54 0,'0'0'100'0,"0"0"-11"0,0 0-10 0,0 0-8 16,0 0-18-16,0 0-16 0,0 0-4 0,0 0-5 15,0 0-9-15,0 0-4 0,0 0 1 16,0 0-4-16,-15 8-1 0,15-8 2 0,0 0 2 0,0 0-5 16,-8-6-1-16,8 6 0 0,-4-3 1 0,2-2-1 15,0 0 3-15,0-1-1 0,-1-1-6 0,-1-3 20 16,0 2-8-16,1-2 16 0,-4 0 12 16,4 0 18-16,-3 0-6 0,2-3-6 0,1 0 10 15,-1 3-6-15,1-1 3 0,1-2-2 0,-2 2 17 16,0-5 3-16,3 6-14 0,0 0 5 0,-2 0 12 15,2 0 2-15,-1 6-1 0,1-3-8 0,1 7-11 16,-1-5 1-16,1 5-9 0,0-6-8 0,0 6-16 16,0 0 4-16,0 0-10 0,0 0 1 0,10 11-6 15,-4 4 2-15,1 4-2 0,2 7-7 0,2 3 2 16,2 3-2-16,0 12 0 0,1-10 1 0,-1 10-4 16,-3-9 4-16,1-2 2 0,5 13 3 0,-9-13 2 15,5 1-1-15,-6 0 1 0,2-3-2 0,2 1 0 16,-1-4-3-16,-1 1 5 0,-3-4-2 0,5-1-1 15,-6-7-1-15,-1-5-9 0,0 1-18 0,-1-5-27 16,2-5-12-16,-4-3-42 0,5 2-48 0,-5-2-41 16,0 0-150-16,11-19-357 0,-7 7 158 0</inkml:trace>
  <inkml:trace contextRef="#ctx0" brushRef="#br0" timeOffset="123945.87">5114 16134 3 0,'0'0'152'0,"5"-3"-17"0,-5 3-9 0,10 14-6 15,1 0 0-15,-1 9-8 0,4 2-6 0,-4 4-15 16,3 2-4-16,1 2-11 0,4 10-8 0,-2-10-3 16,6 10-4-16,-6-11-21 0,1 0-42 0,1 0-75 15,-1-4-138-15,-2-1-230 0,-2-2 101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29T14:54:37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15116 7956 145 0,'0'0'208'0,"0"0"-13"16,0 0-14-16,0 0-15 0,0 0-11 0,-3-10-14 15,3 10-15-15,0 0-7 0,0 0-12 0,0 0-9 16,0 0-9-16,0 0-9 0,0 0-10 0,0 0-7 16,0 0-7-16,0 0-9 0,0 0-4 0,0 0-1 15,0 0 3-15,5 14-3 0,-1-9-2 0,-3 1 0 0,7 5-7 16,-3 0 2-16,5 4 4 0,-1 2 0 16,8-2-5-16,-7 1 1 0,9 6-4 0,-5-1-7 15,2 0 1-15,-2 1-1 0,-3 1-3 0,2 1-7 0,-5-6 10 16,3 4-6-16,-3-2-2 0,-3-4-4 15,1 1 1-15,-2-4-4 0,1-4 3 0,2 1-1 16,-3-1-2-16,-2-3 0 0,1 0-1 0,-1 0 5 0,0 0-2 16,0-3 10-16,-2 0 9 0,0-3 9 0,4 5 2 15,-4-5 0-15,0 0-6 0,0 0-2 0,0 0-4 16,0-15-6-16,-4 7 3 0,2 1-5 16,0-4-1-16,0 1-3 0,-1-8-1 0,1 7-2 0,0-3-2 15,-4-1-1-15,5-2-1 0,-2 0-2 16,1-1-1-16,-4 2-1 0,3-2 2 0,-1-2-5 0,-1 2 1 15,3-1 0-15,-4 1 0 0,2-7-4 0,2 8 1 16,0 0 2-16,0 6-2 0,-1-2 0 0,2-3 2 16,0 5 5-16,-1 1 6 0,1 3 2 0,1 0-2 15,-3 2-3-15,3 0-3 0,0 0-1 0,-1 1-2 16,1 4 4-16,0-4-6 0,0 4-2 0,0-5 0 16,0 5 0-16,0 0-4 0,0 0 2 0,3-4 0 15,-3 4-2-15,0 0 6 0,0 0-4 0,14 9 1 0,-9-6-5 16,4 5 18-16,1-1-6 0,0 5 0 0,3-1-1 15,1 0 0-15,0 4-1 0,0-1-1 16,7 4-1-16,-3 1 1 0,2-2-1 0,-3-4 1 16,-1-2-2-16,3 0 6 0,-2 1-5 0,2-4 1 0,-2 2-2 15,2-4 2-15,-1-1 1 0,-3 0 4 0,-1-4 0 16,-2 0-1-16,-2 0 10 0,0-2 5 16,-2-1 4-16,0-5-1 0,1-2 5 0,-2-2-4 0,0-3 5 15,0-3-8-15,-1 0 6 0,-3-2 1 0,-1 0-3 16,1-7 0-16,-4 1 1 0,1 5-6 15,0-5-3-15,-4 4-3 0,1-3 2 0,0 4-5 0,0-6-3 16,-1 0-1-16,-1 0 3 0,1 7-6 0,2 1-20 16,-4-7-24-16,2 4-19 0,0 5-33 0,1 0-40 15,1 4-33-15,-1 0-48 0,1 0-48 0,-1 3-250 16,2 2-550-16,0 2 244 0</inkml:trace>
  <inkml:trace contextRef="#ctx0" brushRef="#br0" timeOffset="3953.93">27751 7583 86 0,'-5'9'147'15,"1"3"-16"-15,-1 0-4 0,0 0-6 0,-4 4-5 16,2 1-8-16,0 0-4 0,-6 7-5 0,1-2-4 16,-2 2 0-16,-2 0 0 0,-2 0 0 0,-2 2-3 15,1 1 0-15,-3-1-4 0,3-2-5 0,-4 1-3 16,1-2-6-16,0-1-3 0,-1-2-2 0,0-2 1 16,4-1 2-16,1-5 0 0,3-2-2 0,-2-2-2 15,0 1 1-15,1-3-4 0,-2 1-4 0,5-5-2 16,-1-1-3-16,4 1-2 0,-3-2-3 0,-1-2 3 15,5 0-8-15,2 0-5 0,-1-3-6 0,4 1-3 16,0-1-4-16,1 0-4 0,1-2-1 0,2 1-3 0,2 1-5 16,-1-3-1-16,0 4 1 0,2-1-5 0,1-2-1 15,1 1 1-15,2 2-2 0,-2-2-3 0,-1 2 1 16,1 0-4-16,1 2 1 0,2-3 1 16,0 3-2-16,1 0-2 0,-4 1 1 0,5 1 2 0,-1-1-4 15,0 2 0-15,1 1 4 0,-2-1-6 0,2 1 4 16,-2 3-2-16,2-3 3 0,-1 0-5 15,0 3 2-15,-4-2-1 0,5 3 1 0,-3 0 3 0,-1 2-5 16,2-2-1-16,1 3 6 0,-3-1-5 0,1 0 2 16,0 2 1-16,2-1 0 0,0 0 0 0,0 1-1 15,1-2 3-15,4 5 4 0,3-4-7 0,-3 1 2 16,12 3-1-16,-1-2 0 0,2 0 1 0,4-1 0 16,-1-1 2-16,2 0-2 0,-5 0 2 0,3-1-3 15,-3-1 2-15,-1-2-3 0,-5-1 5 0,-8-2 0 16,3 0 0-16,-4-2 1 0,0 0 2 0,-5-1-4 15,-1-1 1-15,3 1 0 0,-1-3-2 0,-1-1 0 16,-1 2 4-16,1-3 1 0,-3 1-3 0,5-4-3 16,-3-1 2-16,3 2 2 0,-1-6-3 0,5 1 1 15,-3 0 1-15,-2 2-4 0,6-1 1 0,-4 0-1 16,-1 0 0-16,4 0 6 0,-7 1-6 0,2-3 5 16,1 3 1-16,-3-1-2 0,2-2 4 0,-4 4 0 15,1-4-3-15,0 3 2 0,-1-1-1 0,-3-1 0 0,1 1-3 16,2-1 6-16,1-1-7 0,-1-2 0 15,0-1 0-15,0 2-1 0,0 1 0 0,-2 1-1 16,3-3-1-16,-3 4 4 0,0 0-2 0,-2 1-1 16,0 0 0-16,0-1 0 0,-4 2-3 0,3-3 3 0,-3 3-3 15,-2 1 3-15,-2-1 1 0,1-4 2 0,-1 4 0 16,-2 1-4-16,-3-1 3 0,4 3-2 16,1 2 0-16,2 0 0 0,-4 3 0 0,-2 0-3 0,-1 2-5 15,-1 2 6-15,-6 3-21 0,1 5-8 0,-11 4-7 16,-2 7-8-16,-7 7-17 0,-1 6-16 15,-1 1-19-15,-1 5-29 0,-1-1-46 0,-1 3-28 0,2-1-219 16,-4-3-454-16,6 2 200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46:04.3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74 4 268 0 0,'0'0'2266'0'0,"0"0"-2213"0"0,0 0 1 0 0,0-1-1 0 0,0 1 1 0 0,-1 0-1 0 0,1 0 1 0 0,0 0-1 0 0,0-1 1 0 0,0 1-1 0 0,0 0 1 0 0,0 0-1 0 0,0 0 1 0 0,0 0-1 0 0,-1-1 1 0 0,1 1-1 0 0,0 0 1 0 0,0 0-1 0 0,0 0 1 0 0,0 0-1 0 0,-1 0 1 0 0,1 0-1 0 0,0 0 1 0 0,0 0-1 0 0,0-1 1 0 0,0 1-1 0 0,-1 0 1 0 0,1 0-1 0 0,0 0 1 0 0,0 0-1 0 0,0 0 1 0 0,-1 0-1 0 0,1 0 1 0 0,0 0-1 0 0,0 0 1 0 0,0 0-1 0 0,-1 0 1 0 0,1 0-1 0 0,0 0 1 0 0,0 0-1 0 0,0 1 1 0 0,-1-1-1 0 0,-5 35 241 0 0,2-10-174 0 0,-2 44-1 0 0,4-39-57 0 0,-1 0-1 0 0,-7 30 1 0 0,-3 29 45 0 0,8-50-54 0 0,2-24-27 0 0,1 0 0 0 0,0 23 0 0 0,0-24 84 0 0,-6-27-4843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47:06.1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 45 84 0 0,'0'0'841'0'0,"5"8"190"0"0,-5-8-984 0 0,0 0 1 0 0,0 0-1 0 0,0 0 1 0 0,0 0-1 0 0,0 0 1 0 0,1 0-1 0 0,-1 0 1 0 0,0 0-1 0 0,0 0 1 0 0,0 0-1 0 0,0 0 1 0 0,0 0-1 0 0,0 0 1 0 0,1 0-1 0 0,-1 0 1 0 0,0 0-1 0 0,0 0 1 0 0,2-1 712 0 0,-2 1-713 0 0,5-14 677 0 0,-5 13-718 0 0,0 1 1 0 0,-1 0-1 0 0,1-1 0 0 0,0 1 0 0 0,0-1 0 0 0,-1 1 0 0 0,1 0 0 0 0,0-1 0 0 0,-1 1 0 0 0,1 0 0 0 0,0 0 0 0 0,-1-1 1 0 0,1 1-1 0 0,0 0 0 0 0,-1 0 0 0 0,1-1 0 0 0,-1 1 0 0 0,1 0 0 0 0,0 0 0 0 0,-1 0 0 0 0,1 0 0 0 0,-1 0 0 0 0,1 0 1 0 0,-1 0-1 0 0,1 0 0 0 0,-1 0 0 0 0,1 0 0 0 0,-1 0 0 0 0,0 0 0 0 0,-3 2-8 0 0,1-2-143 0 0,1 1 0 0 0,0 0 0 0 0,0 0 0 0 0,1-1 0 0 0,-1 1 0 0 0,0 0 0 0 0,0 1-1 0 0,0-1 1 0 0,1 0 0 0 0,-1 1 0 0 0,0-1 0 0 0,1 0 0 0 0,-1 1 0 0 0,1 0 0 0 0,0-1 0 0 0,-1 1 0 0 0,0 2 0 0 0,0 2-931 0 0</inkml:trace>
  <inkml:trace contextRef="#ctx0" brushRef="#br0" timeOffset="1">349 0 244 0 0,'0'0'2202'0'0,"1"3"-2024"0"0,0 5-67 0 0,1 1 1 0 0,-1-1-1 0 0,-1 1 1 0 0,0 0 0 0 0,0-1-1 0 0,0 1 1 0 0,-1 0 0 0 0,-4 14-1 0 0,2-2 70 0 0,-32 183 1108 0 0,0 39-35 0 0,29-195-1010 0 0,3-18 111 0 0,-11 49 1 0 0,12-74-327 0 0,-8 21 101 0 0,10-22 96 0 0,4-24-6682 0 0</inkml:trace>
  <inkml:trace contextRef="#ctx0" brushRef="#br0" timeOffset="2">182 455 460 0 0,'3'0'433'0'0,"39"0"1092"0"0,80-11 0 0 0,-18-1-980 0 0,-79 12-3093 0 0</inkml:trace>
  <inkml:trace contextRef="#ctx0" brushRef="#br0" timeOffset="3">609 541 8 0 0,'14'2'1095'0'0,"-5"-3"-803"0"0,-1-1 0 0 0,1 0 0 0 0,0 0 0 0 0,-1-1 0 0 0,1 0-1 0 0,12-6 1 0 0,-18 7-188 0 0,0 0-1 0 0,0-1 1 0 0,-1 1-1 0 0,1-1 1 0 0,-1 0-1 0 0,1 0 1 0 0,-1 0-1 0 0,0 0 1 0 0,0 0-1 0 0,0 0 0 0 0,-1-1 1 0 0,1 1-1 0 0,-1 0 1 0 0,0-1-1 0 0,1 1 1 0 0,-2-1-1 0 0,1 0 1 0 0,0 1-1 0 0,-1-1 1 0 0,1-5-1 0 0,-2 9-90 0 0,1-1-1 0 0,0 0 1 0 0,0 0 0 0 0,0 1-1 0 0,0-1 1 0 0,-1 0-1 0 0,1 0 1 0 0,0 1 0 0 0,-1-1-1 0 0,1 0 1 0 0,-1 1-1 0 0,1-1 1 0 0,0 0 0 0 0,-1 1-1 0 0,1-1 1 0 0,-1 1-1 0 0,0-1 1 0 0,1 1-1 0 0,-1-1 1 0 0,1 1 0 0 0,-1-1-1 0 0,0 1 1 0 0,0 0-1 0 0,1-1 1 0 0,-1 1 0 0 0,0 0-1 0 0,1 0 1 0 0,-1-1-1 0 0,0 1 1 0 0,0 0 0 0 0,1 0-1 0 0,-1 0 1 0 0,0 0-1 0 0,0 0 1 0 0,0 0 0 0 0,1 0-1 0 0,-2 0 1 0 0,-24 4 74 0 0,18-2-76 0 0,1 1-1 0 0,0 1 1 0 0,-1-1-1 0 0,1 1 0 0 0,1 0 1 0 0,-1 1-1 0 0,0 0 1 0 0,1 0-1 0 0,0 0 1 0 0,-5 7-1 0 0,-9 10 13 0 0,-22 33 0 0 0,38-49-21 0 0,-2 3 1 0 0,0-1 1 0 0,1 1-1 0 0,0 0 0 0 0,1 1 1 0 0,0-1-1 0 0,1 1 1 0 0,-1 0-1 0 0,-1 12 0 0 0,4-19-2 0 0,1 0 0 0 0,-1 0 0 0 0,1 1 0 0 0,0-1 0 0 0,0 0 0 0 0,0 1 0 0 0,0-1 0 0 0,1 0 0 0 0,-1 0 0 0 0,1 1-1 0 0,0-1 1 0 0,0 0 0 0 0,0 0 0 0 0,0 0 0 0 0,0 0 0 0 0,1 0 0 0 0,0 0 0 0 0,-1 0 0 0 0,1-1 0 0 0,0 1 0 0 0,0 0 0 0 0,1-1-1 0 0,-1 0 1 0 0,0 1 0 0 0,1-1 0 0 0,-1 0 0 0 0,1 0 0 0 0,0 0 0 0 0,3 1 0 0 0,8 3-38 0 0,1 0 0 0 0,-1-1 0 0 0,1-1-1 0 0,0 0 1 0 0,1-1 0 0 0,-1-1 0 0 0,0 0 0 0 0,1-1 0 0 0,25-1 0 0 0,-23-1-20 0 0,0-1 0 0 0,0-1 0 0 0,-1 0 0 0 0,1-2 0 0 0,-1 0 0 0 0,1 0 0 0 0,-1-2 0 0 0,16-8 0 0 0,-22 8-685 0 0,-1 0 1 0 0,1 0 0 0 0,8-9-1 0 0,-10 8-530 0 0</inkml:trace>
  <inkml:trace contextRef="#ctx0" brushRef="#br0" timeOffset="4">1035 464 300 0 0,'0'0'2648'0'0,"-1"4"-2480"0"0,0 7-57 0 0,0-6-24 0 0,1 0 1 0 0,-1 0-1 0 0,-1 0 1 0 0,1 1-1 0 0,-4 8 1 0 0,3-11-51 0 0,1 1 1 0 0,0 0 0 0 0,0-1-1 0 0,0 1 1 0 0,0 0 0 0 0,0 8-1 0 0,0-9-20 0 0,1 1-1 0 0,-1 0 0 0 0,0 0 0 0 0,0 0 1 0 0,0-1-1 0 0,-2 5 0 0 0,-8 18 129 0 0,-11 32 1 0 0,4-10-13 0 0,-7 7 1575 0 0,26-59-1615 0 0,11-26 98 0 0,1 0 0 0 0,2 1-1 0 0,28-44 1 0 0,-31 58-175 0 0,0 1-1 0 0,0 0 1 0 0,24-19-1 0 0,-28 26-18 0 0,2-1 0 0 0,-1 2-1 0 0,1-1 1 0 0,0 1 0 0 0,0 1-1 0 0,22-8 1 0 0,-31 12 3 0 0,0 2-2 0 0,0-1 1 0 0,0 0-1 0 0,0 0 0 0 0,0 1 0 0 0,0-1 1 0 0,0 0-1 0 0,-1 1 0 0 0,1-1 1 0 0,0 1-1 0 0,0-1 0 0 0,0 1 0 0 0,-1-1 1 0 0,1 1-1 0 0,0 0 0 0 0,0-1 1 0 0,-1 1-1 0 0,1 0 0 0 0,-1 0 0 0 0,1 0 1 0 0,-1-1-1 0 0,2 3 0 0 0,5 18-9 0 0,-7-8 5 0 0,-1 0 1 0 0,-1 0-1 0 0,0 0 1 0 0,0 0-1 0 0,-1 0 1 0 0,-1 0-1 0 0,-9 22 1 0 0,-4 15-8 0 0,7-11 236 0 0,10-39-218 0 0,0 0 0 0 0,0 0 0 0 0,0 1 0 0 0,0-1-1 0 0,0 0 1 0 0,0 0 0 0 0,0 0 0 0 0,0 0 0 0 0,0 0-1 0 0,0 0 1 0 0,0 0 0 0 0,0 1 0 0 0,0-1 0 0 0,0 0-1 0 0,0 0 1 0 0,0 0 0 0 0,0 0 0 0 0,0 0 0 0 0,0 0-1 0 0,0 0 1 0 0,0 1 0 0 0,0-1 0 0 0,0 0 0 0 0,0 0 0 0 0,0 0-1 0 0,0 0 1 0 0,0 0 0 0 0,0 0 0 0 0,1 0 0 0 0,-1 0-1 0 0,0 0 1 0 0,0 0 0 0 0,0 0 0 0 0,0 0 0 0 0,0 1-1 0 0,0-1 1 0 0,0 0 0 0 0,0 0 0 0 0,1 0 0 0 0,-1 0-1 0 0,0 0 1 0 0,0 0 0 0 0,0 0 0 0 0,0 0 0 0 0,0 0-1 0 0,0 0 1 0 0,0 0 0 0 0,1 0 0 0 0,-1 0 0 0 0,0 0-1 0 0,0 0 1 0 0,0 0 0 0 0,0 0 0 0 0,0-1 0 0 0,0 1 0 0 0,0 0-1 0 0,1 0 1 0 0,-1 0 0 0 0,0 0 0 0 0,0 0 0 0 0,0 0-1 0 0,36-42 83 0 0,1 1-1 0 0,3 2 0 0 0,44-35 1 0 0,-63 57-85 0 0,1 1-1 0 0,1 1 1 0 0,0 1 0 0 0,43-20 0 0 0,-64 32-8 0 0,16-3-96 0 0,-18 5 101 0 0,1 0 0 0 0,-1 0 0 0 0,0 0 0 0 0,1 0 0 0 0,-1 0 0 0 0,0 0 0 0 0,1 0 0 0 0,-1 0 0 0 0,0 0 0 0 0,1 0 0 0 0,-1 0 1 0 0,0 0-1 0 0,1 0 0 0 0,-1 0 0 0 0,0 1 0 0 0,0-1 0 0 0,1 0 0 0 0,-1 0 0 0 0,0 0 0 0 0,0 1 0 0 0,1-1 0 0 0,-1 0 0 0 0,0 0 0 0 0,0 0 0 0 0,0 1 0 0 0,1-1 0 0 0,-1 0 0 0 0,0 1 0 0 0,0-1 0 0 0,0 0 0 0 0,0 0 0 0 0,0 1 0 0 0,1-1 0 0 0,-1 0 0 0 0,0 1 0 0 0,0-1 0 0 0,0 0 0 0 0,0 1 1 0 0,0-1-1 0 0,0 0 0 0 0,0 1 0 0 0,0-1 0 0 0,0 0 0 0 0,0 1 0 0 0,0-1 0 0 0,0 0 0 0 0,-1 0 0 0 0,1 1 0 0 0,0 0 0 0 0,-4 13-7 0 0,-8 15-14 0 0,-1-1 0 0 0,-19 27 0 0 0,15-26 18 0 0,-16 38 0 0 0,29-59 7 0 0,1 1-1 0 0,0 0 1 0 0,0 0 0 0 0,1 0-1 0 0,0 0 1 0 0,0 0 0 0 0,1 0-1 0 0,1 1 1 0 0,-1-1 0 0 0,3 18-1 0 0,1-13 0 0 0,-2-9 2 0 0,0-1-1 0 0,0 1 1 0 0,1 0 0 0 0,0 0-1 0 0,4 8 1 0 0,-5-11-49 0 0,0-1 1 0 0,0 0-1 0 0,0 0 1 0 0,0 1-1 0 0,0-1 1 0 0,1 0-1 0 0,-1 0 0 0 0,0 0 1 0 0,1 0-1 0 0,-1-1 1 0 0,0 1-1 0 0,1 0 1 0 0,-1 0-1 0 0,1-1 0 0 0,-1 1 1 0 0,1-1-1 0 0,0 1 1 0 0,-1-1-1 0 0,1 0 1 0 0,0 0-1 0 0,-1 0 1 0 0,3 0-1 0 0,1 0-475 0 0,-1-1 1 0 0,0 1-1 0 0,1-1 0 0 0,-1-1 1 0 0,0 1-1 0 0,6-3 0 0 0,5-4-1214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06:45.5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2487 2 384 0 0,'-3'0'405'0'0,"-9"-1"104"0"0,-1 1 0 0 0,1 0 1 0 0,-1 1-1 0 0,1 1 0 0 0,0 0 0 0 0,-1 1 0 0 0,1 0 0 0 0,1 1 0 0 0,-16 6 0 0 0,-16 9-513 0 0,-45 29-1 0 0,66-35 301 0 0,-543 318 187 0 0,458-262-476 0 0,-219 126-19 0 0,140-94 44 0 0,-32 28 36 0 0,127-71-84 0 0,87-56 13 0 0,-81 46-62 0 0,42-26 75 0 0,1 1 0 0 0,-60 45 0 0 0,78-48-35 0 0,14-12 25 0 0,0 0 1 0 0,0-1-1 0 0,-15 9 1 0 0,-13 9 21 0 0,-30 21 99 0 0,51-35 675 0 0,39-45-619 0 0,-1 0 1 0 0,33-74-1 0 0,-39 75-129 0 0,-6 15-3 0 0,11-33 0 0 0,-20 49-45 0 0,1-1 0 0 0,-1 1-1 0 0,1 0 1 0 0,0 0 0 0 0,0 0-1 0 0,0 0 1 0 0,0 0 0 0 0,0 0-1 0 0,2-2 1 0 0,-1 1 9 0 0,-1 2 11 0 0,6-13-10 0 0,-4 12-5 0 0,-3 1-5 0 0,-4 4-149 0 0,1 0 141 0 0,-1 0 0 0 0,1 1 0 0 0,-1-1 0 0 0,1 1 0 0 0,0 0 0 0 0,-4 8 0 0 0,-10 10-2 0 0,-101 110-31 0 0,88-99 37 0 0,-26 37 1 0 0,17-13-9 0 0,20-32-1 0 0,18-24 12 0 0,-15 22-73 0 0,-21 47 80 0 0,32-66 6 0 0,-5 8 10 0 0,10-12-21 0 0,-7 17 24 0 0,7-16-24 0 0,0-1 0 0 0,0 1 0 0 0,0-1 0 0 0,0 0 0 0 0,0 1-1 0 0,0-1 1 0 0,0 1 0 0 0,0-1 0 0 0,0 0 0 0 0,1 1 0 0 0,-1-1-1 0 0,0 0 1 0 0,0 1 0 0 0,0-1 0 0 0,1 0 0 0 0,-1 1 0 0 0,0-1-1 0 0,0 0 1 0 0,1 1 0 0 0,-1-1 0 0 0,0 0 0 0 0,0 1-1 0 0,1-1 1 0 0,-1 0 0 0 0,0 0 0 0 0,1 0 0 0 0,-1 1 0 0 0,1-1-1 0 0,-1 0 1 0 0,0 0 0 0 0,1 0 0 0 0,-1 0 0 0 0,0 0 0 0 0,1 0-1 0 0,-1 0 1 0 0,1 1 0 0 0,1-1 18 0 0,1-1-9 0 0,14-3 48 0 0,1 0-1 0 0,0 2 0 0 0,0 0 0 0 0,24 1 0 0 0,33-4-11 0 0,72-11 95 0 0,22-3-1316 0 0,-145 8-3068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07:26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56 0 0,'0'0'3030'0'0,"0"3"-2920"0"0,0 0-67 0 0,0 0 1 0 0,1-1 0 0 0,0 1 0 0 0,0 0 0 0 0,0 0 0 0 0,0-1 0 0 0,0 1 0 0 0,0 0-1 0 0,1-1 1 0 0,-1 1 0 0 0,1-1 0 0 0,0 0 0 0 0,0 0 0 0 0,0 1 0 0 0,2 1 0 0 0,43 34 402 0 0,-21-17-254 0 0,63 52 102 0 0,105 68-40 0 0,-157-115-269 0 0,11 8 26 0 0,43 45-13 0 0,47 44-4 0 0,-71-67-34 0 0,1 4 38 0 0,137 92 0 0 0,-82-66-3 0 0,-67-45 18 0 0,133 104-36 0 0,-47-10 28 0 0,-108-107-22 0 0,57 36 0 0 0,-20-24 69 0 0,-64-36-40 0 0,-1 0 0 0 0,1 1 0 0 0,-1-1 0 0 0,8 8 0 0 0,-7-5-17 0 0,0 0 0 0 0,1-1 1 0 0,0 0-1 0 0,0 0 0 0 0,11 6 1 0 0,-18-12-4 0 0,0 0 9 0 0,0 1 11 0 0,0-1 0 0 0,0 0 1 0 0,-1 1-1 0 0,1-1 0 0 0,0 1 1 0 0,0-1-1 0 0,0 1 0 0 0,-1-1 1 0 0,1 1-1 0 0,0-1 0 0 0,-1 1 1 0 0,1 0-1 0 0,0-1 0 0 0,-1 1 1 0 0,1 0-1 0 0,-1-1 0 0 0,1 1 1 0 0,0 2 259 0 0,-1-4-256 0 0,-14-20 62 0 0,-20-23-1 0 0,28 36-77 0 0,0 0-1 0 0,0 0 1 0 0,1 0 0 0 0,0 0 0 0 0,-4-11-1 0 0,5 10-4 0 0,-5-11 5 0 0,7 14 6 0 0,-1-1 0 0 0,0 1 0 0 0,-7-11 0 0 0,-19-13 17 0 0,27 25-21 0 0,2 5-1 0 0,0 0 0 0 0,0 0 0 0 0,0-1-1 0 0,0 1 1 0 0,0 0 0 0 0,0-1-1 0 0,0 1 1 0 0,0 0 0 0 0,0 0 0 0 0,0-1-1 0 0,-1 1 1 0 0,1 0 0 0 0,0 0 0 0 0,0-1-1 0 0,0 1 1 0 0,0 0 0 0 0,0 0 0 0 0,-1-1-1 0 0,1 1 1 0 0,0 0 0 0 0,0 0 0 0 0,0 0-1 0 0,-1-1 1 0 0,1 1 0 0 0,0 0 0 0 0,0 0-1 0 0,0 0 1 0 0,-1 0 0 0 0,1 0 0 0 0,0 0-1 0 0,-1-1 1 0 0,1 1 0 0 0,0 0-1 0 0,0 0 1 0 0,-1 0 0 0 0,1 0 0 0 0,0 0-1 0 0,-1 0 1 0 0,-1-2 2 0 0,0 1-1 0 0,0-1 1 0 0,0 0 0 0 0,0 0-1 0 0,0-1 1 0 0,0 1-1 0 0,0 0 1 0 0,1-1-1 0 0,-3-3 1 0 0,3 4 1 0 0,0 0 0 0 0,0 0 1 0 0,0 1-1 0 0,0-1 0 0 0,-1 0 0 0 0,1 1 0 0 0,-1-1 0 0 0,-2-2 1 0 0,-20-18 171 0 0,24 21-133 0 0,0 4-174 0 0,17 41 82 0 0,-12-34 47 0 0,-1 0 0 0 0,6 19 1 0 0,-9-26 1 0 0,0 1 0 0 0,0-1 0 0 0,0 0 1 0 0,1 1-1 0 0,0-1 0 0 0,3 5 0 0 0,-3-5 2 0 0,1 1-1 0 0,-1-1 0 0 0,0 1 0 0 0,-1 0 0 0 0,1 0 0 0 0,-1-1 0 0 0,1 1 0 0 0,0 7 1 0 0,4 7-9 0 0,1 6 41 0 0,2-3-53 0 0,-8-20 15 0 0,0-1 0 0 0,0 1 0 0 0,-1 0 0 0 0,1-1 0 0 0,0 1 0 0 0,-1 0 0 0 0,1 0 0 0 0,-1-1 0 0 0,1 1 0 0 0,-1 0 0 0 0,1 0 0 0 0,-1 0 0 0 0,0 0 0 0 0,1 0 1 0 0,-1-1-1 0 0,0 1 0 0 0,0 0 0 0 0,1 0 0 0 0,-1 2 0 0 0,0-2 13 0 0,9 17 20 0 0,-9-17-35 0 0,0 0 0 0 0,1 1 0 0 0,-1-1 0 0 0,1 0 0 0 0,-1 0 0 0 0,1 1 0 0 0,-1-1 0 0 0,1 0 0 0 0,0 0 0 0 0,0 0 0 0 0,0 0 0 0 0,0 0 0 0 0,0 0 0 0 0,0 0 0 0 0,0 0 0 0 0,0 0 0 0 0,0 0 0 0 0,0-1 0 0 0,0 1 0 0 0,0 0 0 0 0,0-1 0 0 0,2 1 1 0 0,-1 2 34 0 0,-2-3-28 0 0,0 1 0 0 0,1-1 0 0 0,-1 0 0 0 0,0 0-1 0 0,0 0 1 0 0,1 1 0 0 0,-1-1 0 0 0,0 0 0 0 0,0 0-1 0 0,1 1 1 0 0,-1-1 0 0 0,0 0 0 0 0,0 0 0 0 0,0 1-1 0 0,0-1 1 0 0,1 0 0 0 0,-1 1 0 0 0,0-1 0 0 0,0 0 0 0 0,0 1-1 0 0,0-1 1 0 0,0 0 0 0 0,0 1 0 0 0,0-1 0 0 0,0 0-1 0 0,0 1 1 0 0,0-1 0 0 0,0 0 0 0 0,0 1 0 0 0,0-1-1 0 0,0 0 1 0 0,0 0 0 0 0,0 1 0 0 0,0-1 0 0 0,-1 0-1 0 0,1 1 1 0 0,0-1 0 0 0,0 0 0 0 0,0 1 0 0 0,-16-2 14 0 0,12 0-23 0 0,-16 5-15 0 0,13-3 7 0 0,1 0 1 0 0,-1 1 0 0 0,0 0 0 0 0,0 0 0 0 0,1 1 0 0 0,0-1 0 0 0,-8 6-1 0 0,3-3-16 0 0,-5 4 8 0 0,9-5 16 0 0,-1 0 0 0 0,1 0 0 0 0,-1-1 0 0 0,-10 3 0 0 0,-21 9-14 0 0,37-15 11 0 0,-24 13-24 0 0,15-7 34 0 0,0-1 0 0 0,0 0 1 0 0,-18 6-1 0 0,24-10-214 0 0,2 0-165 0 0,0-1-1 0 0,0 1 1 0 0,0 0-1 0 0,0 0 1 0 0,0 1-1 0 0,1-1 1 0 0,-4 2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08:21.671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0 271 136 0 0,'2'2'150'0'0,"0"-1"-1"0"0,0 1 1 0 0,0 0 0 0 0,-1-1 0 0 0,1 1-1 0 0,0 0 1 0 0,-1 0 0 0 0,0 0-1 0 0,1 1 1 0 0,-1-1 0 0 0,0 0 0 0 0,0 0-1 0 0,1 5 1 0 0,-2-5-18 0 0,1 1 1 0 0,0-1-1 0 0,0 1 0 0 0,1-1 1 0 0,-1 0-1 0 0,0 0 0 0 0,1 1 1 0 0,2 2-1 0 0,7 20 749 0 0,-8-15-522 0 0,10 44 698 0 0,-5-33-804 0 0,-8-19-215 0 0,1 0 0 0 0,-1 0 0 0 0,1 0 0 0 0,0 0 0 0 0,0 0 0 0 0,0 0-1 0 0,0 0 1 0 0,0 0 0 0 0,0 0 0 0 0,0-1 0 0 0,1 1 0 0 0,-1 0 0 0 0,1-1 0 0 0,-1 1 0 0 0,1-1 0 0 0,2 3 0 0 0,-3-4-13 0 0,0 0 0 0 0,0 0 1 0 0,0 0-1 0 0,0 0 0 0 0,0 0 1 0 0,0 0-1 0 0,0 0 0 0 0,0 0 0 0 0,0 0 1 0 0,0 0-1 0 0,0 0 0 0 0,0-1 1 0 0,0 1-1 0 0,0 0 0 0 0,0-1 0 0 0,0 1 1 0 0,-1-1-1 0 0,1 1 0 0 0,1-1 0 0 0,18-13 280 0 0,-17 12-256 0 0,28-21 367 0 0,-4 4-111 0 0,-1-1 0 0 0,42-41 1 0 0,106-134 359 0 0,-144 164-588 0 0,-12 12-140 0 0,17-22 1 0 0,-23 22-1411 0 0,-10 6-2928 0 0,-3 5 2401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08:32.588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65 42 656 0 0,'0'0'4936'0'0,"3"2"-4701"0"0,21 23 300 0 0,35 44-1 0 0,9 11-201 0 0,-53-64-283 0 0,59 61 383 0 0,140 115 0 0 0,-197-184-476 0 0,-17-8 13 0 0,1 1 0 0 0,-1-1 0 0 0,1 0 0 0 0,-1 0 0 0 0,0 0 0 0 0,1 0 0 0 0,-1 0 0 0 0,0 0 0 0 0,1 0 0 0 0,-1-1 1 0 0,1 1-1 0 0,-1 0 0 0 0,0 0 0 0 0,1 0 0 0 0,-1 0 0 0 0,0 0 0 0 0,1 0 0 0 0,-1-1 0 0 0,0 1 0 0 0,1 0 0 0 0,-1 0 1 0 0,0-1-1 0 0,0 1 0 0 0,1 0 0 0 0,-1 0 0 0 0,0-1 0 0 0,1-1-218 0 0,-1 1-1 0 0,1-1 1 0 0,-1 0-1 0 0,0 0 1 0 0,0 1 0 0 0,0-1-1 0 0,0 0 1 0 0,0 0-1 0 0,0 1 1 0 0,0-1-1 0 0,-1 0 1 0 0,1 0 0 0 0,0 1-1 0 0,-1-1 1 0 0,0 0-1 0 0,-1-2 1 0 0,-2-7-1483 0 0</inkml:trace>
  <inkml:trace contextRef="#ctx0" brushRef="#br0" timeOffset="1">668 1 36 0 0,'-14'11'472'0'0,"-5"6"8"0"0,-8 0 8 0 0,-9 5-16 0 0,-1 7-44 0 0,-3 1-56 0 0,0-2 20 0 0,-1 0-16 0 0,-5 0-32 0 0,4-1-40 0 0,-4-1-16 0 0,-2 0-68 0 0,2 2-120 0 0,2-5-164 0 0,3-1-184 0 0,3 3-500 0 0,9-16-800 0 0,-5 1 356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20.815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154 0 292 0 0,'-2'1'120'0'0,"-1"0"0"0"0,1 0 0 0 0,-1 1 0 0 0,1-1 0 0 0,0 1 0 0 0,0-1 0 0 0,0 1 0 0 0,0 0 0 0 0,0-1 0 0 0,0 1 0 0 0,0 0 0 0 0,1 0 0 0 0,-3 5 0 0 0,-19 31 802 0 0,23-36-885 0 0,-16 31 646 0 0,2 2-1 0 0,1 0 1 0 0,-15 71-1 0 0,17-43 145 0 0,-5 90 0 0 0,15-127-607 0 0,1-1 1 0 0,1 0-1 0 0,2 0 1 0 0,0 0-1 0 0,12 41 0 0 0,-14-62-200 0 0,0 0 0 0 0,1 0 0 0 0,-1 1 0 0 0,1-2-1 0 0,0 1 1 0 0,0 0 0 0 0,0 0 0 0 0,1 0 0 0 0,-1-1-1 0 0,1 0 1 0 0,0 1 0 0 0,0-1 0 0 0,0 0 0 0 0,1 0-1 0 0,-1-1 1 0 0,0 1 0 0 0,1-1 0 0 0,6 4 0 0 0,-4-4-116 0 0,0 0 0 0 0,0 0 0 0 0,1-1 0 0 0,-1 1 0 0 0,0-1 0 0 0,0-1 0 0 0,1 1 0 0 0,-1-1 0 0 0,0-1 0 0 0,1 1 0 0 0,-1-1 0 0 0,8-1 0 0 0,0-1-1304 0 0,0-1 1 0 0,24-9-1 0 0,-18 5-607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2:02.5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 3 56 0 0,'-12'-2'7779'0'0,"10"5"-7748"0"0,1 1-1 0 0,-1-1 1 0 0,1 1 0 0 0,0-1 0 0 0,0 1 0 0 0,0-1 0 0 0,1 1-1 0 0,-1 0 1 0 0,1-1 0 0 0,0 7 0 0 0,1 41 92 0 0,6 27-17 0 0,18 81 0 0 0,-25-155-103 0 0,0-1-1 0 0,1 1 1 0 0,0-1-1 0 0,0 0 0 0 0,0 0 1 0 0,0 1-1 0 0,0-1 0 0 0,1 0 1 0 0,-1 0-1 0 0,1 0 1 0 0,0 0-1 0 0,0 0 0 0 0,0-1 1 0 0,0 1-1 0 0,1-1 0 0 0,-1 1 1 0 0,1-1-1 0 0,-1 0 1 0 0,1 0-1 0 0,0 0 0 0 0,0 0 1 0 0,0 0-1 0 0,0-1 0 0 0,5 3 1 0 0,-5-4-2 0 0,0-1 0 0 0,0 1 0 0 0,1-1 0 0 0,-1 0 1 0 0,0 0-1 0 0,0 0 0 0 0,-1 0 0 0 0,1-1 0 0 0,0 1 0 0 0,4-4 1 0 0,1 1-1 0 0,2-2 1 0 0,0 0 1 0 0,-1 0-1 0 0,0-1 1 0 0,0-1-1 0 0,0 1 0 0 0,-1-1 1 0 0,0-1-1 0 0,0 1 1 0 0,-1-1-1 0 0,-1-1 1 0 0,1 1-1 0 0,-1-1 0 0 0,5-13 1 0 0,12-52-2 0 0,-23 74-15 0 0,2 17-103 0 0,0 13 88 0 0,-2-18 26 0 0,1 1-1 0 0,1-1 1 0 0,0 1-1 0 0,0-1 1 0 0,1 0-1 0 0,6 16 0 0 0,-5-17 6 0 0,1 0 0 0 0,1 0 0 0 0,0 0 0 0 0,0-1 0 0 0,1 0 0 0 0,12 12 0 0 0,-16-17-1 0 0,0-1 1 0 0,1 0-1 0 0,-1 0 1 0 0,1 0 0 0 0,0 0-1 0 0,0-1 1 0 0,0 1-1 0 0,0-1 1 0 0,1 0-1 0 0,-1 0 1 0 0,1-1-1 0 0,-1 1 1 0 0,1-1 0 0 0,-1 0-1 0 0,1 0 1 0 0,0-1-1 0 0,9 1 1 0 0,-10-2 2 0 0,0 0 0 0 0,0 0 1 0 0,-1 0-1 0 0,1-1 0 0 0,0 1 1 0 0,0-1-1 0 0,-1 0 0 0 0,1 0 1 0 0,-1 0-1 0 0,1 0 0 0 0,-1-1 1 0 0,0 1-1 0 0,0-1 0 0 0,0 0 1 0 0,-1 0-1 0 0,1 0 0 0 0,-1 0 1 0 0,1-1-1 0 0,-1 1 0 0 0,3-7 1 0 0,0 0 22 0 0,0 0 0 0 0,-1-1 1 0 0,0 1-1 0 0,-1-1 0 0 0,5-22 0 0 0,-5 14 18 0 0,1-5 100 0 0,-1 0 0 0 0,0 0-1 0 0,-2 0 1 0 0,-1 0 0 0 0,-3-30 0 0 0,-5-1 170 0 0,6 42-494 0 0,-3-1-673 0 0,11 1-3919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2:02.5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3 304 0 0,'-2'-3'4420'0'0,"-10"314"-1722"0"0,12-284-2458 0 0,5 33 0 0 0,-4-50-180 0 0,1 1 0 0 0,0-1 0 0 0,1 0 0 0 0,0 0 1 0 0,1 0-1 0 0,5 11 0 0 0,-6-16-55 0 0,-1-1 0 0 0,1 0 1 0 0,0 0-1 0 0,0 0 0 0 0,0 0 1 0 0,0 0-1 0 0,1-1 0 0 0,0 1 1 0 0,-1-1-1 0 0,1 0 0 0 0,0 0 0 0 0,1 0 1 0 0,-1-1-1 0 0,0 1 0 0 0,1-1 1 0 0,-1 0-1 0 0,1-1 0 0 0,0 1 1 0 0,0-1-1 0 0,0 0 0 0 0,0 0 1 0 0,-1 0-1 0 0,1-1 0 0 0,0 1 0 0 0,9-2 1 0 0,0 1-208 0 0,0 0 0 0 0,0-1 0 0 0,0-1 1 0 0,17-5-1 0 0,-22 5-698 0 0,-1-1 1 0 0,0 0-1 0 0,0-1 1 0 0,13-8-1 0 0,-11 7-766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2:02.5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28 360 0 0,'5'0'489'0'0,"202"-27"2338"0"0,-184 28-4822 0 0,-21-1 1046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2:02.5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1 596 0 0,'0'0'3704'0'0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2:02.5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1 788 0 0,'0'0'3888'0'0,"9"2"-4344"0"0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2:02.5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74 12 64 0 0,'0'0'4824'0'0,"-1"3"-4658"0"0,0 14 39 0 0,-15 205 698 0 0,14-168-728 0 0,-18 93 0 0 0,5-47-14 0 0,-3 7 1341 0 0,18-178-886 0 0,0 16-360 0 0,3-46-29 0 0,4-65 59 0 0,-4 115-236 0 0,-2 32-29 0 0,0-1 1 0 0,7-29 0 0 0,-4 31-20 0 0,-3 10-7 0 0,0 1 0 0 0,1-1-1 0 0,0 1 1 0 0,0 0 0 0 0,1 0 0 0 0,0-1 0 0 0,0 2-1 0 0,0-1 1 0 0,1 0 0 0 0,0 1 0 0 0,1 0 0 0 0,7-9 0 0 0,-7 12 1 0 0,-1 1 0 0 0,1 1 1 0 0,0-1-1 0 0,0 1 0 0 0,0 0 1 0 0,0 0-1 0 0,0 0 0 0 0,0 1 1 0 0,5 0-1 0 0,10 1-54 0 0,-1 1-1 0 0,1 1 1 0 0,-1 1 0 0 0,34 10 0 0 0,-50-13 44 0 0,-1-1 0 0 0,0 1 0 0 0,0 0 0 0 0,0 0 0 0 0,-1-1 0 0 0,1 1 0 0 0,0 0 0 0 0,0 1 0 0 0,0-1 0 0 0,-1 0 1 0 0,1 0-1 0 0,0 1 0 0 0,-1-1 0 0 0,1 1 0 0 0,-1 0 0 0 0,0-1 0 0 0,1 1 0 0 0,-1 0 0 0 0,0 0 0 0 0,1 3 1 0 0,-1-2-5 0 0,-1-1 1 0 0,1 1 0 0 0,-1 0 0 0 0,0-1-1 0 0,0 1 1 0 0,0 0 0 0 0,0-1-1 0 0,0 1 1 0 0,-1 0 0 0 0,1-1 0 0 0,-1 1-1 0 0,0-1 1 0 0,0 1 0 0 0,-1 3 0 0 0,-1 0-7 0 0,-1 0-1 0 0,1 0 1 0 0,-1 0 0 0 0,0 0 0 0 0,0-1 0 0 0,-1 0 0 0 0,0 0 0 0 0,1 0 0 0 0,-2-1 0 0 0,1 1 0 0 0,-12 6-1 0 0,3-3-15 0 0,9-5-3 0 0,0-1-1 0 0,0 1 1 0 0,0-1-1 0 0,0 0 1 0 0,0 0-1 0 0,0 0 1 0 0,-1-1-1 0 0,1 0 1 0 0,-7 1-1 0 0,11-2-202 0 0,-2 0-549 0 0,-13 0 219 0 0,6 2-2875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2:02.5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1 205 356 0 0,'40'-34'2219'0'0,"-21"19"-1446"0"0,-2 0 1 0 0,0-1 0 0 0,15-19 0 0 0,-29 31-628 0 0,1 0 0 0 0,-1-1-1 0 0,0 1 1 0 0,0-1 0 0 0,0 0 0 0 0,-1 0 0 0 0,1 0 0 0 0,-1 0-1 0 0,0 0 1 0 0,-1-1 0 0 0,0 1 0 0 0,1 0 0 0 0,-2-1 0 0 0,2-6-1 0 0,-3 12-136 0 0,1-1-1 0 0,0 1 1 0 0,0-1-1 0 0,-1 1 1 0 0,1-1-1 0 0,0 1 0 0 0,0-1 1 0 0,-1 1-1 0 0,1-1 1 0 0,-1 1-1 0 0,1 0 0 0 0,0-1 1 0 0,-1 1-1 0 0,1 0 1 0 0,-1-1-1 0 0,1 1 1 0 0,-1 0-1 0 0,1-1 0 0 0,-1 1 1 0 0,1 0-1 0 0,-1 0 1 0 0,1 0-1 0 0,-1-1 1 0 0,1 1-1 0 0,-1 0 0 0 0,1 0 1 0 0,-1 0-1 0 0,1 0 1 0 0,-1 0-1 0 0,0 0 1 0 0,1 0-1 0 0,-1 0 0 0 0,1 0 1 0 0,-1 0-1 0 0,1 1 1 0 0,-1-1-1 0 0,1 0 1 0 0,-1 0-1 0 0,1 0 0 0 0,-1 1 1 0 0,-17 4 20 0 0,14-3-72 0 0,0-1 1 0 0,0 1-1 0 0,0-1 0 0 0,0 1 0 0 0,1 0 0 0 0,-1 0 1 0 0,1 1-1 0 0,0-1 0 0 0,-1 1 0 0 0,1 0 1 0 0,0 0-1 0 0,1 0 0 0 0,-1 0 0 0 0,0 0 1 0 0,1 1-1 0 0,0-1 0 0 0,0 1 0 0 0,0-1 0 0 0,-2 6 1 0 0,4-8 33 0 0,-1-1 0 0 0,1 1 0 0 0,0-1 0 0 0,0 1 0 0 0,0-1 0 0 0,0 1 0 0 0,0-1 0 0 0,0 1 0 0 0,0-1 0 0 0,0 0 0 0 0,0 1 0 0 0,0-1 0 0 0,0 1 0 0 0,0-1 1 0 0,0 1-1 0 0,1-1 0 0 0,-1 1 0 0 0,0-1 0 0 0,0 1 0 0 0,0-1 0 0 0,1 0 0 0 0,-1 1 0 0 0,0-1 0 0 0,1 1 0 0 0,-1-1 0 0 0,0 0 0 0 0,1 1 0 0 0,-1-1 0 0 0,0 0 0 0 0,1 1 0 0 0,-1-1 1 0 0,1 0-1 0 0,-1 0 0 0 0,0 1 0 0 0,1-1 0 0 0,-1 0 0 0 0,1 0 0 0 0,-1 0 0 0 0,1 0 0 0 0,-1 0 0 0 0,1 0 0 0 0,0 1 0 0 0,25 1-181 0 0,-18-2 150 0 0,14 1-37 0 0,14 1 7 0 0,-35-2 64 0 0,1 0-1 0 0,-1 1 1 0 0,1-1 0 0 0,-1 1 0 0 0,1-1 0 0 0,-1 1 0 0 0,1-1 0 0 0,-1 1-1 0 0,0 0 1 0 0,1 0 0 0 0,-1 0 0 0 0,0-1 0 0 0,0 1 0 0 0,0 0 0 0 0,0 1-1 0 0,1-1 1 0 0,-1 0 0 0 0,1 2 0 0 0,0 2-5 0 0,0 0 0 0 0,-1 1 0 0 0,1-1 0 0 0,-1 1 1 0 0,0-1-1 0 0,-1 1 0 0 0,1 0 0 0 0,-1-1 0 0 0,0 1 0 0 0,-1 8 0 0 0,0-7-1 0 0,1 0 0 0 0,0 0-1 0 0,0 0 1 0 0,1 0 0 0 0,0 0-1 0 0,2 8 1 0 0,-2-11 6 0 0,1 1 1 0 0,0-1 0 0 0,0 0-1 0 0,0 0 1 0 0,1 0-1 0 0,0 0 1 0 0,-1 0 0 0 0,1-1-1 0 0,0 1 1 0 0,1-1-1 0 0,-1 1 1 0 0,1-1 0 0 0,7 5-1 0 0,-8-7 4 0 0,-1 1 0 0 0,1-1 0 0 0,0 1-1 0 0,0-1 1 0 0,0 0 0 0 0,0 0 0 0 0,1-1 0 0 0,-1 1-1 0 0,0-1 1 0 0,0 1 0 0 0,0-1 0 0 0,1 0 0 0 0,-1 0-1 0 0,0 0 1 0 0,0-1 0 0 0,1 1 0 0 0,-1-1 0 0 0,0 0-1 0 0,0 0 1 0 0,6-2 0 0 0,-1 0 2 0 0,-4 1-6 0 0,0 0 1 0 0,0 0 0 0 0,0 0-1 0 0,0 0 1 0 0,0-1 0 0 0,7-5 0 0 0,5-8-20 0 0,-7 8 56 0 0,-1 0 1 0 0,-1 0 0 0 0,0-1 0 0 0,9-12 0 0 0,-5 6 79 0 0,4-7 120 0 0,-10 14-192 0 0,-3 11 14 0 0,-2 12-23 0 0,-2-7-36 0 0,-1 1 10 0 0,0 2 1 0 0,1-1 0 0 0,-1 13-1 0 0,3-20-4 0 0,0 0 1 0 0,0-1-1 0 0,0 1 0 0 0,0 0 0 0 0,1 0 1 0 0,-1-1-1 0 0,1 1 0 0 0,0 0 0 0 0,-1-1 1 0 0,1 1-1 0 0,1-1 0 0 0,-1 1 0 0 0,0-1 1 0 0,1 0-1 0 0,-1 1 0 0 0,4 3 0 0 0,-3-5-4 0 0,-1 0-1 0 0,1 0 0 0 0,0 0 1 0 0,0 0-1 0 0,-1 0 0 0 0,1-1 0 0 0,0 1 1 0 0,0 0-1 0 0,0-1 0 0 0,0 0 1 0 0,0 1-1 0 0,0-1 0 0 0,0 0 1 0 0,0 0-1 0 0,0 0 0 0 0,4-1 0 0 0,-1 1-2 0 0,1-1 0 0 0,0 0 0 0 0,-1 0 0 0 0,11-4-1 0 0,-7 0 13 0 0,0 1-1 0 0,-1-1 1 0 0,0-1-1 0 0,0 1 0 0 0,-1-2 1 0 0,1 1-1 0 0,-1-1 1 0 0,0 0-1 0 0,-1 0 1 0 0,11-16-1 0 0,-16 20 1 0 0,1 0-1 0 0,-1-1 1 0 0,1 1 0 0 0,-1-1 0 0 0,0 1-1 0 0,0-1 1 0 0,0 1 0 0 0,-1-1-1 0 0,1 1 1 0 0,-1-1 0 0 0,0 0 0 0 0,0 1-1 0 0,0-1 1 0 0,-1 1 0 0 0,1-1 0 0 0,-1 0-1 0 0,0 1 1 0 0,0-1 0 0 0,0 1 0 0 0,0-1-1 0 0,-4-5 1 0 0,-2-4 5 0 0,7 11-9 0 0,-1 1 0 0 0,0-1 0 0 0,1 1 1 0 0,-1-1-1 0 0,0 1 0 0 0,0 0 0 0 0,0-1 0 0 0,0 1 0 0 0,0 0 0 0 0,0 0 0 0 0,0 0 0 0 0,-3-2 0 0 0,1 0 3 0 0,-1 1 1 0 0,0-1-1 0 0,0 1 0 0 0,1 0 0 0 0,-1 0 1 0 0,-1 1-1 0 0,-6-3 0 0 0,9 4-194 0 0,0-1-1 0 0,1 1 1 0 0,-1 0-1 0 0,0 0 0 0 0,0 0 1 0 0,0 0-1 0 0,0 0 1 0 0,0 0-1 0 0,0 1 0 0 0,0-1 1 0 0,0 0-1 0 0,0 1 0 0 0,1 0 1 0 0,-1-1-1 0 0,0 1 1 0 0,0 0-1 0 0,1 0 0 0 0,-1 0 1 0 0,0 0-1 0 0,-2 3 1 0 0,0 2-1410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2:02.5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116 1 180 0 0,'0'0'2541'0'0,"-1"4"-2343"0"0,-33 152 982 0 0,3-50-684 0 0,-4 20 5 0 0,30-105-415 0 0,1 1 1 0 0,2-1-1 0 0,-1 43 1 0 0,3-44-35 0 0,2-1 1 0 0,0 1-1 0 0,1-1 0 0 0,1 1 1 0 0,1-1-1 0 0,0 0 0 0 0,12 24 1 0 0,-15-37-33 0 0,2 1 1 0 0,-1-1 0 0 0,1 1 0 0 0,0-1 0 0 0,0 0 0 0 0,1-1 0 0 0,7 8 0 0 0,-11-11-16 0 0,1-1 0 0 0,0 1 1 0 0,0-1-1 0 0,0 0 1 0 0,0 0-1 0 0,0 1 0 0 0,0-2 1 0 0,0 1-1 0 0,0 0 0 0 0,1 0 1 0 0,-1-1-1 0 0,0 1 0 0 0,0-1 1 0 0,1 1-1 0 0,-1-1 0 0 0,0 0 1 0 0,1 0-1 0 0,-1 0 0 0 0,0-1 1 0 0,1 1-1 0 0,-1 0 0 0 0,0-1 1 0 0,0 1-1 0 0,1-1 0 0 0,-1 0 1 0 0,0 0-1 0 0,2-1 0 0 0,11-5 9 0 0,-11 6-11 0 0,-1-1 1 0 0,1 1 0 0 0,0-1-1 0 0,-1 0 1 0 0,1 0-1 0 0,-1 0 1 0 0,0 0-1 0 0,0-1 1 0 0,0 1-1 0 0,0-1 1 0 0,0 0-1 0 0,0 0 1 0 0,-1 0-1 0 0,1 0 1 0 0,-1-1 0 0 0,0 1-1 0 0,2-5 1 0 0,-1 1 3 0 0,-1 0 0 0 0,1 0 0 0 0,-2 0 0 0 0,1 0 1 0 0,-1 0-1 0 0,0-1 0 0 0,-1 1 0 0 0,1 0 1 0 0,-2-1-1 0 0,1 1 0 0 0,-1 0 0 0 0,0-1 0 0 0,0 1 1 0 0,-1 0-1 0 0,-5-13 0 0 0,3 10 1 0 0,0 0 0 0 0,-1 1 0 0 0,-1 0 1 0 0,1 0-1 0 0,-2 1 0 0 0,1 0 0 0 0,-1 0 0 0 0,0 0 0 0 0,-1 1 0 0 0,-13-11 0 0 0,18 16 15 0 0,1 1-28 0 0,0 0 0 0 0,0 0 0 0 0,0 0 0 0 0,1 0-1 0 0,-1 0 1 0 0,1-1 0 0 0,-1 1 0 0 0,1 0 0 0 0,-1-1 0 0 0,-1-2 0 0 0,3 3-22 0 0,8 0-1 0 0,0 0 26 0 0,0 0 0 0 0,0-1 0 0 0,0 0 0 0 0,0-1 0 0 0,0 0 0 0 0,0 0 0 0 0,-1-1 0 0 0,11-6 0 0 0,-4 2 13 0 0,0-1 0 0 0,-1-1 1 0 0,21-19-1 0 0,-33 27-13 0 0,11-10 32 0 0,0 0 0 0 0,0-2 0 0 0,10-15 1 0 0,-19 25 10 0 0,-1-1-1 0 0,1 0 1 0 0,-1 0 0 0 0,2-9 0 0 0,-3 12-12 0 0,7-22 482 0 0,-6-1-95 0 0,-2 24-353 0 0,0 4-59 0 0,-3 12-3 0 0,0-1 1 0 0,-1 1-1 0 0,-1-1 0 0 0,-8 17 1 0 0,6-15-9 0 0,1 1 0 0 0,1-1 1 0 0,-5 25-1 0 0,7-30-10 0 0,2-5 27 0 0,0 1-1 0 0,-1 0 1 0 0,2-1 0 0 0,-1 1 0 0 0,1 7 0 0 0,0-13-13 0 0,0 0-1 0 0,0 1 0 0 0,1-1 1 0 0,-1 0-1 0 0,0 0 0 0 0,0 0 1 0 0,1 0-1 0 0,-1 0 1 0 0,1 0-1 0 0,-1 0 0 0 0,1 0 1 0 0,-1 0-1 0 0,1-1 1 0 0,-1 1-1 0 0,1 0 0 0 0,0 0 1 0 0,-1 0-1 0 0,1 0 1 0 0,0-1-1 0 0,0 1 0 0 0,0 0 1 0 0,0-1-1 0 0,0 1 0 0 0,-1-1 1 0 0,1 1-1 0 0,0-1 1 0 0,0 1-1 0 0,0-1 0 0 0,0 0 1 0 0,1 0-1 0 0,-1 1 1 0 0,0-1-1 0 0,0 0 0 0 0,0 0 1 0 0,0 0-1 0 0,0 0 0 0 0,0 0 1 0 0,0 0-1 0 0,0 0 1 0 0,1-1-1 0 0,-1 1-2 0 0,37-7-588 0 0,-36 7 364 0 0,-1 0-1 0 0,1-1 1 0 0,0 1-1 0 0,0-1 1 0 0,0 0-1 0 0,0 0 1 0 0,-1 0-1 0 0,1 1 1 0 0,0-2-1 0 0,-1 1 1 0 0,1 0-1 0 0,0 0 1 0 0,-1 0-1 0 0,0-1 0 0 0,1 1 1 0 0,-1-1-1 0 0,2-2 1 0 0,0-4-1387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2:02.5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40 100 0 0,'19'-10'1352'0'0,"-19"1"-980"0"0,0 3 760 0 0,0-5-780 0 0,0 7-516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2:02.5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88 1 208 0 0,'2'1'70'0'0,"-1"0"0"0"0,0 0 0 0 0,0 1 0 0 0,0-1 0 0 0,0 0 0 0 0,0 1 0 0 0,0-1 0 0 0,-1 1 0 0 0,1-1 0 0 0,0 1 0 0 0,-1-1 0 0 0,1 1 0 0 0,-1 0 0 0 0,1-1 0 0 0,-1 1 0 0 0,0 0 0 0 0,0-1 1 0 0,0 1-1 0 0,0 0 0 0 0,0-1 0 0 0,0 3 0 0 0,-10 42 746 0 0,4-22-393 0 0,0 2-42 0 0,-9 26 0 0 0,4-16-129 0 0,-6 21 319 0 0,-10 74 0 0 0,24-113-487 0 0,1-7-2 0 0,1-1 0 0 0,-1 1 1 0 0,2 0-1 0 0,0 19 0 0 0,1-28-68 0 0,-1 1 0 0 0,1 0 0 0 0,-1-1-1 0 0,1 1 1 0 0,0-1 0 0 0,0 1 0 0 0,0-1 0 0 0,0 1 0 0 0,1-1 0 0 0,-1 1-1 0 0,1-1 1 0 0,-1 0 0 0 0,1 0 0 0 0,0 0 0 0 0,0 0 0 0 0,0 0-1 0 0,0 0 1 0 0,0-1 0 0 0,0 1 0 0 0,0-1 0 0 0,1 1 0 0 0,-1-1 0 0 0,0 0-1 0 0,4 1 1 0 0,-1 0-49 0 0,1 0 0 0 0,0 0 0 0 0,-1-1 0 0 0,1 0 0 0 0,0 0 0 0 0,0 0 0 0 0,0-1-1 0 0,0 0 1 0 0,0 0 0 0 0,0-1 0 0 0,-1 1 0 0 0,1-1 0 0 0,0-1 0 0 0,0 1 0 0 0,-1-1 0 0 0,8-3-1 0 0,-8 3-410 0 0,0 0 0 0 0,-1-1 0 0 0,1 1 0 0 0,-1-1 0 0 0,1 0 0 0 0,5-6 0 0 0,-1 1-832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21.638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0 10 148 0 0,'0'0'2205'0'0,"4"1"-1833"0"0,9 3-61 0 0,0 0 0 0 0,1 0 0 0 0,-1-2 0 0 0,1 0 1 0 0,-1 0-1 0 0,19-1 0 0 0,90-7 549 0 0,-80 3-523 0 0,127-16 882 0 0,-167 19-1194 0 0,0-1 1 0 0,0 1-1 0 0,0 0 1 0 0,0 0-1 0 0,0 0 1 0 0,0 0 0 0 0,0 0-1 0 0,0 0 1 0 0,0 0-1 0 0,0 1 1 0 0,0-1-1 0 0,0 1 1 0 0,0-1-1 0 0,3 2 1 0 0,-5-1-18 0 0,0 0 0 0 0,0 0 0 0 0,0 0 0 0 0,0 0 1 0 0,0 0-1 0 0,-1 0 0 0 0,1 0 0 0 0,0 0 0 0 0,-1 0 0 0 0,1 0 0 0 0,0 0 0 0 0,-1 0 0 0 0,1 0 0 0 0,-1 0 0 0 0,1 0 1 0 0,-1 0-1 0 0,0-1 0 0 0,1 1 0 0 0,-1 0 0 0 0,0 0 0 0 0,0-1 0 0 0,-1 2 0 0 0,1 0 9 0 0,-77 74-127 0 0,29-31-22 0 0,20-17-5 0 0,0-2 0 0 0,-53 37 0 0 0,33-21-98 0 0,48-41 213 0 0,7-2-25 0 0,48-13-2 0 0,-35 8 3 0 0,36-6 0 0 0,-48 12 40 0 0,-1-1 1 0 0,1 1-1 0 0,-1 0 1 0 0,1 0-1 0 0,-1 1 1 0 0,0 0-1 0 0,1 0 1 0 0,-1 0-1 0 0,12 5 1 0 0,-8-2 0 0 0,-1 0 1 0 0,0 0-1 0 0,0 1 0 0 0,0 1 1 0 0,-1-1-1 0 0,0 2 0 0 0,15 12 1 0 0,-21-17 7 0 0,0 0 1 0 0,-1 1-1 0 0,1-1 1 0 0,0 0-1 0 0,-1 1 0 0 0,1-1 1 0 0,-1 1-1 0 0,0 0 1 0 0,0 0-1 0 0,0-1 1 0 0,0 1-1 0 0,0 0 1 0 0,0 0-1 0 0,-1 0 1 0 0,0 0-1 0 0,1 0 1 0 0,-1 0-1 0 0,0-1 1 0 0,-1 1-1 0 0,1 0 1 0 0,0 0-1 0 0,-1 0 1 0 0,0 0-1 0 0,1 0 1 0 0,-1 0-1 0 0,0-1 1 0 0,0 1-1 0 0,-1 0 1 0 0,1-1-1 0 0,-1 1 0 0 0,-2 4 1 0 0,-2-1 33 0 0,1 0-1 0 0,-1 0 1 0 0,0 0 0 0 0,-1 0-1 0 0,1-1 1 0 0,-1 0 0 0 0,0-1-1 0 0,0 1 1 0 0,0-1 0 0 0,-1-1-1 0 0,0 1 1 0 0,-15 4 0 0 0,1-2 30 0 0,0-1 0 0 0,-1-1 0 0 0,-37 2 0 0 0,33-7-232 0 0,26 1-45 0 0,-1-1-1 0 0,1 1 1 0 0,0 0-1 0 0,0-1 1 0 0,-1 1 0 0 0,1-1-1 0 0,0 1 1 0 0,0-1-1 0 0,-1 1 1 0 0,1-1-1 0 0,0 0 1 0 0,0 0-1 0 0,0 0 1 0 0,0 1-1 0 0,0-1 1 0 0,0 0 0 0 0,0 0-1 0 0,0-2 1 0 0,-4-4-1710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2:02.5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18 472 0 0,'8'-2'888'0'0,"11"0"-496"0"0,-4 2-40 0 0,-7-2-16 0 0,5 2-92 0 0,3-2-84 0 0,3 0-92 0 0,-11 2-144 0 0,7-2-100 0 0,-4 1-272 0 0,-3-1-476 0 0,0 0 212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2:02.5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15 172 0 0,'0'0'812'0'0,"-2"-7"2112"0"0,0-1-1464 0 0</inkml:trace>
  <inkml:trace contextRef="#ctx0" brushRef="#br0" timeOffset="1">20 224 224 0 0,'0'0'4176'0'0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2:02.5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49 187 416 0 0,'0'1'4259'0'0,"1"16"-4138"0"0,-32 295 1329 0 0,26-265-1335 0 0,-8 41 205 0 0,16-191 1666 0 0,4 6-1719 0 0,7-63 75 0 0,-9 127-261 0 0,1 1 0 0 0,18-56 0 0 0,-21 79-76 0 0,1 0 0 0 0,0 0-1 0 0,1 0 1 0 0,0 1 0 0 0,0-1 0 0 0,1 1 0 0 0,0 0 0 0 0,0 1 0 0 0,1 0 0 0 0,0 0-1 0 0,0 0 1 0 0,1 1 0 0 0,0 0 0 0 0,0 0 0 0 0,0 1 0 0 0,17-8 0 0 0,-22 12-7 0 0,0 0 0 0 0,0 0 0 0 0,0 0 1 0 0,0 0-1 0 0,0 1 0 0 0,0-1 1 0 0,0 1-1 0 0,1 0 0 0 0,-1 0 1 0 0,0 0-1 0 0,0 1 0 0 0,0-1 1 0 0,0 1-1 0 0,1-1 0 0 0,-1 1 1 0 0,0 0-1 0 0,0 0 0 0 0,0 0 1 0 0,-1 1-1 0 0,1-1 0 0 0,0 1 1 0 0,0 0-1 0 0,3 2 0 0 0,-5-2-1 0 0,1 0 0 0 0,-1 0 0 0 0,1 0 0 0 0,-1 0 0 0 0,0 0 0 0 0,0 0 0 0 0,0 0 0 0 0,0 0 0 0 0,0 1-1 0 0,0-1 1 0 0,0 0 0 0 0,-1 1 0 0 0,1-1 0 0 0,-1 0 0 0 0,0 1 0 0 0,0-1 0 0 0,0 1 0 0 0,0-1 0 0 0,0 1 0 0 0,0-1 0 0 0,-1 0 0 0 0,1 1 0 0 0,-1-1 0 0 0,1 0-1 0 0,-1 1 1 0 0,0-1 0 0 0,0 0 0 0 0,-2 4 0 0 0,-7 11-46 0 0,-1 0 0 0 0,-1-1-1 0 0,0 0 1 0 0,-25 24-1 0 0,-5 7-210 0 0,41-47 251 0 0,1 0 0 0 0,0 0 0 0 0,-1 1-1 0 0,1-1 1 0 0,0 0 0 0 0,0 0 0 0 0,-1 1-1 0 0,1-1 1 0 0,0 0 0 0 0,0 1-1 0 0,0-1 1 0 0,0 0 0 0 0,-1 1 0 0 0,1-1-1 0 0,0 1 1 0 0,0-1 0 0 0,0 0-1 0 0,0 1 1 0 0,0-1 0 0 0,0 0 0 0 0,0 1-1 0 0,0-1 1 0 0,0 1 0 0 0,0-1-1 0 0,0 0 1 0 0,0 1 0 0 0,0-1 0 0 0,0 0-1 0 0,0 1 1 0 0,0-1 0 0 0,1 0-1 0 0,-1 1 1 0 0,0 0 0 0 0,15 4-133 0 0,32-6 58 0 0,-32 0-5 0 0,2 1-65 0 0,0 1-1 0 0,0 0 0 0 0,33 8 1 0 0,-45-8 112 0 0,1 1 0 0 0,-1-1 0 0 0,0 1 0 0 0,0 1 0 0 0,0-1 0 0 0,0 1 0 0 0,0-1 1 0 0,-1 1-1 0 0,1 1 0 0 0,-1-1 0 0 0,0 1 0 0 0,0-1 0 0 0,0 1 0 0 0,0 0 0 0 0,-1 1 1 0 0,6 7-1 0 0,-9-10 33 0 0,1 0 1 0 0,-1 0-1 0 0,0 0 1 0 0,0 0-1 0 0,1 0 1 0 0,-2 0-1 0 0,1 0 1 0 0,0 0-1 0 0,0 0 1 0 0,0 0 0 0 0,-1 0-1 0 0,1 0 1 0 0,-1 0-1 0 0,0 0 1 0 0,0 0-1 0 0,0 0 1 0 0,0 0-1 0 0,0 0 1 0 0,0-1-1 0 0,0 1 1 0 0,0 0 0 0 0,-1-1-1 0 0,-1 3 1 0 0,-3 3 1 0 0,0-1 0 0 0,0 0 0 0 0,0 0 0 0 0,-13 8 0 0 0,1-2 16 0 0,-1-1-1 0 0,0 0 1 0 0,0-2-1 0 0,-2 0 1 0 0,1-2-1 0 0,-1 0 1 0 0,-40 8-1 0 0,33-10-418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2:02.5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268 79 516 0 0,'-2'-1'200'0'0,"0"0"-1"0"0,0 0 1 0 0,0 0-1 0 0,0 0 1 0 0,1 0-1 0 0,-1 0 1 0 0,0-1-1 0 0,1 1 1 0 0,-1-1-1 0 0,-2-2 1 0 0,3 2-73 0 0,-1 1 1 0 0,1-1-1 0 0,-1 1 1 0 0,1-1-1 0 0,-1 1 0 0 0,1 0 1 0 0,-1 0-1 0 0,0-1 0 0 0,0 1 1 0 0,1 1-1 0 0,-1-1 1 0 0,0 0-1 0 0,0 0 0 0 0,0 1 1 0 0,-4-2-1 0 0,1 2-67 0 0,-1 0-1 0 0,1 0 1 0 0,-1 1 0 0 0,1 0-1 0 0,0 0 1 0 0,-1 0 0 0 0,1 0-1 0 0,0 1 1 0 0,0 0-1 0 0,0 0 1 0 0,0 0 0 0 0,0 1-1 0 0,0-1 1 0 0,1 1 0 0 0,-1 0-1 0 0,1 1 1 0 0,-8 6 0 0 0,-4 6 56 0 0,1 0 0 0 0,-26 38 0 0 0,35-47-102 0 0,1 1 0 0 0,0 0 0 0 0,1 1-1 0 0,-1-1 1 0 0,2 1 0 0 0,-1 0 0 0 0,1 0 0 0 0,1 0-1 0 0,-1 1 1 0 0,2-1 0 0 0,-1 1 0 0 0,1 14 0 0 0,1-23-18 0 0,0 0 1 0 0,0 0-1 0 0,0 0 1 0 0,0 0-1 0 0,0 0 1 0 0,0 0-1 0 0,0 0 1 0 0,1 0-1 0 0,-1 0 1 0 0,0 0-1 0 0,1 0 1 0 0,-1 0-1 0 0,0 0 1 0 0,1 0-1 0 0,0 0 1 0 0,-1-1-1 0 0,1 1 1 0 0,-1 0-1 0 0,1 0 1 0 0,0 0-1 0 0,0-1 1 0 0,-1 1-1 0 0,1 0 1 0 0,0-1-1 0 0,0 1 1 0 0,0-1-1 0 0,0 1 1 0 0,0-1-1 0 0,0 0 1 0 0,0 1-1 0 0,0-1 1 0 0,0 0-1 0 0,0 1 1 0 0,0-1-1 0 0,0 0 1 0 0,0 0-1 0 0,0 0 1 0 0,0 0-1 0 0,0 0 1 0 0,0 0-1 0 0,0 0 1 0 0,0 0-1 0 0,0-1 1 0 0,0 1-1 0 0,1-1 1 0 0,3 0-3 0 0,1 0 0 0 0,-1-1 1 0 0,1 0-1 0 0,-1 0 0 0 0,0-1 1 0 0,8-4-1 0 0,22-19 1 0 0,-1-1 0 0 0,37-39 0 0 0,-14 12-13 0 0,-43 43 21 0 0,-11 9-7 0 0,1-1-1 0 0,-1 1 1 0 0,0-1-1 0 0,0 0 1 0 0,-1 0 0 0 0,4-4-1 0 0,-5 7-16 0 0,5 1 11 0 0,-6-1 8 0 0,1 0 1 0 0,0 0 0 0 0,-1 0 0 0 0,1 0-1 0 0,-1 0 1 0 0,1 0 0 0 0,-1 0 0 0 0,1 1-1 0 0,-1-1 1 0 0,1 0 0 0 0,-1 0 0 0 0,1 1-1 0 0,-1-1 1 0 0,1 0 0 0 0,-1 0 0 0 0,1 1 0 0 0,-1-1-1 0 0,0 1 1 0 0,1-1 0 0 0,-1 0 0 0 0,0 1-1 0 0,1-1 1 0 0,-1 1 0 0 0,0-1 0 0 0,1 1-1 0 0,-1-1 1 0 0,0 1 0 0 0,0-1 0 0 0,0 1-1 0 0,1-1 1 0 0,-1 1 0 0 0,0-1 0 0 0,0 1-1 0 0,0-1 1 0 0,0 1 0 0 0,0-1 0 0 0,0 1-1 0 0,0 0 1 0 0,1 5 1 0 0,-1-1 0 0 0,2 0 0 0 0,-1 0 0 0 0,1 0 1 0 0,-1 0-1 0 0,1 0 0 0 0,1 0 0 0 0,-1 0 0 0 0,1-1 0 0 0,0 1 0 0 0,0-1 0 0 0,0 1 0 0 0,6 5 0 0 0,-3-5-2 0 0,0 0 0 0 0,1 0 0 0 0,-1 0 0 0 0,1-1 0 0 0,0 0 0 0 0,0 0 0 0 0,1-1 0 0 0,8 3 0 0 0,6 1-14 0 0,1-2 1 0 0,-1-1-1 0 0,1 0 1 0 0,0-2-1 0 0,33 0 1 0 0,-21-2-42 0 0,66-9-1 0 0,-90 7 55 0 0,-1 0 0 0 0,0 0 0 0 0,1-1-1 0 0,-1 0 1 0 0,0-1 0 0 0,-1-1-1 0 0,1 1 1 0 0,-1-1 0 0 0,0-1-1 0 0,15-11 1 0 0,-20 14 21 0 0,-1-1 0 0 0,0 1 0 0 0,-1-1 0 0 0,1 0 0 0 0,-1 0 0 0 0,0 0 0 0 0,0 0 0 0 0,0 0 0 0 0,0 0 0 0 0,0-1 0 0 0,-1 1 0 0 0,0 0-1 0 0,0-1 1 0 0,0 1 0 0 0,-1-1 0 0 0,0 0 0 0 0,1 1 0 0 0,-2-7 0 0 0,1 5 15 0 0,-1-1 1 0 0,0 0-1 0 0,0 1 0 0 0,-1-1 0 0 0,0 1 0 0 0,0-1 0 0 0,0 1 1 0 0,-1 0-1 0 0,0 0 0 0 0,0 0 0 0 0,-8-10 0 0 0,10 14-30 0 0,-1 1 0 0 0,0-1 0 0 0,0 1 0 0 0,-1-1 0 0 0,1 1 0 0 0,0 0 0 0 0,0 0 0 0 0,-1 0 0 0 0,1 0 0 0 0,0 0 0 0 0,-1 0 0 0 0,1 1 0 0 0,-1-1 0 0 0,1 1 0 0 0,-1 0 0 0 0,1-1 0 0 0,-1 1 0 0 0,0 1 0 0 0,1-1 0 0 0,-1 0 0 0 0,1 0 0 0 0,-1 1 0 0 0,1 0 0 0 0,0-1 0 0 0,-3 2 0 0 0,-4 1 0 0 0,0 0 0 0 0,0 1 0 0 0,1 0-1 0 0,-1 0 1 0 0,-10 8 0 0 0,9-4-15 0 0,1 1 0 0 0,-1-1 0 0 0,1 2 1 0 0,1-1-1 0 0,0 1 0 0 0,1 0 0 0 0,-7 12 0 0 0,8-13-36 0 0,4-6-8 0 0,0 1 1 0 0,0 0-1 0 0,0 0 0 0 0,0 0 0 0 0,1 1 0 0 0,-1-1 1 0 0,1 0-1 0 0,0 0 0 0 0,1 1 0 0 0,-1 6 0 0 0,1-10 36 0 0,0 0 0 0 0,0 0 0 0 0,0 0-1 0 0,0 1 1 0 0,0-1 0 0 0,0 0-1 0 0,0 0 1 0 0,1 0 0 0 0,-1 0-1 0 0,0 0 1 0 0,1 0 0 0 0,-1 0-1 0 0,1 0 1 0 0,0 0 0 0 0,-1 0-1 0 0,1 0 1 0 0,-1 0 0 0 0,1 0 0 0 0,0 0-1 0 0,0 0 1 0 0,0-1 0 0 0,0 1-1 0 0,-1 0 1 0 0,1-1 0 0 0,0 1-1 0 0,0 0 1 0 0,0-1 0 0 0,0 1-1 0 0,0-1 1 0 0,0 0 0 0 0,1 1 0 0 0,-1-1-1 0 0,0 0 1 0 0,0 1 0 0 0,0-1-1 0 0,0 0 1 0 0,0 0 0 0 0,0 0-1 0 0,1 0 1 0 0,-1 0 0 0 0,0 0-1 0 0,0-1 1 0 0,2 0 0 0 0,11-2-12 0 0,-1 0 0 0 0,0-1 0 0 0,0-1 0 0 0,0 0 0 0 0,0-1-1 0 0,-1-1 1 0 0,0 0 0 0 0,0 0 0 0 0,-1-1 0 0 0,0-1 0 0 0,-1 1 0 0 0,14-15 0 0 0,30-38 299 0 0,-54 60-274 0 0,1 2 10 0 0,0-1-1 0 0,-1 1 1 0 0,1 0-1 0 0,0-1 0 0 0,-1 1 1 0 0,1 0-1 0 0,-1-1 1 0 0,1 1-1 0 0,-1 0 1 0 0,1 0-1 0 0,-1 0 1 0 0,0-1-1 0 0,1 1 1 0 0,-1 0-1 0 0,0 0 1 0 0,0 0-1 0 0,1 0 0 0 0,-1 0 1 0 0,0 0-1 0 0,0 1 1 0 0,3 21 28 0 0,-3-22-23 0 0,4 65 5 0 0,-3 0 1 0 0,-11 90-1 0 0,9-151-13 0 0,0 8 7 0 0,-1 0-1 0 0,-1 0 1 0 0,0-1 0 0 0,-1 1-1 0 0,-1-1 1 0 0,0 0 0 0 0,0 0 0 0 0,-1 0-1 0 0,-1-1 1 0 0,0 0 0 0 0,-11 14 0 0 0,8-13 21 0 0,0 0 1 0 0,-1-1-1 0 0,-1-1 0 0 0,0 1 1 0 0,0-2-1 0 0,-1 0 1 0 0,0 0-1 0 0,0-1 1 0 0,-19 8-1 0 0,28-15-33 0 0,-5 3 131 0 0,0 0 0 0 0,0-1 0 0 0,0 0 0 0 0,-16 3 1 0 0,23-6-9 0 0,-10-8 124 0 0,11 8-231 0 0,1-1 1 0 0,-1 0-1 0 0,1 0 1 0 0,0 1-1 0 0,-1-1 1 0 0,1 0-1 0 0,0 0 1 0 0,0 0 0 0 0,-1 1-1 0 0,1-1 1 0 0,0 0-1 0 0,0 0 1 0 0,0 0-1 0 0,0 0 1 0 0,0 0-1 0 0,0 0 1 0 0,0 1-1 0 0,1-1 1 0 0,-1 0 0 0 0,0 0-1 0 0,0 0 1 0 0,1 0-1 0 0,-1 1 1 0 0,0-1-1 0 0,1 0 1 0 0,0-1-1 0 0,13-20 134 0 0,32-35 58 0 0,2 1 0 0 0,67-58 0 0 0,-111 110-193 0 0,139-129 248 0 0,-125 117-227 0 0,25-24 20 0 0,-33 29-543 0 0,1-2-3778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2:02.5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32 0 0,'0'0'1936'0'0,"4"18"-3036"0"0,-2-10 620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2:02.5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27 264 0 0,'0'0'2548'0'0,"12"-15"-3248"0"0,-5 9-180 0 0,1 1 200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3:39.505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29 35 292 0 0,'0'0'1385'0'0,"-2"0"-1059"0"0,-2 0-17 0 0,-11 1 1804 0 0,15-1-2059 0 0,0 0 1 0 0,-1 0-1 0 0,1 0 1 0 0,0 0-1 0 0,-1 0 1 0 0,1 0-1 0 0,0 0 1 0 0,-1 0-1 0 0,1 1 1 0 0,0-1-1 0 0,-1 0 1 0 0,1 0-1 0 0,0 0 1 0 0,-1 0-1 0 0,1 1 1 0 0,0-1-1 0 0,0 0 1 0 0,-1 0-1 0 0,1 1 1 0 0,0-1-1 0 0,0 0 1 0 0,-1 1-1 0 0,1-1 1 0 0,0 0-1 0 0,0 1 1 0 0,0-1-1 0 0,0 0 1 0 0,0 1-1 0 0,-1-1 1 0 0,1 0-1 0 0,0 1 1 0 0,0 0-1 0 0,0 0 246 0 0,24-6-172 0 0,1 1 0 0 0,26 0 1 0 0,3 0-14 0 0,165-22 44 0 0,-212 24-172 0 0,-4 2 11 0 0,14 2-2 0 0,-15-2 4 0 0,-1 0 1 0 0,1 0-1 0 0,0 0 0 0 0,-1 1 1 0 0,1-1-1 0 0,0 0 1 0 0,-1 1-1 0 0,1 0 1 0 0,0-1-1 0 0,-1 1 1 0 0,1 0-1 0 0,-1 0 1 0 0,1 0-1 0 0,-1 0 0 0 0,2 1 1 0 0,-2-1-1 0 0,-1 0 0 0 0,1 0 0 0 0,-1 0 0 0 0,1 0 0 0 0,-1 0 0 0 0,1 0 0 0 0,-1 0 0 0 0,0 0 0 0 0,0 0 0 0 0,0 0 0 0 0,1 1 0 0 0,-1-1 0 0 0,0 0 0 0 0,0 0 0 0 0,-1 0 0 0 0,1 0-1 0 0,0 0 1 0 0,0 0 0 0 0,0 0 0 0 0,-1 1 0 0 0,1-1 0 0 0,-1 0 0 0 0,0 1 0 0 0,-3 8-12 0 0,-2 0 1 0 0,0 0-1 0 0,0 0 0 0 0,0-1 0 0 0,-1 1 0 0 0,-1-2 0 0 0,1 1 0 0 0,-11 8 0 0 0,5-5-61 0 0,1 1-1 0 0,-14 19 0 0 0,16-19-32 0 0,-1-1-1 0 0,0-1 1 0 0,-24 20 0 0 0,13-12-61 0 0,21-18 151 0 0,5-3-109 0 0,10-4 84 0 0,1 0 1 0 0,0 1-1 0 0,0 0 1 0 0,0 2-1 0 0,26-4 1 0 0,-35 6 31 0 0,0 1-1 0 0,0-1 1 0 0,0 1 0 0 0,0 1 0 0 0,0-1 0 0 0,0 1 0 0 0,0 0 0 0 0,-1 1 0 0 0,1-1 0 0 0,0 1 0 0 0,-1 0 0 0 0,1 1 0 0 0,-1-1 0 0 0,1 1 0 0 0,-1 0 0 0 0,0 1 0 0 0,-1-1 0 0 0,1 1 0 0 0,4 4 0 0 0,-5-3 4 0 0,0 0-1 0 0,0 0 1 0 0,-1 1 0 0 0,0 0 0 0 0,0-1 0 0 0,0 1 0 0 0,-1 0-1 0 0,0 1 1 0 0,0-1 0 0 0,0 0 0 0 0,-1 0 0 0 0,0 1 0 0 0,0-1-1 0 0,-1 1 1 0 0,1-1 0 0 0,-2 8 0 0 0,0-1 4 0 0,0-1 0 0 0,-1 0 1 0 0,0 0-1 0 0,-1 0 1 0 0,-1 0-1 0 0,0 0 0 0 0,-8 17 1 0 0,8-23 1 0 0,-1 0 0 0 0,1-1 0 0 0,-1 1 0 0 0,-1-1 0 0 0,1 0 1 0 0,-1-1-1 0 0,0 1 0 0 0,0-1 0 0 0,0 0 0 0 0,-10 4 0 0 0,-2 3 17 0 0,12-7 28 0 0,-1-1 0 0 0,1 0 0 0 0,-1-1 0 0 0,1 1 0 0 0,-1-1-1 0 0,0-1 1 0 0,0 1 0 0 0,0-1 0 0 0,0 0 0 0 0,0-1 0 0 0,-10 0 0 0 0,-4-1 374 0 0,0-2 1 0 0,-31-7-1 0 0,38 8-247 0 0,-1 0-1 0 0,-26 1 0 0 0,7 0-438 0 0,16-3-750 0 0,10 0-2229 0 0,-1-1 1318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3:58.687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67 231 132 0 0,'4'-26'2916'0'0,"-2"21"-2683"0"0,0 1 1 0 0,0 0-1 0 0,0 0 0 0 0,1 0 0 0 0,-1 0 0 0 0,1 0 0 0 0,0 1 1 0 0,0-1-1 0 0,0 1 0 0 0,0 0 0 0 0,5-4 0 0 0,3-2 119 0 0,0 1-1 0 0,16-8 0 0 0,-22 13-303 0 0,0 1 1 0 0,0 0-1 0 0,0 0 0 0 0,0 0 1 0 0,1 1-1 0 0,-1-1 0 0 0,1 1 1 0 0,-1 1-1 0 0,0-1 0 0 0,1 1 1 0 0,-1 0-1 0 0,1 0 0 0 0,-1 0 1 0 0,1 1-1 0 0,-1 0 0 0 0,1 0 1 0 0,-1 0-1 0 0,0 1 0 0 0,7 2 1 0 0,-7 0-40 0 0,0 0 0 0 0,0 0 0 0 0,-1 0 0 0 0,1 1 0 0 0,-1 0 0 0 0,0 0 0 0 0,0 0 0 0 0,-1 0 0 0 0,1 0 0 0 0,-1 1 0 0 0,3 9 0 0 0,-2-5-1 0 0,-1 1 0 0 0,0 0-1 0 0,-1 0 1 0 0,0 0 0 0 0,-1 0-1 0 0,0 0 1 0 0,-1 1 0 0 0,0-1-1 0 0,-3 19 1 0 0,-1-1 10 0 0,-2-1 0 0 0,-15 47 0 0 0,8-38-12 0 0,-24 48-1 0 0,28-69-3 0 0,1-1-1 0 0,-2 0 1 0 0,0 0-1 0 0,-1-1 1 0 0,-18 19-1 0 0,8-12 1 0 0,17-15-1 0 0,-1-1 0 0 0,0 0 0 0 0,0 0 0 0 0,-1 0 0 0 0,1 0 0 0 0,-1-1 0 0 0,0 0-1 0 0,-1 0 1 0 0,1-1 0 0 0,-13 5 0 0 0,17-7-1 0 0,0-1 0 0 0,0 1-1 0 0,-1-1 1 0 0,1 0 0 0 0,0 0 0 0 0,0 0 0 0 0,-1 0-1 0 0,1 0 1 0 0,0-1 0 0 0,0 1 0 0 0,0-1-1 0 0,-1 1 1 0 0,1-1 0 0 0,0 0 0 0 0,0 0 0 0 0,0 0-1 0 0,0 0 1 0 0,0 0 0 0 0,0 0 0 0 0,0 0-1 0 0,1-1 1 0 0,-1 1 0 0 0,0-1 0 0 0,1 1 0 0 0,-1-1-1 0 0,1 0 1 0 0,-1 0 0 0 0,1 0 0 0 0,-2-3-1 0 0,0-1 1 0 0,0 0 0 0 0,0 1 0 0 0,1-1-1 0 0,0 0 1 0 0,0 0 0 0 0,0 0 0 0 0,1-1-1 0 0,0 1 1 0 0,-1-13 0 0 0,3 14-6 0 0,-1 0-1 0 0,1 1 1 0 0,-1-1 0 0 0,2 0 0 0 0,-1 0 0 0 0,0 0 0 0 0,1 1-1 0 0,0-1 1 0 0,0 1 0 0 0,0-1 0 0 0,1 1 0 0 0,-1 0 0 0 0,1 0 0 0 0,0 0-1 0 0,6-6 1 0 0,-7 8 3 0 0,0 0-1 0 0,0 0 1 0 0,0 1-1 0 0,0-1 1 0 0,1 1 0 0 0,-1-1-1 0 0,0 1 1 0 0,1 0-1 0 0,-1 0 1 0 0,1 0-1 0 0,-1 0 1 0 0,1 0-1 0 0,-1 1 1 0 0,1-1-1 0 0,0 1 1 0 0,-1-1 0 0 0,1 1-1 0 0,0 0 1 0 0,-1 0-1 0 0,1 1 1 0 0,0-1-1 0 0,-1 0 1 0 0,1 1-1 0 0,0-1 1 0 0,-1 1 0 0 0,1 0-1 0 0,-1 0 1 0 0,1 0-1 0 0,4 3 1 0 0,9 7-35 0 0,28 24 0 0 0,-36-26 39 0 0,1-2 0 0 0,0 1-1 0 0,1-1 1 0 0,-1-1 0 0 0,1 0 0 0 0,1 0 0 0 0,-1-1-1 0 0,16 6 1 0 0,-16-9-109 0 0,0 0 0 0 0,0-1 1 0 0,1 0-1 0 0,-1 0 0 0 0,0-1 0 0 0,0 0 0 0 0,15-3 0 0 0,38-10-3911 0 0,-44 9 2343 0 0</inkml:trace>
  <inkml:trace contextRef="#ctx0" brushRef="#br0" timeOffset="1">2392 0 436 0 0,'0'0'4850'0'0,"-1"3"-4679"0"0,-8 36 287 0 0,-3 11-153 0 0,-1-1 0 0 0,-24 56 1 0 0,21-71-233 0 0,-69 146 328 0 0,70-157-346 0 0,-5 12-11 0 0,7-12 135 0 0,13-22-176 0 0,1 0 0 0 0,-1-1 0 0 0,1 1 1 0 0,0-1-1 0 0,-1 0 0 0 0,1 1 0 0 0,0-1 1 0 0,-1 1-1 0 0,1-1 0 0 0,0 0 0 0 0,-1 1 1 0 0,1-1-1 0 0,0 0 0 0 0,0 0 0 0 0,0 0 1 0 0,-1 0-1 0 0,1 0 0 0 0,0 1 0 0 0,0-2 1 0 0,0 1-1 0 0,-1 0 0 0 0,1 0 0 0 0,1 0 1 0 0,24-1 45 0 0,-23 0-54 0 0,37 0 23 0 0,-7 0-54 0 0,-1-1 1 0 0,1-1-1 0 0,-1-2 0 0 0,1-1 0 0 0,33-12 1 0 0,-63 17 32 0 0,0 0 0 0 0,0 0 1 0 0,0 0-1 0 0,0-1 0 0 0,0 0 1 0 0,-1 1-1 0 0,1-1 0 0 0,-1 0 1 0 0,1 0-1 0 0,-1-1 0 0 0,0 1 1 0 0,0 0-1 0 0,0-1 0 0 0,0 1 0 0 0,0-1 1 0 0,0 0-1 0 0,-1 1 0 0 0,1-1 1 0 0,-1 0-1 0 0,1-4 0 0 0,0-2 7 0 0,0 0 0 0 0,0-1 1 0 0,-1 1-1 0 0,-1-1 0 0 0,0-10 0 0 0,0 19 22 0 0,-1 0-29 0 0,-1-4-6 0 0,1 4 11 0 0,0-1-62 0 0,-2 5 49 0 0,-2 5 13 0 0,-47 175 157 0 0,42-146-64 0 0,1 3 54 0 0,1 0 0 0 0,3 0 0 0 0,-2 73 0 0 0,7-41-450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4:17.974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339 18 360 0 0,'0'0'3388'0'0,"-35"-13"-1167"0"0,27 11-2139 0 0,1 1-1 0 0,-1 0 0 0 0,0 0 1 0 0,0 1-1 0 0,1 0 1 0 0,-1 1-1 0 0,-10 1 1 0 0,10 1-73 0 0,1-1 0 0 0,0 1 1 0 0,0 1-1 0 0,0 0 1 0 0,1 0-1 0 0,-1 0 1 0 0,1 0-1 0 0,0 1 1 0 0,1 0-1 0 0,-1 1 1 0 0,-9 10-1 0 0,-83 158-114 0 0,92-162 95 0 0,1 1 1 0 0,1 0-1 0 0,1 0 0 0 0,-4 19 0 0 0,-4 18 45 0 0,7-31-23 0 0,1 0 1 0 0,1 0 0 0 0,1 0-1 0 0,2 38 1 0 0,0-16 29 0 0,0-32-36 0 0,0-1-1 0 0,1 1 1 0 0,0-1 0 0 0,0 1-1 0 0,1-1 1 0 0,0 0 0 0 0,1 0-1 0 0,-1 0 1 0 0,2-1 0 0 0,6 11 0 0 0,2 4-6 0 0,-11-19 6 0 0,1 1 0 0 0,-1-1 0 0 0,1 0 0 0 0,0 0 0 0 0,0 0-1 0 0,0 0 1 0 0,1-1 0 0 0,-1 1 0 0 0,1-1 0 0 0,-1 0 0 0 0,1 0-1 0 0,0 0 1 0 0,0-1 0 0 0,-1 1 0 0 0,1-1 0 0 0,1 0 0 0 0,-1 0 0 0 0,0 0-1 0 0,0 0 1 0 0,6-1 0 0 0,6 1 25 0 0,1-1-1 0 0,-1 0 1 0 0,31-6 0 0 0,-37 4-23 0 0,0-1 1 0 0,-1 0-1 0 0,1 0 1 0 0,-1-1 0 0 0,0 0-1 0 0,1-1 1 0 0,-2 0 0 0 0,1 0-1 0 0,-1-1 1 0 0,1 0-1 0 0,-2 0 1 0 0,10-9 0 0 0,-9 6 16 0 0,-6 8-21 0 0,0 0 0 0 0,-1-1 0 0 0,0 1 0 0 0,1 0 0 0 0,-1-1 0 0 0,0 0-1 0 0,0 1 1 0 0,1-1 0 0 0,-1 0 0 0 0,0 1 0 0 0,-1-1 0 0 0,1 0 0 0 0,0 0-1 0 0,0 0 1 0 0,-1 0 0 0 0,1 1 0 0 0,-1-1 0 0 0,0 0 0 0 0,0 0 0 0 0,1 0-1 0 0,-2-3 1 0 0,-1-20 12 0 0,2 25-16 0 0,0-1-1 0 0,0 0 1 0 0,0 0 0 0 0,0 0 0 0 0,0 1 0 0 0,-1-1 0 0 0,1 0 0 0 0,0 0 0 0 0,0 1 0 0 0,-1-1-1 0 0,1 0 1 0 0,0 1 0 0 0,-1-1 0 0 0,1 0 0 0 0,-1 1 0 0 0,1-1 0 0 0,-1 0 0 0 0,1 1 0 0 0,-1-1-1 0 0,-1 0 1 0 0,-1-2 3 0 0,2 0-2 0 0,-1 0 0 0 0,0 0 0 0 0,1 0 0 0 0,-1 0 0 0 0,-1 1 0 0 0,1-1 0 0 0,0 1 0 0 0,-1-1 1 0 0,1 1-1 0 0,-1 0 0 0 0,-4-3 0 0 0,-7-6-5 0 0,11 9 2 0 0,-1 0 0 0 0,0 0 0 0 0,1 0 0 0 0,-1 0 0 0 0,0 1 0 0 0,0 0 1 0 0,0 0-1 0 0,-7-2 0 0 0,9 3-6 0 0,-17 0 18 0 0,11 1-16 0 0,0 0-1 0 0,0 1 0 0 0,0 0 0 0 0,0 0 1 0 0,1 1-1 0 0,-1 0 0 0 0,-9 4 0 0 0,-34 12 26 0 0,10-2-40 0 0,5-2-307 0 0,-16 5-3873 0 0,44-18 2693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4:58.462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2545 0 488 0 0,'0'0'1463'0'0,"-3"0"-1021"0"0,-7 2-187 0 0,1 1 1 0 0,-1 0-1 0 0,1 0 0 0 0,0 0 1 0 0,0 1-1 0 0,0 1 0 0 0,1 0 1 0 0,0 0-1 0 0,0 0 1 0 0,0 1-1 0 0,-12 12 0 0 0,-11 11-4 0 0,-34 42-1 0 0,65-70-238 0 0,-9 8 27 0 0,2 1 1 0 0,-1 0-1 0 0,2 0 1 0 0,-1 1 0 0 0,1-1-1 0 0,-5 15 1 0 0,11-24-38 0 0,-1-1 1 0 0,1 1 0 0 0,0-1-1 0 0,0 1 1 0 0,0 0 0 0 0,0-1-1 0 0,0 1 1 0 0,0-1 0 0 0,0 1-1 0 0,0 0 1 0 0,0-1 0 0 0,0 1-1 0 0,0-1 1 0 0,0 1 0 0 0,0 0-1 0 0,0-1 1 0 0,0 1 0 0 0,1-1-1 0 0,-1 1 1 0 0,0 0 0 0 0,0-1-1 0 0,1 1 1 0 0,-1-1 0 0 0,0 1-1 0 0,1-1 1 0 0,-1 1 0 0 0,0-1-1 0 0,1 1 1 0 0,-1-1 0 0 0,1 0-1 0 0,-1 1 1 0 0,1-1 0 0 0,-1 0-1 0 0,2 1 1 0 0,0 0 7 0 0,1 0-1 0 0,0 0 1 0 0,0 0 0 0 0,0 0-1 0 0,0 0 1 0 0,0-1 0 0 0,6 1-1 0 0,4-1 22 0 0,0 0-1 0 0,24-4 0 0 0,-13 0-24 0 0,0 0 1 0 0,1 2 0 0 0,-1 1-1 0 0,1 1 1 0 0,25 3-1 0 0,-42-2-7 0 0,-1 1-1 0 0,1-1 1 0 0,-1 2-1 0 0,0-1 1 0 0,1 1-1 0 0,-1 0 1 0 0,13 8-1 0 0,-8-1 3 0 0,27 22 10 0 0,-36-30-10 0 0,-1 1 0 0 0,0-1-1 0 0,1 1 1 0 0,-1 0 0 0 0,-1 0 0 0 0,1 0 0 0 0,0 0 0 0 0,-1 0 0 0 0,1 0 0 0 0,-1 0 0 0 0,0 1 0 0 0,1 3 0 0 0,1 11 7 0 0,-1-12-11 0 0,-1-1-1 0 0,0 1 0 0 0,0-1 1 0 0,-1 1-1 0 0,0 10 0 0 0,-1-9 6 0 0,0 0 0 0 0,-1 0 0 0 0,0 0 0 0 0,-1 0 0 0 0,1 0-1 0 0,-1-1 1 0 0,0 1 0 0 0,-1-1 0 0 0,0 0 0 0 0,0 0 0 0 0,0 0 0 0 0,0 0-1 0 0,-1-1 1 0 0,-9 8 0 0 0,6-5 9 0 0,-1-1-1 0 0,0 0 1 0 0,0-1-1 0 0,-1 0 1 0 0,0-1-1 0 0,0 0 1 0 0,0-1-1 0 0,-21 7 1 0 0,18-7 0 0 0,7-2 3 0 0,0-1 0 0 0,1 1 0 0 0,-1-1 0 0 0,0 0 0 0 0,0 0 0 0 0,0-1-1 0 0,0 0 1 0 0,0 0 0 0 0,-12-2 0 0 0,16 2-10 0 0,-1-1 0 0 0,1 0 0 0 0,-1 0 0 0 0,1 0 0 0 0,0 0 0 0 0,-1-1 0 0 0,1 1 0 0 0,0-1 0 0 0,0 1-1 0 0,0-1 1 0 0,0 0 0 0 0,0 0 0 0 0,0 0 0 0 0,-1-2 0 0 0,3 4-4 0 0,-1-2 3 0 0,0 0-1 0 0,0 0 0 0 0,0 0 0 0 0,0 0 0 0 0,0 0 1 0 0,0-1-1 0 0,1 1 0 0 0,-1 0 0 0 0,1 0 1 0 0,0-1-1 0 0,-1 1 0 0 0,1 0 0 0 0,0 0 1 0 0,0-1-1 0 0,1 1 0 0 0,-1 0 0 0 0,0-1 0 0 0,1 1 1 0 0,-1 0-1 0 0,1 0 0 0 0,0 0 0 0 0,0-1 1 0 0,0 1-1 0 0,0 0 0 0 0,0 0 0 0 0,0 0 1 0 0,1 1-1 0 0,1-3 0 0 0,5-7-7 0 0,0 1 0 0 0,1 1-1 0 0,17-15 1 0 0,-19 17-1 0 0,110-92 2 0 0,-88 77 5 0 0,-23 18-1 0 0,1-1 1 0 0,-1 0-1 0 0,-1 0 1 0 0,1 0-1 0 0,0 0 1 0 0,-1-1-1 0 0,0 0 1 0 0,-1 0-1 0 0,7-11 1 0 0,1-3 33 0 0,-10 17-30 0 0,0 1 0 0 0,0-1 0 0 0,0 0 0 0 0,-1 0-1 0 0,1 0 1 0 0,1-6 0 0 0,-2 6-1 0 0,-1 1 0 0 0,1-1-1 0 0,-1 0 1 0 0,1 0 0 0 0,-1 0 0 0 0,0 0 0 0 0,0 0 0 0 0,-1 0-1 0 0,1 0 1 0 0,0 0 0 0 0,-1 0 0 0 0,0 0 0 0 0,0 0 0 0 0,0 0-1 0 0,0 0 1 0 0,0 1 0 0 0,0-1 0 0 0,-1 0 0 0 0,1 1 0 0 0,-1-1-1 0 0,0 1 1 0 0,-3-4 0 0 0,1 2-6 0 0,0 0 1 0 0,-1 0-1 0 0,0 1 1 0 0,1 0-1 0 0,-1 0 0 0 0,-1 0 1 0 0,1 0-1 0 0,0 1 0 0 0,0 0 1 0 0,-11-3-1 0 0,8 4-5 0 0,-1-1 0 0 0,0 1 0 0 0,1 1-1 0 0,-1-1 1 0 0,0 1 0 0 0,0 1 0 0 0,1 0 0 0 0,-12 2 0 0 0,-8 4-1042 0 0,-32 12 1 0 0,31-9-1183 0 0,17-7 762 0 0</inkml:trace>
  <inkml:trace contextRef="#ctx0" brushRef="#br0" timeOffset="1">4329 113 548 0 0,'0'0'4266'0'0,"7"-1"-4025"0"0,189-29 1544 0 0,-96 12-1484 0 0,-32 0 173 0 0,-67 17-364 0 0,34-1 622 0 0,-35 6-725 0 0,0 1-1 0 0,-1 0 0 0 0,0-1 0 0 0,0 1 0 0 0,0-1 0 0 0,0 0 0 0 0,-1 1 0 0 0,-3 7 0 0 0,-4 12 8 0 0,-33 100 17 0 0,-2-10 5 0 0,23-57-44 0 0,10-23 3 0 0,-29 57 0 0 0,38-87-542 0 0,-7 10 362 0 0</inkml:trace>
  <inkml:trace contextRef="#ctx0" brushRef="#br0" timeOffset="2">4406 381 172 0 0,'51'-2'718'0'0,"-1"-4"0"0"0,0-1 1 0 0,72-20-1 0 0,-57 11-184 0 0,-29 8-56 0 0,51-21-1 0 0,-72 23-3034 0 0</inkml:trace>
  <inkml:trace contextRef="#ctx0" brushRef="#br0" timeOffset="3">293 1382 568 0 0,'-2'1'466'0'0,"-1"0"0"0"0,0 0 0 0 0,1-1 0 0 0,-1 1 1 0 0,0-1-1 0 0,1 0 0 0 0,-1 1 0 0 0,0-1 0 0 0,-3-1 0 0 0,-23 2 158 0 0,15 0-450 0 0,-1 1 1 0 0,1 1 0 0 0,-1 1-1 0 0,1 0 1 0 0,0 1 0 0 0,1 0-1 0 0,-20 11 1 0 0,29-12-142 0 0,0 0-1 0 0,0 0 1 0 0,1 1-1 0 0,-6 7 1 0 0,4-1-3 0 0,1 0-1 0 0,1 1 1 0 0,-1-1 0 0 0,-2 23 0 0 0,1-9-11 0 0,-1 20 12 0 0,6-44-21 0 0,0 1 1 0 0,0-1-1 0 0,0 1 0 0 0,1-1 1 0 0,-1 1-1 0 0,0-1 1 0 0,1 1-1 0 0,-1-1 0 0 0,1 1 1 0 0,-1-1-1 0 0,1 0 0 0 0,0 0 1 0 0,0 1-1 0 0,0-1 0 0 0,0 0 1 0 0,-1 0-1 0 0,2 0 0 0 0,-1 0 1 0 0,0 0-1 0 0,0 0 1 0 0,0 0-1 0 0,2 1 0 0 0,0 0 39 0 0,1 0 0 0 0,0 0 0 0 0,0-1-1 0 0,0 1 1 0 0,8 1 0 0 0,-10-3-13 0 0,1 0-6 0 0,21-4 69 0 0,32-8 0 0 0,15-4-40 0 0,-31 10-34 0 0,54-1-1 0 0,-80 7-22 0 0,0 1 0 0 0,0 0 0 0 0,-1 1 1 0 0,1 0-1 0 0,-1 1 0 0 0,1 1 0 0 0,22 9 0 0 0,-32-11-7 0 0,16 6-5 0 0,28 18 0 0 0,-43-22 6 0 0,0-1 1 0 0,0 1 0 0 0,0 0 0 0 0,-1 0 0 0 0,1 0-1 0 0,-1 1 1 0 0,0 0 0 0 0,-1-1 0 0 0,1 1 0 0 0,3 7-1 0 0,-4-5 1 0 0,0 0 0 0 0,0 0 0 0 0,-1 0-1 0 0,0 0 1 0 0,0 0 0 0 0,-1 0-1 0 0,0 1 1 0 0,0-1 0 0 0,-1 0 0 0 0,0 1-1 0 0,0-1 1 0 0,-1 0 0 0 0,0 1 0 0 0,0-1-1 0 0,-1 0 1 0 0,0 0 0 0 0,0 0-1 0 0,0 0 1 0 0,-1 0 0 0 0,0 0 0 0 0,-1-1-1 0 0,1 1 1 0 0,-1-1 0 0 0,-8 10-1 0 0,4-5-10 0 0,0-1-1 0 0,-1 0 0 0 0,0 0 0 0 0,0-1 0 0 0,-1 0 1 0 0,-1 0-1 0 0,1-1 0 0 0,-2-1 0 0 0,1 0 0 0 0,-1 0 1 0 0,0-1-1 0 0,0-1 0 0 0,-16 5 0 0 0,22-8 19 0 0,-1 0 1 0 0,0-1-1 0 0,0 0 0 0 0,1 0 1 0 0,-1-1-1 0 0,0 0 0 0 0,-7-1 1 0 0,12 1-6 0 0,-1 0 0 0 0,1-1 0 0 0,0 1 0 0 0,-1-1 0 0 0,1 0 0 0 0,0 0 0 0 0,0 0 1 0 0,0 0-1 0 0,-1 0 0 0 0,1 0 0 0 0,0 0 0 0 0,1-1 0 0 0,-1 1 0 0 0,0-1 0 0 0,0 1 0 0 0,1-1 1 0 0,-1 0-1 0 0,1 0 0 0 0,-1 0 0 0 0,1 0 0 0 0,0 0 0 0 0,0 0 0 0 0,-2-3 0 0 0,2 3-4 0 0,0-1-1 0 0,1 0 1 0 0,-1 0 0 0 0,0 0-1 0 0,1 0 1 0 0,0 0-1 0 0,-1 0 1 0 0,1 0-1 0 0,0 0 1 0 0,1 0-1 0 0,-1-1 1 0 0,1 1-1 0 0,-1 0 1 0 0,2-3-1 0 0,2-4-36 0 0,0 1-1 0 0,9-18 0 0 0,-8 19 10 0 0,-1 1 0 0 0,0-1 0 0 0,4-14 0 0 0,23-94-37 0 0,-26 90 55 0 0,-1 0-1 0 0,-1-1 0 0 0,-2-50 0 0 0,-1 62 21 0 0,0 12 11 0 0,0-1 0 0 0,0 0 0 0 0,0 0 0 0 0,0 1 1 0 0,-1-1-1 0 0,0 0 0 0 0,0 0 0 0 0,0 1 0 0 0,0-1 1 0 0,0 1-1 0 0,-1-1 0 0 0,1 1 0 0 0,-1-1 0 0 0,0 1 1 0 0,0 0-1 0 0,-3-4 0 0 0,0 3-6 0 0,0 0 0 0 0,0 0-1 0 0,0 0 1 0 0,-1 0 0 0 0,1 1 0 0 0,-1 0 0 0 0,0 0-1 0 0,-7-2 1 0 0,3 3-14 0 0,-197-28-172 0 0,198 31-257 0 0,-1 0-1 0 0,1 1 0 0 0,-1 0 1 0 0,1 0-1 0 0,0 1 1 0 0,0 0-1 0 0,0 0 1 0 0,0 1-1 0 0,-15 10 1 0 0,20-12 124 0 0,-24 13-1531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22.040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0 0 8 0 0,'35'15'453'0'0,"-2"1"0"0"0,0 2 1 0 0,-1 1-1 0 0,-1 1 0 0 0,-1 2 0 0 0,-1 1 0 0 0,-1 1 0 0 0,-1 1 1 0 0,26 33-1 0 0,-24-22-188 0 0,-2 1 0 0 0,-1 1 1 0 0,-2 1-1 0 0,-2 1 0 0 0,-1 2 0 0 0,-3 0 1 0 0,15 47-1 0 0,-27-69-157 0 0,-1 0-1 0 0,0 1 1 0 0,-2-1 0 0 0,0 1-1 0 0,-2-1 1 0 0,0 1 0 0 0,-3 26 0 0 0,1-35-103 0 0,0 1 1 0 0,-1-1-1 0 0,-1 0 1 0 0,0 1 0 0 0,-1-1-1 0 0,0-1 1 0 0,-1 1 0 0 0,0-1-1 0 0,-1 1 1 0 0,0-1 0 0 0,-1-1-1 0 0,0 1 1 0 0,-10 10 0 0 0,10-13-340 0 0,0 0 0 0 0,-1 0 0 0 0,0-1 1 0 0,0 0-1 0 0,-1 0 0 0 0,0 0 0 0 0,0-2 1 0 0,0 1-1 0 0,-1-1 0 0 0,0 0 0 0 0,0-1 0 0 0,-19 6 1 0 0,-15 0-1507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29T02:43:43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14475 12203 12 0,'0'0'227'0,"0"0"-13"15,-3-4-16-15,3 4-12 0,0 0-12 0,0 0-2 16,0 0-15-16,0 0-10 0,0 0-14 0,2-7-8 15,-2 7-15-15,0 0-8 0,0-2-8 0,0 2-9 16,0 0-3-16,0-5-9 0,4 1-6 0,-4-2-7 0,1 3-2 16,3-3 0-16,-3 0-5 0,2 1-2 0,6-4-3 15,-7 1-2-15,6 0-18 0,-4 0-2 0,5 0 3 16,-3 1-6-16,3-3-2 0,-1 3 0 0,-3 0-2 16,5 1-5-16,-1-2-2 0,-1 4 2 0,2-2-1 15,-1 0-3-15,1 2-3 0,3 1-2 0,-4-1 2 16,1 2 6-16,2-1-8 0,-1 3-1 0,-4 0-3 15,0 0 0-15,2 2-2 0,0 1-2 0,0 2 0 16,-4-1 0-16,4 4-4 0,-4 0-8 0,-1 2 11 16,-4 0 0-16,1 3-8 0,-2 3 1 0,-3 0-1 15,3 3-3-15,-7 4 3 0,2-3-1 0,-3-2 0 16,0-1 3-16,1 0-3 0,-4-3 2 0,5 2 3 16,-2-3-3-16,2-5 5 0,3 1 0 0,-1-4 1 15,2 2-1-15,-2-2 8 0,2-2-6 0,1 2 3 16,0-1 4-16,2-4-5 0,-1 4 4 0,1-4 1 15,0 0-1-15,0 0 5 0,0 0-7 0,0 0 0 16,0 0-1-16,8-15 2 0,0 9 1 0,-3 1-1 16,4-1-2-16,0 2 0 0,0-3-6 0,0 4 4 15,2-1 0-15,2 3 4 0,-2 1-1 0,1-1-2 16,-2 2-2-16,4 1-2 0,-2 3 3 0,4 3 0 16,-3-1-2-16,4 2 0 0,-5 1 1 0,1 2 1 15,-1 1 1-15,-6-2-1 0,1 1 3 0,-2 2-2 16,1 2-1-16,-4-1 3 0,0 0 1 0,-2-2-2 15,-2 3 1-15,-1-4 0 0,-2 4 8 0,0 0 0 0,-4 0 8 16,-1-1 2-16,-3-1 1 0,-2 1 4 0,0-2 0 16,-7 5-1-16,-2-3-2 0,1-2 0 15,4-1-6-15,1-4 3 0,2-2-3 0,1 0-13 16,4-2-30-16,3-2-59 0,-1-1-39 0,9-1-81 0,-8-7-214 16,7 3-456-16,1 4 202 0</inkml:trace>
  <inkml:trace contextRef="#ctx0" brushRef="#br0" timeOffset="630.44">14587 12880 36 0,'2'-5'212'0,"-1"1"-20"0,1 2-13 15,-2 2-16-15,1-4-13 0,-1 4-17 16,0 0-13-16,0 0-13 0,0 0-20 0,-13 7 3 16,7 2-8-16,-7 4-9 0,-1 1-12 0,-4 12 1 15,-4 1-1-15,-6 14 9 0,0 4-7 0,-6 2 5 0,-12 25 9 16,6-24-2-16,-10 22-1 0,0 3 3 0,15-28 8 16,1 2-4-16,-3-2 0 0,-1 0-4 0,2-2-2 15,2-1-2-15,0-7-6 0,10-10-6 16,5-1-5-16,-1-2-5 0,3-9-3 0,7-2-7 15,1 0-4-15,2-5-4 0,1 0-2 0,2 1-2 0,0-5-1 16,2 3-5-16,-1-3-3 0,-1 2-1 0,3-2-3 16,1-2-13-16,-4 4-17 0,4-4-28 0,-4 4-42 15,4-4-33-15,-1 3-31 0,1-3-38 0,0 0-28 16,-4 2-39-16,4-2-129 0,0 0-414 0,0 0 184 16</inkml:trace>
  <inkml:trace contextRef="#ctx0" brushRef="#br0" timeOffset="1276.82">13500 13011 93 0,'-3'-3'168'0,"3"3"-18"0,0 0-17 15,0 0-12-15,0 0-15 0,0 0 1 16,5 15-17-16,2-7-8 0,0 3-4 0,0 4-7 0,1 1-2 16,3 0-8-16,0 0-5 0,-2 0-5 0,1 1-4 15,1-2-8-15,-3-5-2 0,3 3 6 0,-1-3-10 16,-3-3-1-16,1 1 9 0,-2-3 10 0,-2-1 11 15,1 0 17-15,0-4 14 0,3-2 19 0,2-2-9 16,-1-5 3-16,8-6 0 0,2-5-6 0,0-5-13 16,4-5-6-16,3-11-4 0,1 2-8 0,-6 8-5 15,3 4-3-15,-3-3-18 0,-3 5-19 0,1 3-22 16,-2 0-27-16,-5 11-35 0,-3 2-37 0,-1 2-57 16,1 0-46-16,-1 4-216 0,-2 1-449 0,0 1 198 15</inkml:trace>
  <inkml:trace contextRef="#ctx0" brushRef="#br0" timeOffset="1712.65">14934 12815 173 0,'0'0'201'0,"0"-4"-27"16,0 4-7-16,3-3-24 0,-3 3-15 15,0 0-12-15,0 0-13 0,14 6-9 0,-1 2 0 16,1 2-8-16,4 2 2 0,6 6-5 0,3 3 4 15,10 11 2-15,5 0-1 0,-1 3-1 0,4 1-8 16,-2 2 0-16,4 4-3 0,-1 0-7 0,0 0 2 16,0-1 0-16,2 1-7 0,-2 0-1 0,-3-2-5 15,2-2-3-15,-9-3-5 0,-8-9-4 0,-3-1-1 16,0-2-2-16,-6-5-6 0,-4-4-3 0,-2-1-2 0,-3-4 1 16,-5-2-4-16,3 0-1 0,-3-4-3 0,0 3-2 15,-1-1-9-15,0-1-15 0,-3-2-37 16,0 0-45-16,-1 3-63 0,0-5-62 0,0 8-51 15,0-8-140-15,-5 2-432 0,5-2 193 0</inkml:trace>
  <inkml:trace contextRef="#ctx0" brushRef="#br0" timeOffset="2116.09">15656 12875 139 0,'0'0'189'0,"0"0"-2"0,0 0-10 15,14 4-7-15,-5 0 8 0,2 1-12 0,4 4-6 16,4 0-2-16,4 6-10 0,4 3-4 0,-2 3-6 15,2-2-8-15,3 6-4 0,-2-3-12 0,-1 1-9 0,2-3-5 16,-3 4-8-16,1-2-11 0,-1 1-6 0,1-3-6 16,-8-2-4-16,-2-4-7 0,-2-4-3 0,-5-1-8 15,-1-1-1-15,2-2-10 0,-5 1-2 16,-1-4-4-16,-1 0-17 0,0 3-18 0,-2-5-26 0,0 2-30 16,-2-3-45-16,0 0-47 0,0 0-42 0,0 0-15 15,0 0-23-15,0 0-140 0,-20-10-404 0,15 4 179 16</inkml:trace>
  <inkml:trace contextRef="#ctx0" brushRef="#br0" timeOffset="2324.19">16055 12969 81 0,'-5'-10'211'0,"1"3"-7"16,3 1-18-16,-3 2-18 0,0 2-19 0,4 2-15 16,-10 0-16-16,1 3-9 0,-4 11-11 0,-6 5-5 15,-4 3-10-15,0 4-9 0,-11 9-11 0,-1-1-3 16,2 5-7-16,-3 4-10 0,4 0-23 0,-4-1-47 15,4-4-38-15,9-10-42 0,3 1-66 0,-2-4-90 16,6-2-284-16,4-10 126 0</inkml:trace>
  <inkml:trace contextRef="#ctx0" brushRef="#br0" timeOffset="4014.19">18068 12072 174 0,'-3'-6'189'0,"3"-1"-8"16,2-3-15-16,-2 1-13 0,2 1-6 15,-1 4-14-15,1-5-11 0,2 0-13 0,-1 0-11 16,4-1-11-16,-1 4-6 0,2-3-7 0,-2 2-2 16,3-2-9-16,-5 4-8 0,4 1-4 0,-1-3-6 0,1 5-5 15,-3 1 0-15,2 2-8 0,0 1-3 16,2 5-1-16,-1 2-4 0,-3 4-4 0,4 4 5 15,-7 0-2-15,2 4-4 0,-1 5-5 0,-3-7 0 16,-4 0-1-16,0 10-2 0,-1 1 1 0,-4-2 0 0,-2-2-1 16,0-1 0-16,-7 2-1 0,4-1-3 0,-6-1-1 15,3 0 0-15,-1-1 0 0,-1-5 0 16,5-4 2-16,0-2-1 0,-1 2-1 0,1-4 0 16,1-1 3-16,4-3 2 0,0 0 6 0,0-3 3 0,5-1-1 15,-1-4 1-15,5 1-1 0,-9-6 10 0,8-4-2 16,-1 1-1-16,4-4 0 0,-2 4-4 0,1-2 1 15,4 0 0-15,-3 5-5 0,0-1-2 0,-1 2-3 16,2-1-6-16,2 4-2 0,-4-1 1 0,-1 3 5 16,12 4-4-16,-6 1 0 0,3 2-2 0,-1 0 1 15,1 3-1-15,0-1-1 0,0 1 1 0,4 2-1 16,1 0 3-16,1 0-1 0,2 0-6 0,-1-1 0 16,2-5-10-16,1 1-14 0,-1-2-24 0,3-4-36 15,-5 3-41-15,2-7-43 0,-4 2-34 0,-1 1-166 16,-3-3-399-16,-1 0 176 0</inkml:trace>
  <inkml:trace contextRef="#ctx0" brushRef="#br0" timeOffset="4248.1">18079 12853 73 0,'-21'30'169'0,"-6"11"-2"15,1 0 2-15,-3 0-13 0,2 2-6 0,0 0-6 16,2 2-10-16,-3-3 0 0,2 0-6 0,2-2-6 16,-2 2-2-16,7-13 1 0,-4 1-14 0,6 1-7 15,-2-4-8-15,1 2-9 0,0-4-4 0,-2-2-8 16,5-1-9-16,4-6-4 0,-1 1-7 0,3-6-7 16,1-4-11-16,0 3-21 0,2-4-34 0,2 1-41 15,-1-3-36-15,1-2-38 0,3-1-34 0,1-1-34 16,0 0-109-16,-13-2-340 0,13 2 150 0</inkml:trace>
  <inkml:trace contextRef="#ctx0" brushRef="#br0" timeOffset="5348.03">17341 12942 166 0,'0'0'184'15,"-3"-7"-13"-15,6 4-12 0,-3 3-11 0,0-7-7 16,0 7-16-16,0 0-16 0,-3-4-7 0,3 4-15 16,0 0-10-16,0 0-9 0,0 0-6 0,0 0-6 15,9 8-2-15,-1 2-4 0,-3-2-3 0,0 5-1 16,3 5-3-16,-4-1-4 0,2 0-1 0,1-1-1 16,1 0-1-16,-3 0-6 0,2-1-2 0,-3-4 0 15,1 0-5-15,1 0-2 0,-3-5-7 0,-1 1 7 0,2-2 1 16,-1-2 1-16,1 1 9 0,-1 1 1 15,1-3 9-15,-4-2 4 0,0 0 9 0,13-8 1 16,-3 2-10-16,0-9-1 0,3 1-8 0,2-10-3 16,2 0-2-16,2-1-1 0,-2 1-8 0,-2 3-19 15,-3 3-16-15,-2 3-18 0,0 2-24 0,-2 3-28 0,0 1-12 16,0 1-29-16,1 1-21 0,-4 4-29 0,3-1-171 16,0 2-372-16,-2 1 165 0</inkml:trace>
  <inkml:trace contextRef="#ctx0" brushRef="#br0" timeOffset="5793.46">18431 12748 73 0,'6'6'156'0,"3"4"1"15,3 1-6-15,8 7-10 0,2 0 3 16,0 4-4-16,5 1-12 0,8 9 1 0,2 3-11 16,3 0-2-16,-4 4 1 0,3-6-9 0,0 3-1 15,-1-2-6-15,-1 2-2 0,-10-13-9 0,1 0-3 16,-1 3 3-16,-2-5 0 0,0 1-14 0,-4-5-8 0,-5-6-6 16,-5-2-6-16,-2-1-4 0,1-1-5 0,-5-2-3 15,-1-1-4-15,3-1-2 0,-5 0 3 16,2 0-10-16,-1-2-9 0,-3-1-13 0,6 4-35 15,-6-4-39-15,1 3-45 0,-1-3-47 0,0 0-34 0,3 3-38 16,-3-3-130-16,0 0-388 0,-3 5 172 0</inkml:trace>
  <inkml:trace contextRef="#ctx0" brushRef="#br0" timeOffset="6035.82">19159 12908 82 0,'2'-3'172'0,"0"1"-9"0,3-2-6 0,4 3 3 0,-2 1-14 16,4 1-2-16,2 3-6 0,4 1-11 0,2 4-6 16,0 2-6-16,5 3 1 0,2 5-9 0,1-1-1 15,2 3-5-15,-2-1-4 0,2 1-5 16,3 0-5-16,-4 3-1 0,0-2-6 0,-2-1-8 0,0-2-5 16,-2-2-7-16,-1 0-10 0,-8-5-2 0,-2-5-4 15,-3 1-6-15,-1-1-6 0,-3-4-9 0,-2 1-13 16,0 0-21-16,1-2-31 0,-5 1-26 0,0-3-37 15,0 0-30-15,0 0-29 0,0 0-18 0,-13-11-30 16,3 5-109-16,3-3-347 0,-1-1 154 0</inkml:trace>
  <inkml:trace contextRef="#ctx0" brushRef="#br0" timeOffset="6248.25">19563 12944 3 0,'-2'-2'177'0,"0"-4"-24"0,2 6-9 16,0 0-24-16,0 0-10 0,-21 8-4 0,9 6-6 15,-8 4-13-15,-1 2-12 0,-4 7 4 0,-5 9-17 16,2-9-11-16,-4 12-54 0,7-10-45 0,-7 7-155 16,6-9-220-16,7-1 98 0</inkml:trace>
  <inkml:trace contextRef="#ctx0" brushRef="#br0" timeOffset="7113.88">21217 11958 157 0,'-3'-4'205'0,"3"4"-18"15,-1-4-20-15,1 4-18 0,0 0-15 0,0 0-15 16,0 0-9-16,-4-3-14 0,4 3-11 0,-2 10-9 0,4-1-8 16,-2 3-8-16,-2 8-3 0,4 5-5 0,-6 0-3 15,2 1-7-15,-2 2-1 0,0 5-7 0,0-3 0 16,3-1-2-16,-1 0-3 0,4-2-5 15,-2-4-2-15,3-5-2 0,1 1-1 0,2-4-1 0,0-3-3 16,-1-1 1-16,0-1 1 0,3-3 2 0,2-1-1 16,-1-2 4-16,3-2 0 0,-2-2 4 0,-1-2 6 15,1-4 3-15,2 1-1 0,-2-4 0 0,3-4 2 16,-3 2-2-16,0-3 0 0,0-2-3 0,1-3 3 16,-4 3 11-16,0 1-11 0,-1 4 4 0,-1 0-5 15,0 0-3-15,0 3 4 0,1-1-4 0,-4 5 1 16,1-2-5-16,-1 1 0 0,-2 2-7 0,4 0-5 15,-4 3 2-15,0 0-3 0,0 0 0 0,0 0-2 16,0 19-4-16,-2-8 4 0,0 5 2 0,0-1-2 16,-1 3-1-16,3 3 1 0,-4 4-3 0,4 3 0 15,-4 1 0-15,2-1-3 0,0 2-7 0,2 0-3 16,0-1 1-16,3 1 1 0,0 0-14 0,-1-1-22 16,0 0-27-16,0-2-19 0,-1 0-24 0,1-8-21 15,-2 0-19-15,0-1-12 0,-2-2-9 0,1-3-23 16,-1-1-127-16,-2-4-346 0,1 1 153 0</inkml:trace>
  <inkml:trace contextRef="#ctx0" brushRef="#br0" timeOffset="7545.85">21341 12784 112 0,'0'0'126'0,"-17"13"-8"15,8 1 1-15,-4 1-12 0,-7 9 4 0,-4 1-5 16,-7 12-2-16,-1 3-1 0,0 2-1 0,0 2 0 0,3 3-3 16,0 4 7-16,-2-8-4 0,-4 7 0 0,3 0 0 15,4-3-5-15,-4-1-3 0,2 0 4 16,0-2-6-16,1-5-7 0,7-8 7 0,-1-1-11 15,0-5-9-15,0 5-6 0,3-4-5 0,-1-4-2 0,3-1-3 16,3 0-10-16,1-7-4 0,4 1-1 0,-2-4-5 16,5-4-7-16,0 5 0 0,2-9-7 0,1 2-18 15,0-2-27-15,2 0-26 0,-1 1-26 0,2-2-14 16,-4 1-33-16,5-3-22 0,0 0-20 16,0 0-13-16,0 0-25 0,-12-9-111 0,10 4-340 0,-1-2 151 15</inkml:trace>
  <inkml:trace contextRef="#ctx0" brushRef="#br0" timeOffset="8185.14">20533 12901 90 0,'0'-3'167'15,"0"3"-13"-15,0 0-15 0,1-4-19 0,-1 4-8 16,0 0-16-16,0 0-8 0,0 0-4 0,0 0-4 16,4 10-4-16,0 0-10 0,0 0 7 0,-3 2-2 15,3 3-12-15,0-2-2 0,1 2-7 0,-3 3-5 16,2-1-2-16,0-1-5 0,0-8 1 0,1 2 12 15,-2-2 9-15,-2-2 9 0,3-1-1 0,1 0 3 16,-1-3 7-16,-2-1-6 0,6-1-3 0,1-4 5 16,8-5-1-16,3-7-6 0,2-1-5 0,-1-3-5 15,4-1-6-15,0-6-9 0,-3 2 0 0,2 3-9 16,-1-2-18-16,-2 5-18 0,-7 5-36 0,-1 3-33 16,-3 3-31-16,0-1-34 0,2 3-27 0,0 3-39 15,-5 1-144-15,3-1-376 0,-2 7 167 0</inkml:trace>
  <inkml:trace contextRef="#ctx0" brushRef="#br0" timeOffset="8615.99">21517 12811 84 0,'13'0'150'0,"-4"4"-2"0,5 1-11 16,0 2 1-16,9 9-2 0,1-1-5 15,3 1-10-15,1 3-3 0,-1 5-4 0,11 10-15 16,0-3 4-16,-9-5-6 0,4 12-7 0,4-1-2 16,5-4-5-16,-3 5-5 0,-2-1 0 0,-3-4 1 0,-3-9-4 15,-3 1-7-15,-1-2-1 0,-3-3 1 0,-11-5-13 16,1-3-5-16,-5-3-3 0,0-1-6 0,-4-3 0 16,4 1-1-16,-5-2-4 0,0-1-3 15,-2-1-7-15,1 1 0 0,-3-3-40 0,0 0-41 0,0 0-54 16,0 0-54-16,0 0-41 0,0 0-163 0,0 0-397 15,-4-12 175-15</inkml:trace>
  <inkml:trace contextRef="#ctx0" brushRef="#br0" timeOffset="9269.79">22338 12714 136 0,'0'0'157'0,"1"-7"-6"0,-1 2 3 15,3 3-9-15,-3 2-8 0,2-5-12 0,-2 5-10 16,1-2-11-16,-1 2-14 0,0 0-5 0,0 0 0 15,12 7-10-15,-6-2 15 0,1 5-3 0,2 0-9 16,-2 4-11-16,2 4 6 0,3-1-3 0,-1 5-5 16,1 2-3-16,0-1-2 0,3-2-5 0,0 2-1 15,-2-3-5-15,3 3-4 0,-7-5-2 0,0-1-8 16,5 0-2-16,-5-2-2 0,0 0-3 0,0-5 1 16,-4-2-4-16,-1-2-1 0,0 0-12 0,-3-1-23 15,2-2-29-15,-6 2-38 0,3-1-31 0,0-4-42 16,-4 2-28-16,4-2-172 0,-9-1-381 0,9 1 168 15</inkml:trace>
  <inkml:trace contextRef="#ctx0" brushRef="#br0" timeOffset="9283.76">22645 12757 169 0,'0'-3'231'0,"1"0"-29"0,-1 3-16 0,0 0-26 16,0 0-7-16,0 0-20 0,-25 15-10 0,0 3-13 15,-6 5-12-15,-15 8-8 0,-4 2-10 0,-3 3-14 16,-19 18-37-16,21-18-35 0,-18 18-63 0,23-19-52 16,-3 5-152-16,2-5-295 0,4 2 131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29T14:55:47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10878 6075 47 0,'0'0'200'0,"-4"2"-8"0,4-2-11 0,0 0-12 16,-1 5-15-16,1-5-12 0,0 0-11 0,0 0-10 15,0 0-6-15,0 0-14 0,-3 3-9 0,3-3-11 16,0 0-6-16,-1 3-15 0,1-3-1 0,0 0-5 16,0 0-6-16,0 0-2 0,-1 5-8 0,1-5 1 15,0 0-8-15,0 0 2 0,18-2-7 0,-7-3 0 16,1 2-2-16,7-3-6 0,7-1 3 0,5-2 0 16,1 0-2-16,3-3 0 0,2 0-4 0,15-5 0 15,-2-2-10-15,0 4 2 0,0-2-5 0,-13 3-2 0,-1 1 0 16,-2 4 1-16,-2-2-2 0,-3 2-6 15,-2 4-16-15,-9-1-35 0,-6 3-19 0,-6 1-36 16,0-1-38-16,-4 3-182 0,-2 0-361 0,0 0 159 0</inkml:trace>
  <inkml:trace contextRef="#ctx0" brushRef="#br0" timeOffset="1386.5">16096 5927 34 0,'0'0'134'0,"-6"2"-4"16,6-2-4-16,0 0-5 0,-4 3-7 0,4-3 0 16,0 0-4-16,0 0-5 0,-5 1-5 0,5-1-4 15,0 0-9-15,0 0-7 0,0 0 6 0,0 0 3 16,-3 5-2-16,3-5-5 0,8 4-1 0,-1-1-5 16,2-2-3-16,3 2-10 0,6-3-2 0,2 0-3 15,13-2-4-15,3 0-5 0,18-2-3 0,2-5-6 0,6 1-5 16,0-1-5-16,5 2-5 0,-1-2-1 0,0 2 0 15,1 3-2-15,-6 0-4 0,3-1-3 0,-5 1 1 16,-5 2-4-16,-17 1-1 0,-4-3 0 16,-2 3-2-16,-10-1 0 0,-8 3 0 0,0-2 0 0,-3 0 4 15,-1 0 6-15,-4 1 8 0,-5 0-2 0,10 0-1 16,-3-2-2-16,-3 1-2 0,-4 1 3 16,0 0-7-16,6-3-2 0,-6 3 1 0,5-1-1 0,-5 1-4 15,4-1 0-15,-4 1-3 0,5-2 1 0,-5 2 0 16,0 0-2-16,2-4-13 0,-2 4 2 0,0 0-3 15,0 0 4-15,0 0-1 0,0 0 3 0,0 0-2 16,0 0 2-16,0 0-1 0,0 0 2 0,0 0-4 16,0 0 5-16,0 0 0 0,0 0-3 0,0 0 8 15,0 0 1-15,0 0 4 0,0 0 1 0,0 0 2 16,0 0-1-16,0 0-3 0,0 0 4 0,0 0-3 16,0 0-1-16,0 0-5 0,0 0 3 0,0 0-2 15,0 0 2-15,0 0 4 0,0 0-5 0,0 0-3 16,0 0-2-16,6-1 9 0,-6 1-8 0,0 0-1 15,0 0 1-15,0 0 7 0,0 0-9 0,0 0 1 16,0 0 4-16,0 0-5 0,0 0 1 0,0 0 0 16,0 0-1-16,0 0 5 0,0 0 0 0,0 0 5 15,0 0-7-15,0 0 0 0,0 0 0 0,0 0 0 16,0 0 1-16,0 0 0 0,0 0-2 0,0 0 0 16,0 0 2-16,0 0-3 0,0 0 1 0,0 0 1 0,0 0 0 15,0 0-3-15,0 0 1 0,0 0 1 16,0 0 1-16,0 0-1 0,0 0-3 0,0 0 2 15,0 0-2-15,0 0-3 0,-7-7-13 0,7 7-21 16,-1-4-35-16,-4 2-50 0,5-3-57 0,-3 0-255 16,1-1-472-16,1-1 209 0</inkml:trace>
  <inkml:trace contextRef="#ctx0" brushRef="#br0" timeOffset="2812.21">26408 5891 92 0,'-7'1'128'16,"0"0"-2"-16,1 1-10 0,2 0-9 0,4-2-12 16,-8 2-5-16,8-2-11 0,-5 2-4 0,3 0 8 15,2-2-2-15,0 0 1 0,0 0-1 0,3 6 4 16,-3-6-6-16,9 4-3 0,-6-3-1 0,3 1 2 15,1-2 13-15,4 2-4 0,2-2-9 0,6-3 1 16,3 2 0-16,5-2-5 0,6 0-9 0,3 3-4 0,1-5-4 16,1 1-8-16,2-2-2 0,11 1-5 0,-15 2-7 15,1 2 2-15,-1-2-4 0,-2 0-7 16,-2-1 0-16,-4 1-3 0,0 2-2 0,-6-3-2 16,-3 4-3-16,0-2 0 0,-4-2 1 0,-2 3-3 0,-4-2-4 15,0 2 4-15,-4 0-1 0,3 1-5 0,-3-2-12 16,5 0-20-16,-2-1-10 0,-3-1-16 0,4 2-18 15,-1-2-22-15,-2 2-21 0,-1 1-17 0,2-2-24 16,-3 0-23-16,-2 2-139 0,-2 1-342 0,0 0 151 16</inkml:trace>
  <inkml:trace contextRef="#ctx0" brushRef="#br0" timeOffset="11878.31">14864 9972 47 0,'0'0'127'16,"0"0"14"-16,0 0-6 0,0 0 8 0,0 0-4 16,0 0 1-16,0 0-5 0,0 0 0 0,0 0-6 15,0 0-17-15,0 0-12 0,0 0-6 0,0 0-10 0,0 0-11 16,0 0-5-16,0 0-10 0,6 2-4 0,1-5-6 15,4 3 0-15,7-2-12 0,5 0 2 0,9-2-8 16,3-1-1-16,14-6 1 0,5-4-10 16,0 2 2-16,3 3-3 0,1-1-1 0,3 3-5 0,-5-2 3 15,2 5-3-15,-3-2-2 0,1-1-3 0,-1 4-1 16,-5-1 3-16,-13 3-1 0,-1-1-3 0,-4 1-1 16,-2 2-4-16,-3 1 3 0,-9-3-6 0,-4 1 0 15,-1 1-1-15,-4-2-3 0,0 2 5 16,-3 0 0-16,-1-1-8 0,1 0-8 0,-6 1-11 0,7-1-14 15,-7 1-20-15,4-2-18 0,-4 2-23 0,4-3-18 16,-4 3-15-16,0 0-155 0,0 0-315 0,0 0 141 16</inkml:trace>
  <inkml:trace contextRef="#ctx0" brushRef="#br0" timeOffset="12271.85">14998 10178 47 0,'0'0'116'0,"19"-3"-12"0,-6 2-4 16,6-2-11-16,2-4-5 0,8 4-8 0,1-3-1 16,4 1-2-16,-2-2-8 0,4 1-5 0,-3 1-11 15,0-2 4-15,2 2 3 0,-1-4-3 0,2 1-2 16,2 0-8-16,1 2-3 0,-4-2 4 0,-3 3-1 15,-1 0-2-15,-4-4-4 0,-9 7 3 0,-4 0-7 16,-3-2 7-16,-2 4 10 0,0-3 11 0,-4 3 5 16,0-1-5-16,1-1-4 0,-6 2 0 0,6-2-7 15,-6 2-1-15,0 0-8 0,9 1-7 0,-9-1-3 16,0 0-5-16,5-3-3 0,-5 3 1 0,0 0-6 16,0 0 0-16,5-1-1 0,-5 1-2 0,0 0-2 15,0 0 0-15,0 0-8 0,0 0 0 0,0 0-9 16,8 0 1-16,-8 0-7 0,0 0-2 0,0 0-12 15,0 0 3-15,0 0-5 0,0 0-5 0,0 0-6 16,0 0-6-16,0 0-6 0,0 0-12 0,0 0-16 16,0 0-25-16,0 0-25 0,0 0-144 0,-9 8-291 15,6-5 129-15</inkml:trace>
  <inkml:trace contextRef="#ctx0" brushRef="#br0" timeOffset="19524.43">9585 11428 61 0,'-6'0'71'15,"6"0"-11"-15,-10 1-7 0,5 0-11 0,-2 1 6 0,0 1-9 16,2-2-6-16,1 1-1 0,-1 2-3 0,0 0-3 16,1-1-4-16,0-1 0 0,3 3 1 0,-3 1 4 15,4-1-2-15,1 1 3 0,2 1-4 0,2 0 6 16,4 2-7-16,1-3 2 0,6 3-2 0,3-4-4 15,10 0-1-15,3 1 2 0,9-4 12 0,15-2-1 16,11-9-10-16,30 4 11 0,1-7 8 0,4 0-6 16,1-3-6-16,0 3-1 0,2 1 3 0,2 2 3 15,-8 2-13-15,3 1-1 0,-1 0 2 0,4 2-5 16,-6-2 2-16,2 2-2 0,-1-4-4 0,-5 0 1 16,-1-1 0-16,-4 1-1 0,4-2 0 0,2 3 3 15,-3-5-4-15,2 2 5 0,0 0-1 0,-1-2 1 16,-2 0-3-16,-2 1-3 0,-28 4 0 0,31-7 0 15,-29 9 0-15,27-5-1 0,-28 3-1 0,-2-1 3 0,3-2-1 16,-1 4 1-16,-3-4-1 0,-3 4-1 0,-6-2 2 16,-15 3-3-16,2-1 0 0,-4 1-5 15,-2 0 1-15,-3 2-4 0,-9-2 4 0,-3 3 1 16,-2-1 3-16,-2 2-8 0,-4-2 9 0,3 1-3 0,-3 0-1 16,-3 1 0-16,2-3-7 0,-3 3 6 15,-1-1 0-15,-1 0 2 0,-3 2-4 0,7-2 1 16,-7 2 0-16,5-2 2 0,0 0 1 0,-1 0-6 15,0-2 3-15,1 1 0 0,-1-1-5 0,1 2 3 0,0-2-6 16,0 0 7-16,-1 2-3 0,-2 0 4 16,-2 2-4-16,5-4 2 0,-5 4-2 0,4-1 1 0,-4 1-3 15,0 0 0-15,0 0 2 0,4-3 2 0,-4 3-2 16,0 0 1-16,0 0-2 0,0 0 6 0,0 0-8 16,0 0 5-16,0 0-7 0,0 0 9 0,0 0-6 15,0 0 1-15,0 0 2 0,0 0-2 0,0 0 3 16,2-3 1-16,-2 3-3 0,0 0-1 0,0 0-5 15,0 0-7-15,0 0-4 0,0 0-9 0,0 0-7 16,0 0-8-16,0 0-7 0,-12 7-7 0,8-3-5 16,-1-3-7-16,-3 1-3 0,3 0-10 0,-1 1-97 15,-2-3-191-15,-2 0 85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6:11.2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 3 56 0 0,'-12'-2'7779'0'0,"10"5"-7748"0"0,1 1-1 0 0,-1-1 1 0 0,1 1 0 0 0,0-1 0 0 0,0 1 0 0 0,0-1 0 0 0,1 1-1 0 0,-1 0 1 0 0,1-1 0 0 0,0 7 0 0 0,1 41 92 0 0,6 27-17 0 0,18 81 0 0 0,-25-155-103 0 0,0-1-1 0 0,1 1 1 0 0,0-1-1 0 0,0 0 0 0 0,0 0 1 0 0,0 1-1 0 0,0-1 0 0 0,1 0 1 0 0,-1 0-1 0 0,1 0 1 0 0,0 0-1 0 0,0 0 0 0 0,0-1 1 0 0,0 1-1 0 0,1-1 0 0 0,-1 1 1 0 0,1-1-1 0 0,-1 0 1 0 0,1 0-1 0 0,0 0 0 0 0,0 0 1 0 0,0 0-1 0 0,0-1 0 0 0,5 3 1 0 0,-5-4-2 0 0,0-1 0 0 0,0 1 0 0 0,1-1 0 0 0,-1 0 1 0 0,0 0-1 0 0,0 0 0 0 0,-1 0 0 0 0,1-1 0 0 0,0 1 0 0 0,4-4 1 0 0,1 1-1 0 0,2-2 1 0 0,0 0 1 0 0,-1 0-1 0 0,0-1 1 0 0,0-1-1 0 0,0 1 0 0 0,-1-1 1 0 0,0-1-1 0 0,0 1 1 0 0,-1-1-1 0 0,-1-1 1 0 0,1 1-1 0 0,-1-1 0 0 0,5-13 1 0 0,12-52-2 0 0,-23 74-15 0 0,2 17-103 0 0,0 13 88 0 0,-2-18 26 0 0,1 1-1 0 0,1-1 1 0 0,0 1-1 0 0,0-1 1 0 0,1 0-1 0 0,6 16 0 0 0,-5-17 6 0 0,1 0 0 0 0,1 0 0 0 0,0 0 0 0 0,0-1 0 0 0,1 0 0 0 0,12 12 0 0 0,-16-17-1 0 0,0-1 1 0 0,1 0-1 0 0,-1 0 1 0 0,1 0 0 0 0,0 0-1 0 0,0-1 1 0 0,0 1-1 0 0,0-1 1 0 0,1 0-1 0 0,-1 0 1 0 0,1-1-1 0 0,-1 1 1 0 0,1-1 0 0 0,-1 0-1 0 0,1 0 1 0 0,0-1-1 0 0,9 1 1 0 0,-10-2 2 0 0,0 0 0 0 0,0 0 1 0 0,-1 0-1 0 0,1-1 0 0 0,0 1 1 0 0,0-1-1 0 0,-1 0 0 0 0,1 0 1 0 0,-1 0-1 0 0,1 0 0 0 0,-1-1 1 0 0,0 1-1 0 0,0-1 0 0 0,0 0 1 0 0,-1 0-1 0 0,1 0 0 0 0,-1 0 1 0 0,1-1-1 0 0,-1 1 0 0 0,3-7 1 0 0,0 0 22 0 0,0 0 0 0 0,-1-1 1 0 0,0 1-1 0 0,-1-1 0 0 0,5-22 0 0 0,-5 14 18 0 0,1-5 100 0 0,-1 0 0 0 0,0 0-1 0 0,-2 0 1 0 0,-1 0 0 0 0,-3-30 0 0 0,-5-1 170 0 0,6 42-494 0 0,-3-1-673 0 0,11 1-3919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6:11.2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3 304 0 0,'-2'-3'4420'0'0,"-10"314"-1722"0"0,12-284-2458 0 0,5 33 0 0 0,-4-50-180 0 0,1 1 0 0 0,0-1 0 0 0,1 0 0 0 0,0 0 1 0 0,1 0-1 0 0,5 11 0 0 0,-6-16-55 0 0,-1-1 0 0 0,1 0 1 0 0,0 0-1 0 0,0 0 0 0 0,0 0 1 0 0,0 0-1 0 0,1-1 0 0 0,0 1 1 0 0,-1-1-1 0 0,1 0 0 0 0,0 0 0 0 0,1 0 1 0 0,-1-1-1 0 0,0 1 0 0 0,1-1 1 0 0,-1 0-1 0 0,1-1 0 0 0,0 1 1 0 0,0-1-1 0 0,0 0 0 0 0,0 0 1 0 0,-1 0-1 0 0,1-1 0 0 0,0 1 0 0 0,9-2 1 0 0,0 1-208 0 0,0 0 0 0 0,0-1 0 0 0,0-1 1 0 0,17-5-1 0 0,-22 5-698 0 0,-1-1 1 0 0,0 0-1 0 0,0-1 1 0 0,13-8-1 0 0,-11 7-766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6:11.2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28 360 0 0,'5'0'489'0'0,"202"-27"2338"0"0,-184 28-4822 0 0,-21-1 1046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6:11.2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1 596 0 0,'0'0'3704'0'0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6:11.2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1 788 0 0,'0'0'3888'0'0,"9"2"-4344"0"0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6:11.2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74 12 64 0 0,'0'0'4824'0'0,"-1"3"-4658"0"0,0 14 39 0 0,-15 205 698 0 0,14-168-728 0 0,-18 93 0 0 0,5-47-14 0 0,-3 7 1341 0 0,18-178-886 0 0,0 16-360 0 0,3-46-29 0 0,4-65 59 0 0,-4 115-236 0 0,-2 32-29 0 0,0-1 1 0 0,7-29 0 0 0,-4 31-20 0 0,-3 10-7 0 0,0 1 0 0 0,1-1-1 0 0,0 1 1 0 0,0 0 0 0 0,1 0 0 0 0,0-1 0 0 0,0 2-1 0 0,0-1 1 0 0,1 0 0 0 0,0 1 0 0 0,1 0 0 0 0,7-9 0 0 0,-7 12 1 0 0,-1 1 0 0 0,1 1 1 0 0,0-1-1 0 0,0 1 0 0 0,0 0 1 0 0,0 0-1 0 0,0 0 0 0 0,0 1 1 0 0,5 0-1 0 0,10 1-54 0 0,-1 1-1 0 0,1 1 1 0 0,-1 1 0 0 0,34 10 0 0 0,-50-13 44 0 0,-1-1 0 0 0,0 1 0 0 0,0 0 0 0 0,0 0 0 0 0,-1-1 0 0 0,1 1 0 0 0,0 0 0 0 0,0 1 0 0 0,0-1 0 0 0,-1 0 1 0 0,1 0-1 0 0,0 1 0 0 0,-1-1 0 0 0,1 1 0 0 0,-1 0 0 0 0,0-1 0 0 0,1 1 0 0 0,-1 0 0 0 0,0 0 0 0 0,1 3 1 0 0,-1-2-5 0 0,-1-1 1 0 0,1 1 0 0 0,-1 0 0 0 0,0-1-1 0 0,0 1 1 0 0,0 0 0 0 0,0-1-1 0 0,0 1 1 0 0,-1 0 0 0 0,1-1 0 0 0,-1 1-1 0 0,0-1 1 0 0,0 1 0 0 0,-1 3 0 0 0,-1 0-7 0 0,-1 0-1 0 0,1 0 1 0 0,-1 0 0 0 0,0 0 0 0 0,0-1 0 0 0,-1 0 0 0 0,0 0 0 0 0,1 0 0 0 0,-2-1 0 0 0,1 1 0 0 0,-12 6-1 0 0,3-3-15 0 0,9-5-3 0 0,0-1-1 0 0,0 1 1 0 0,0-1-1 0 0,0 0 1 0 0,0 0-1 0 0,0 0 1 0 0,-1-1-1 0 0,1 0 1 0 0,-7 1-1 0 0,11-2-202 0 0,-2 0-549 0 0,-13 0 219 0 0,6 2-2875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6:11.2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1 205 356 0 0,'40'-34'2219'0'0,"-21"19"-1446"0"0,-2 0 1 0 0,0-1 0 0 0,15-19 0 0 0,-29 31-628 0 0,1 0 0 0 0,-1-1-1 0 0,0 1 1 0 0,0-1 0 0 0,0 0 0 0 0,-1 0 0 0 0,1 0 0 0 0,-1 0-1 0 0,0 0 1 0 0,-1-1 0 0 0,0 1 0 0 0,1 0 0 0 0,-2-1 0 0 0,2-6-1 0 0,-3 12-136 0 0,1-1-1 0 0,0 1 1 0 0,0-1-1 0 0,-1 1 1 0 0,1-1-1 0 0,0 1 0 0 0,0-1 1 0 0,-1 1-1 0 0,1-1 1 0 0,-1 1-1 0 0,1 0 0 0 0,0-1 1 0 0,-1 1-1 0 0,1 0 1 0 0,-1-1-1 0 0,1 1 1 0 0,-1 0-1 0 0,1-1 0 0 0,-1 1 1 0 0,1 0-1 0 0,-1 0 1 0 0,1 0-1 0 0,-1-1 1 0 0,1 1-1 0 0,-1 0 0 0 0,1 0 1 0 0,-1 0-1 0 0,1 0 1 0 0,-1 0-1 0 0,0 0 1 0 0,1 0-1 0 0,-1 0 0 0 0,1 0 1 0 0,-1 0-1 0 0,1 1 1 0 0,-1-1-1 0 0,1 0 1 0 0,-1 0-1 0 0,1 0 0 0 0,-1 1 1 0 0,-17 4 20 0 0,14-3-72 0 0,0-1 1 0 0,0 1-1 0 0,0-1 0 0 0,0 1 0 0 0,1 0 0 0 0,-1 0 1 0 0,1 1-1 0 0,0-1 0 0 0,-1 1 0 0 0,1 0 1 0 0,0 0-1 0 0,1 0 0 0 0,-1 0 0 0 0,0 0 1 0 0,1 1-1 0 0,0-1 0 0 0,0 1 0 0 0,0-1 0 0 0,-2 6 1 0 0,4-8 33 0 0,-1-1 0 0 0,1 1 0 0 0,0-1 0 0 0,0 1 0 0 0,0-1 0 0 0,0 1 0 0 0,0-1 0 0 0,0 1 0 0 0,0-1 0 0 0,0 0 0 0 0,0 1 0 0 0,0-1 0 0 0,0 1 0 0 0,0-1 1 0 0,0 1-1 0 0,1-1 0 0 0,-1 1 0 0 0,0-1 0 0 0,0 1 0 0 0,0-1 0 0 0,1 0 0 0 0,-1 1 0 0 0,0-1 0 0 0,1 1 0 0 0,-1-1 0 0 0,0 0 0 0 0,1 1 0 0 0,-1-1 0 0 0,0 0 0 0 0,1 1 0 0 0,-1-1 1 0 0,1 0-1 0 0,-1 0 0 0 0,0 1 0 0 0,1-1 0 0 0,-1 0 0 0 0,1 0 0 0 0,-1 0 0 0 0,1 0 0 0 0,-1 0 0 0 0,1 0 0 0 0,0 1 0 0 0,25 1-181 0 0,-18-2 150 0 0,14 1-37 0 0,14 1 7 0 0,-35-2 64 0 0,1 0-1 0 0,-1 1 1 0 0,1-1 0 0 0,-1 1 0 0 0,1-1 0 0 0,-1 1 0 0 0,1-1 0 0 0,-1 1-1 0 0,0 0 1 0 0,1 0 0 0 0,-1 0 0 0 0,0-1 0 0 0,0 1 0 0 0,0 0 0 0 0,0 1-1 0 0,1-1 1 0 0,-1 0 0 0 0,1 2 0 0 0,0 2-5 0 0,0 0 0 0 0,-1 1 0 0 0,1-1 0 0 0,-1 1 1 0 0,0-1-1 0 0,-1 1 0 0 0,1 0 0 0 0,-1-1 0 0 0,0 1 0 0 0,-1 8 0 0 0,0-7-1 0 0,1 0 0 0 0,0 0-1 0 0,0 0 1 0 0,1 0 0 0 0,0 0-1 0 0,2 8 1 0 0,-2-11 6 0 0,1 1 1 0 0,0-1 0 0 0,0 0-1 0 0,0 0 1 0 0,1 0-1 0 0,0 0 1 0 0,-1 0 0 0 0,1-1-1 0 0,0 1 1 0 0,1-1-1 0 0,-1 1 1 0 0,1-1 0 0 0,7 5-1 0 0,-8-7 4 0 0,-1 1 0 0 0,1-1 0 0 0,0 1-1 0 0,0-1 1 0 0,0 0 0 0 0,0 0 0 0 0,1-1 0 0 0,-1 1-1 0 0,0-1 1 0 0,0 1 0 0 0,0-1 0 0 0,1 0 0 0 0,-1 0-1 0 0,0 0 1 0 0,0-1 0 0 0,1 1 0 0 0,-1-1 0 0 0,0 0-1 0 0,0 0 1 0 0,6-2 0 0 0,-1 0 2 0 0,-4 1-6 0 0,0 0 1 0 0,0 0 0 0 0,0 0-1 0 0,0 0 1 0 0,0-1 0 0 0,7-5 0 0 0,5-8-20 0 0,-7 8 56 0 0,-1 0 1 0 0,-1 0 0 0 0,0-1 0 0 0,9-12 0 0 0,-5 6 79 0 0,4-7 120 0 0,-10 14-192 0 0,-3 11 14 0 0,-2 12-23 0 0,-2-7-36 0 0,-1 1 10 0 0,0 2 1 0 0,1-1 0 0 0,-1 13-1 0 0,3-20-4 0 0,0 0 1 0 0,0-1-1 0 0,0 1 0 0 0,0 0 0 0 0,1 0 1 0 0,-1-1-1 0 0,1 1 0 0 0,0 0 0 0 0,-1-1 1 0 0,1 1-1 0 0,1-1 0 0 0,-1 1 0 0 0,0-1 1 0 0,1 0-1 0 0,-1 1 0 0 0,4 3 0 0 0,-3-5-4 0 0,-1 0-1 0 0,1 0 0 0 0,0 0 1 0 0,0 0-1 0 0,-1 0 0 0 0,1-1 0 0 0,0 1 1 0 0,0 0-1 0 0,0-1 0 0 0,0 0 1 0 0,0 1-1 0 0,0-1 0 0 0,0 0 1 0 0,0 0-1 0 0,0 0 0 0 0,4-1 0 0 0,-1 1-2 0 0,1-1 0 0 0,0 0 0 0 0,-1 0 0 0 0,11-4-1 0 0,-7 0 13 0 0,0 1-1 0 0,-1-1 1 0 0,0-1-1 0 0,0 1 0 0 0,-1-2 1 0 0,1 1-1 0 0,-1-1 1 0 0,0 0-1 0 0,-1 0 1 0 0,11-16-1 0 0,-16 20 1 0 0,1 0-1 0 0,-1-1 1 0 0,1 1 0 0 0,-1-1 0 0 0,0 1-1 0 0,0-1 1 0 0,0 1 0 0 0,-1-1-1 0 0,1 1 1 0 0,-1-1 0 0 0,0 0 0 0 0,0 1-1 0 0,0-1 1 0 0,-1 1 0 0 0,1-1 0 0 0,-1 0-1 0 0,0 1 1 0 0,0-1 0 0 0,0 1 0 0 0,0-1-1 0 0,-4-5 1 0 0,-2-4 5 0 0,7 11-9 0 0,-1 1 0 0 0,0-1 0 0 0,1 1 1 0 0,-1-1-1 0 0,0 1 0 0 0,0 0 0 0 0,0-1 0 0 0,0 1 0 0 0,0 0 0 0 0,0 0 0 0 0,0 0 0 0 0,-3-2 0 0 0,1 0 3 0 0,-1 1 1 0 0,0-1-1 0 0,0 1 0 0 0,1 0 0 0 0,-1 0 1 0 0,-1 1-1 0 0,-6-3 0 0 0,9 4-194 0 0,0-1-1 0 0,1 1 1 0 0,-1 0-1 0 0,0 0 0 0 0,0 0 1 0 0,0 0-1 0 0,0 0 1 0 0,0 0-1 0 0,0 1 0 0 0,0-1 1 0 0,0 0-1 0 0,0 1 0 0 0,1 0 1 0 0,-1-1-1 0 0,0 1 1 0 0,0 0-1 0 0,1 0 0 0 0,-1 0 1 0 0,0 0-1 0 0,-2 3 1 0 0,0 2-1410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6:11.2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116 1 180 0 0,'0'0'2541'0'0,"-1"4"-2343"0"0,-33 152 982 0 0,3-50-684 0 0,-4 20 5 0 0,30-105-415 0 0,1 1 1 0 0,2-1-1 0 0,-1 43 1 0 0,3-44-35 0 0,2-1 1 0 0,0 1-1 0 0,1-1 0 0 0,1 1 1 0 0,1-1-1 0 0,0 0 0 0 0,12 24 1 0 0,-15-37-33 0 0,2 1 1 0 0,-1-1 0 0 0,1 1 0 0 0,0-1 0 0 0,0 0 0 0 0,1-1 0 0 0,7 8 0 0 0,-11-11-16 0 0,1-1 0 0 0,0 1 1 0 0,0-1-1 0 0,0 0 1 0 0,0 0-1 0 0,0 1 0 0 0,0-2 1 0 0,0 1-1 0 0,0 0 0 0 0,1 0 1 0 0,-1-1-1 0 0,0 1 0 0 0,0-1 1 0 0,1 1-1 0 0,-1-1 0 0 0,0 0 1 0 0,1 0-1 0 0,-1 0 0 0 0,0-1 1 0 0,1 1-1 0 0,-1 0 0 0 0,0-1 1 0 0,0 1-1 0 0,1-1 0 0 0,-1 0 1 0 0,0 0-1 0 0,2-1 0 0 0,11-5 9 0 0,-11 6-11 0 0,-1-1 1 0 0,1 1 0 0 0,0-1-1 0 0,-1 0 1 0 0,1 0-1 0 0,-1 0 1 0 0,0 0-1 0 0,0-1 1 0 0,0 1-1 0 0,0-1 1 0 0,0 0-1 0 0,0 0 1 0 0,-1 0-1 0 0,1 0 1 0 0,-1-1 0 0 0,0 1-1 0 0,2-5 1 0 0,-1 1 3 0 0,-1 0 0 0 0,1 0 0 0 0,-2 0 0 0 0,1 0 1 0 0,-1 0-1 0 0,0-1 0 0 0,-1 1 0 0 0,1 0 1 0 0,-2-1-1 0 0,1 1 0 0 0,-1 0 0 0 0,0-1 0 0 0,0 1 1 0 0,-1 0-1 0 0,-5-13 0 0 0,3 10 1 0 0,0 0 0 0 0,-1 1 0 0 0,-1 0 1 0 0,1 0-1 0 0,-2 1 0 0 0,1 0 0 0 0,-1 0 0 0 0,0 0 0 0 0,-1 1 0 0 0,-13-11 0 0 0,18 16 15 0 0,1 1-28 0 0,0 0 0 0 0,0 0 0 0 0,0 0 0 0 0,1 0-1 0 0,-1 0 1 0 0,1-1 0 0 0,-1 1 0 0 0,1 0 0 0 0,-1-1 0 0 0,-1-2 0 0 0,3 3-22 0 0,8 0-1 0 0,0 0 26 0 0,0 0 0 0 0,0-1 0 0 0,0 0 0 0 0,0-1 0 0 0,0 0 0 0 0,0 0 0 0 0,-1-1 0 0 0,11-6 0 0 0,-4 2 13 0 0,0-1 0 0 0,-1-1 1 0 0,21-19-1 0 0,-33 27-13 0 0,11-10 32 0 0,0 0 0 0 0,0-2 0 0 0,10-15 1 0 0,-19 25 10 0 0,-1-1-1 0 0,1 0 1 0 0,-1 0 0 0 0,2-9 0 0 0,-3 12-12 0 0,7-22 482 0 0,-6-1-95 0 0,-2 24-353 0 0,0 4-59 0 0,-3 12-3 0 0,0-1 1 0 0,-1 1-1 0 0,-1-1 0 0 0,-8 17 1 0 0,6-15-9 0 0,1 1 0 0 0,1-1 1 0 0,-5 25-1 0 0,7-30-10 0 0,2-5 27 0 0,0 1-1 0 0,-1 0 1 0 0,2-1 0 0 0,-1 1 0 0 0,1 7 0 0 0,0-13-13 0 0,0 0-1 0 0,0 1 0 0 0,1-1 1 0 0,-1 0-1 0 0,0 0 0 0 0,0 0 1 0 0,1 0-1 0 0,-1 0 1 0 0,1 0-1 0 0,-1 0 0 0 0,1 0 1 0 0,-1 0-1 0 0,1-1 1 0 0,-1 1-1 0 0,1 0 0 0 0,0 0 1 0 0,-1 0-1 0 0,1 0 1 0 0,0-1-1 0 0,0 1 0 0 0,0 0 1 0 0,0-1-1 0 0,0 1 0 0 0,-1-1 1 0 0,1 1-1 0 0,0-1 1 0 0,0 1-1 0 0,0-1 0 0 0,0 0 1 0 0,1 0-1 0 0,-1 1 1 0 0,0-1-1 0 0,0 0 0 0 0,0 0 1 0 0,0 0-1 0 0,0 0 0 0 0,0 0 1 0 0,0 0-1 0 0,0 0 1 0 0,1-1-1 0 0,-1 1-2 0 0,37-7-588 0 0,-36 7 364 0 0,-1 0-1 0 0,1-1 1 0 0,0 1-1 0 0,0-1 1 0 0,0 0-1 0 0,0 0 1 0 0,-1 0-1 0 0,1 1 1 0 0,0-2-1 0 0,-1 1 1 0 0,1 0-1 0 0,0 0 1 0 0,-1 0-1 0 0,0-1 0 0 0,1 1 1 0 0,-1-1-1 0 0,2-2 1 0 0,0-4-1387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30.899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695 1 268 0 0,'0'0'383'0'0,"-3"1"-7"0"0,-1 2-202 0 0,-1 0 1 0 0,1 1-1 0 0,0-1 0 0 0,0 1 1 0 0,0 0-1 0 0,1 0 1 0 0,-1 0-1 0 0,-4 8 0 0 0,-24 45 665 0 0,2-3-350 0 0,-36 46 186 0 0,-56 78 181 0 0,-96 125 276 0 0,67-101 179 0 0,145-194-1020 0 0,0 0 1 0 0,0 1-1 0 0,-4 11 0 0 0,9-19-84 0 0,-3 1 127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6:11.2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40 100 0 0,'19'-10'1352'0'0,"-19"1"-980"0"0,0 3 760 0 0,0-5-780 0 0,0 7-516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6:11.2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88 1 208 0 0,'2'1'70'0'0,"-1"0"0"0"0,0 0 0 0 0,0 1 0 0 0,0-1 0 0 0,0 0 0 0 0,0 1 0 0 0,0-1 0 0 0,-1 1 0 0 0,1-1 0 0 0,0 1 0 0 0,-1-1 0 0 0,1 1 0 0 0,-1 0 0 0 0,1-1 0 0 0,-1 1 0 0 0,0 0 0 0 0,0-1 1 0 0,0 1-1 0 0,0 0 0 0 0,0-1 0 0 0,0 3 0 0 0,-10 42 746 0 0,4-22-393 0 0,0 2-42 0 0,-9 26 0 0 0,4-16-129 0 0,-6 21 319 0 0,-10 74 0 0 0,24-113-487 0 0,1-7-2 0 0,1-1 0 0 0,-1 1 1 0 0,2 0-1 0 0,0 19 0 0 0,1-28-68 0 0,-1 1 0 0 0,1 0 0 0 0,-1-1-1 0 0,1 1 1 0 0,0-1 0 0 0,0 1 0 0 0,0-1 0 0 0,0 1 0 0 0,1-1 0 0 0,-1 1-1 0 0,1-1 1 0 0,-1 0 0 0 0,1 0 0 0 0,0 0 0 0 0,0 0 0 0 0,0 0-1 0 0,0 0 1 0 0,0-1 0 0 0,0 1 0 0 0,0-1 0 0 0,1 1 0 0 0,-1-1 0 0 0,0 0-1 0 0,4 1 1 0 0,-1 0-49 0 0,1 0 0 0 0,0 0 0 0 0,-1-1 0 0 0,1 0 0 0 0,0 0 0 0 0,0 0 0 0 0,0-1-1 0 0,0 0 1 0 0,0 0 0 0 0,0-1 0 0 0,-1 1 0 0 0,1-1 0 0 0,0-1 0 0 0,0 1 0 0 0,-1-1 0 0 0,8-3-1 0 0,-8 3-410 0 0,0 0 0 0 0,-1-1 0 0 0,1 1 0 0 0,-1-1 0 0 0,1 0 0 0 0,5-6 0 0 0,-1 1-832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6:11.2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18 472 0 0,'8'-2'888'0'0,"11"0"-496"0"0,-4 2-40 0 0,-7-2-16 0 0,5 2-92 0 0,3-2-84 0 0,3 0-92 0 0,-11 2-144 0 0,7-2-100 0 0,-4 1-272 0 0,-3-1-476 0 0,0 0 212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6:11.2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15 172 0 0,'0'0'812'0'0,"-2"-7"2112"0"0,0-1-1464 0 0</inkml:trace>
  <inkml:trace contextRef="#ctx0" brushRef="#br0" timeOffset="1">20 224 224 0 0,'0'0'4176'0'0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6:11.2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49 187 416 0 0,'0'1'4259'0'0,"1"16"-4138"0"0,-32 295 1329 0 0,26-265-1335 0 0,-8 41 205 0 0,16-191 1666 0 0,4 6-1719 0 0,7-63 75 0 0,-9 127-261 0 0,1 1 0 0 0,18-56 0 0 0,-21 79-76 0 0,1 0 0 0 0,0 0-1 0 0,1 0 1 0 0,0 1 0 0 0,0-1 0 0 0,1 1 0 0 0,0 0 0 0 0,0 1 0 0 0,1 0 0 0 0,0 0-1 0 0,0 0 1 0 0,1 1 0 0 0,0 0 0 0 0,0 0 0 0 0,0 1 0 0 0,17-8 0 0 0,-22 12-7 0 0,0 0 0 0 0,0 0 0 0 0,0 0 1 0 0,0 0-1 0 0,0 1 0 0 0,0-1 1 0 0,0 1-1 0 0,1 0 0 0 0,-1 0 1 0 0,0 0-1 0 0,0 1 0 0 0,0-1 1 0 0,0 1-1 0 0,1-1 0 0 0,-1 1 1 0 0,0 0-1 0 0,0 0 0 0 0,0 0 1 0 0,-1 1-1 0 0,1-1 0 0 0,0 1 1 0 0,0 0-1 0 0,3 2 0 0 0,-5-2-1 0 0,1 0 0 0 0,-1 0 0 0 0,1 0 0 0 0,-1 0 0 0 0,0 0 0 0 0,0 0 0 0 0,0 0 0 0 0,0 0 0 0 0,0 1-1 0 0,0-1 1 0 0,0 0 0 0 0,-1 1 0 0 0,1-1 0 0 0,-1 0 0 0 0,0 1 0 0 0,0-1 0 0 0,0 1 0 0 0,0-1 0 0 0,0 1 0 0 0,0-1 0 0 0,-1 0 0 0 0,1 1 0 0 0,-1-1 0 0 0,1 0-1 0 0,-1 1 1 0 0,0-1 0 0 0,0 0 0 0 0,-2 4 0 0 0,-7 11-46 0 0,-1 0 0 0 0,-1-1-1 0 0,0 0 1 0 0,-25 24-1 0 0,-5 7-210 0 0,41-47 251 0 0,1 0 0 0 0,0 0 0 0 0,-1 1-1 0 0,1-1 1 0 0,0 0 0 0 0,0 0 0 0 0,-1 1-1 0 0,1-1 1 0 0,0 0 0 0 0,0 1-1 0 0,0-1 1 0 0,0 0 0 0 0,-1 1 0 0 0,1-1-1 0 0,0 1 1 0 0,0-1 0 0 0,0 0-1 0 0,0 1 1 0 0,0-1 0 0 0,0 0 0 0 0,0 1-1 0 0,0-1 1 0 0,0 1 0 0 0,0-1-1 0 0,0 0 1 0 0,0 1 0 0 0,0-1 0 0 0,0 0-1 0 0,0 1 1 0 0,0-1 0 0 0,1 0-1 0 0,-1 1 1 0 0,0 0 0 0 0,15 4-133 0 0,32-6 58 0 0,-32 0-5 0 0,2 1-65 0 0,0 1-1 0 0,0 0 0 0 0,33 8 1 0 0,-45-8 112 0 0,1 1 0 0 0,-1-1 0 0 0,0 1 0 0 0,0 1 0 0 0,0-1 0 0 0,0 1 0 0 0,0-1 1 0 0,-1 1-1 0 0,1 1 0 0 0,-1-1 0 0 0,0 1 0 0 0,0-1 0 0 0,0 1 0 0 0,0 0 0 0 0,-1 1 1 0 0,6 7-1 0 0,-9-10 33 0 0,1 0 1 0 0,-1 0-1 0 0,0 0 1 0 0,0 0-1 0 0,1 0 1 0 0,-2 0-1 0 0,1 0 1 0 0,0 0-1 0 0,0 0 1 0 0,0 0 0 0 0,-1 0-1 0 0,1 0 1 0 0,-1 0-1 0 0,0 0 1 0 0,0 0-1 0 0,0 0 1 0 0,0 0-1 0 0,0 0 1 0 0,0-1-1 0 0,0 1 1 0 0,0 0 0 0 0,-1-1-1 0 0,-1 3 1 0 0,-3 3 1 0 0,0-1 0 0 0,0 0 0 0 0,0 0 0 0 0,-13 8 0 0 0,1-2 16 0 0,-1-1-1 0 0,0 0 1 0 0,0-2-1 0 0,-2 0 1 0 0,1-2-1 0 0,-1 0 1 0 0,-40 8-1 0 0,33-10-418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6:11.2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268 79 516 0 0,'-2'-1'200'0'0,"0"0"-1"0"0,0 0 1 0 0,0 0-1 0 0,0 0 1 0 0,1 0-1 0 0,-1 0 1 0 0,0-1-1 0 0,1 1 1 0 0,-1-1-1 0 0,-2-2 1 0 0,3 2-73 0 0,-1 1 1 0 0,1-1-1 0 0,-1 1 1 0 0,1-1-1 0 0,-1 1 0 0 0,1 0 1 0 0,-1 0-1 0 0,0-1 0 0 0,0 1 1 0 0,1 1-1 0 0,-1-1 1 0 0,0 0-1 0 0,0 0 0 0 0,0 1 1 0 0,-4-2-1 0 0,1 2-67 0 0,-1 0-1 0 0,1 0 1 0 0,-1 1 0 0 0,1 0-1 0 0,0 0 1 0 0,-1 0 0 0 0,1 0-1 0 0,0 1 1 0 0,0 0-1 0 0,0 0 1 0 0,0 0 0 0 0,0 1-1 0 0,0-1 1 0 0,1 1 0 0 0,-1 0-1 0 0,1 1 1 0 0,-8 6 0 0 0,-4 6 56 0 0,1 0 0 0 0,-26 38 0 0 0,35-47-102 0 0,1 1 0 0 0,0 0 0 0 0,1 1-1 0 0,-1-1 1 0 0,2 1 0 0 0,-1 0 0 0 0,1 0 0 0 0,1 0-1 0 0,-1 1 1 0 0,2-1 0 0 0,-1 1 0 0 0,1 14 0 0 0,1-23-18 0 0,0 0 1 0 0,0 0-1 0 0,0 0 1 0 0,0 0-1 0 0,0 0 1 0 0,0 0-1 0 0,0 0 1 0 0,1 0-1 0 0,-1 0 1 0 0,0 0-1 0 0,1 0 1 0 0,-1 0-1 0 0,0 0 1 0 0,1 0-1 0 0,0 0 1 0 0,-1-1-1 0 0,1 1 1 0 0,-1 0-1 0 0,1 0 1 0 0,0 0-1 0 0,0-1 1 0 0,-1 1-1 0 0,1 0 1 0 0,0-1-1 0 0,0 1 1 0 0,0-1-1 0 0,0 1 1 0 0,0-1-1 0 0,0 0 1 0 0,0 1-1 0 0,0-1 1 0 0,0 0-1 0 0,0 1 1 0 0,0-1-1 0 0,0 0 1 0 0,0 0-1 0 0,0 0 1 0 0,0 0-1 0 0,0 0 1 0 0,0 0-1 0 0,0 0 1 0 0,0 0-1 0 0,0-1 1 0 0,0 1-1 0 0,1-1 1 0 0,3 0-3 0 0,1 0 0 0 0,-1-1 1 0 0,1 0-1 0 0,-1 0 0 0 0,0-1 1 0 0,8-4-1 0 0,22-19 1 0 0,-1-1 0 0 0,37-39 0 0 0,-14 12-13 0 0,-43 43 21 0 0,-11 9-7 0 0,1-1-1 0 0,-1 1 1 0 0,0-1-1 0 0,0 0 1 0 0,-1 0 0 0 0,4-4-1 0 0,-5 7-16 0 0,5 1 11 0 0,-6-1 8 0 0,1 0 1 0 0,0 0 0 0 0,-1 0 0 0 0,1 0-1 0 0,-1 0 1 0 0,1 0 0 0 0,-1 0 0 0 0,1 1-1 0 0,-1-1 1 0 0,1 0 0 0 0,-1 0 0 0 0,1 1-1 0 0,-1-1 1 0 0,1 0 0 0 0,-1 0 0 0 0,1 1 0 0 0,-1-1-1 0 0,0 1 1 0 0,1-1 0 0 0,-1 0 0 0 0,0 1-1 0 0,1-1 1 0 0,-1 1 0 0 0,0-1 0 0 0,1 1-1 0 0,-1-1 1 0 0,0 1 0 0 0,0-1 0 0 0,0 1-1 0 0,1-1 1 0 0,-1 1 0 0 0,0-1 0 0 0,0 1-1 0 0,0-1 1 0 0,0 1 0 0 0,0-1 0 0 0,0 1-1 0 0,0 0 1 0 0,1 5 1 0 0,-1-1 0 0 0,2 0 0 0 0,-1 0 0 0 0,1 0 1 0 0,-1 0-1 0 0,1 0 0 0 0,1 0 0 0 0,-1 0 0 0 0,1-1 0 0 0,0 1 0 0 0,0-1 0 0 0,0 1 0 0 0,6 5 0 0 0,-3-5-2 0 0,0 0 0 0 0,1 0 0 0 0,-1 0 0 0 0,1-1 0 0 0,0 0 0 0 0,0 0 0 0 0,1-1 0 0 0,8 3 0 0 0,6 1-14 0 0,1-2 1 0 0,-1-1-1 0 0,1 0 1 0 0,0-2-1 0 0,33 0 1 0 0,-21-2-42 0 0,66-9-1 0 0,-90 7 55 0 0,-1 0 0 0 0,0 0 0 0 0,1-1-1 0 0,-1 0 1 0 0,0-1 0 0 0,-1-1-1 0 0,1 1 1 0 0,-1-1 0 0 0,0-1-1 0 0,15-11 1 0 0,-20 14 21 0 0,-1-1 0 0 0,0 1 0 0 0,-1-1 0 0 0,1 0 0 0 0,-1 0 0 0 0,0 0 0 0 0,0 0 0 0 0,0 0 0 0 0,0 0 0 0 0,0-1 0 0 0,-1 1 0 0 0,0 0-1 0 0,0-1 1 0 0,0 1 0 0 0,-1-1 0 0 0,0 0 0 0 0,1 1 0 0 0,-2-7 0 0 0,1 5 15 0 0,-1-1 1 0 0,0 0-1 0 0,0 1 0 0 0,-1-1 0 0 0,0 1 0 0 0,0-1 0 0 0,0 1 1 0 0,-1 0-1 0 0,0 0 0 0 0,0 0 0 0 0,-8-10 0 0 0,10 14-30 0 0,-1 1 0 0 0,0-1 0 0 0,0 1 0 0 0,-1-1 0 0 0,1 1 0 0 0,0 0 0 0 0,0 0 0 0 0,-1 0 0 0 0,1 0 0 0 0,0 0 0 0 0,-1 0 0 0 0,1 1 0 0 0,-1-1 0 0 0,1 1 0 0 0,-1 0 0 0 0,1-1 0 0 0,-1 1 0 0 0,0 1 0 0 0,1-1 0 0 0,-1 0 0 0 0,1 0 0 0 0,-1 1 0 0 0,1 0 0 0 0,0-1 0 0 0,-3 2 0 0 0,-4 1 0 0 0,0 0 0 0 0,0 1 0 0 0,1 0-1 0 0,-1 0 1 0 0,-10 8 0 0 0,9-4-15 0 0,1 1 0 0 0,-1-1 0 0 0,1 2 1 0 0,1-1-1 0 0,0 1 0 0 0,1 0 0 0 0,-7 12 0 0 0,8-13-36 0 0,4-6-8 0 0,0 1 1 0 0,0 0-1 0 0,0 0 0 0 0,0 0 0 0 0,1 1 0 0 0,-1-1 1 0 0,1 0-1 0 0,0 0 0 0 0,1 1 0 0 0,-1 6 0 0 0,1-10 36 0 0,0 0 0 0 0,0 0 0 0 0,0 0-1 0 0,0 1 1 0 0,0-1 0 0 0,0 0-1 0 0,0 0 1 0 0,1 0 0 0 0,-1 0-1 0 0,0 0 1 0 0,1 0 0 0 0,-1 0-1 0 0,1 0 1 0 0,0 0 0 0 0,-1 0-1 0 0,1 0 1 0 0,-1 0 0 0 0,1 0 0 0 0,0 0-1 0 0,0 0 1 0 0,0-1 0 0 0,0 1-1 0 0,-1 0 1 0 0,1-1 0 0 0,0 1-1 0 0,0 0 1 0 0,0-1 0 0 0,0 1-1 0 0,0-1 1 0 0,0 0 0 0 0,1 1 0 0 0,-1-1-1 0 0,0 0 1 0 0,0 1 0 0 0,0-1-1 0 0,0 0 1 0 0,0 0 0 0 0,0 0-1 0 0,1 0 1 0 0,-1 0 0 0 0,0 0-1 0 0,0-1 1 0 0,2 0 0 0 0,11-2-12 0 0,-1 0 0 0 0,0-1 0 0 0,0-1 0 0 0,0 0 0 0 0,0-1-1 0 0,-1-1 1 0 0,0 0 0 0 0,0 0 0 0 0,-1-1 0 0 0,0-1 0 0 0,-1 1 0 0 0,14-15 0 0 0,30-38 299 0 0,-54 60-274 0 0,1 2 10 0 0,0-1-1 0 0,-1 1 1 0 0,1 0-1 0 0,0-1 0 0 0,-1 1 1 0 0,1 0-1 0 0,-1-1 1 0 0,1 1-1 0 0,-1 0 1 0 0,1 0-1 0 0,-1 0 1 0 0,0-1-1 0 0,1 1 1 0 0,-1 0-1 0 0,0 0 1 0 0,0 0-1 0 0,1 0 0 0 0,-1 0 1 0 0,0 0-1 0 0,0 1 1 0 0,3 21 28 0 0,-3-22-23 0 0,4 65 5 0 0,-3 0 1 0 0,-11 90-1 0 0,9-151-13 0 0,0 8 7 0 0,-1 0-1 0 0,-1 0 1 0 0,0-1 0 0 0,-1 1-1 0 0,-1-1 1 0 0,0 0 0 0 0,0 0 0 0 0,-1 0-1 0 0,-1-1 1 0 0,0 0 0 0 0,-11 14 0 0 0,8-13 21 0 0,0 0 1 0 0,-1-1-1 0 0,-1-1 0 0 0,0 1 1 0 0,0-2-1 0 0,-1 0 1 0 0,0 0-1 0 0,0-1 1 0 0,-19 8-1 0 0,28-15-33 0 0,-5 3 131 0 0,0 0 0 0 0,0-1 0 0 0,0 0 0 0 0,-16 3 1 0 0,23-6-9 0 0,-10-8 124 0 0,11 8-231 0 0,1-1 1 0 0,-1 0-1 0 0,1 0 1 0 0,0 1-1 0 0,-1-1 1 0 0,1 0-1 0 0,0 0 1 0 0,0 0 0 0 0,-1 1-1 0 0,1-1 1 0 0,0 0-1 0 0,0 0 1 0 0,0 0-1 0 0,0 0 1 0 0,0 0-1 0 0,0 0 1 0 0,0 1-1 0 0,1-1 1 0 0,-1 0 0 0 0,0 0-1 0 0,0 0 1 0 0,1 0-1 0 0,-1 1 1 0 0,0-1-1 0 0,1 0 1 0 0,0-1-1 0 0,13-20 134 0 0,32-35 58 0 0,2 1 0 0 0,67-58 0 0 0,-111 110-193 0 0,139-129 248 0 0,-125 117-227 0 0,25-24 20 0 0,-33 29-543 0 0,1-2-3778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6:11.2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32 0 0,'0'0'1936'0'0,"4"18"-3036"0"0,-2-10 620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6:11.2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27 264 0 0,'0'0'2548'0'0,"12"-15"-3248"0"0,-5 9-180 0 0,1 1 200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6:11.220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29 35 292 0 0,'0'0'1385'0'0,"-2"0"-1059"0"0,-2 0-17 0 0,-11 1 1804 0 0,15-1-2059 0 0,0 0 1 0 0,-1 0-1 0 0,1 0 1 0 0,0 0-1 0 0,-1 0 1 0 0,1 0-1 0 0,0 0 1 0 0,-1 0-1 0 0,1 1 1 0 0,0-1-1 0 0,-1 0 1 0 0,1 0-1 0 0,0 0 1 0 0,-1 0-1 0 0,1 1 1 0 0,0-1-1 0 0,0 0 1 0 0,-1 0-1 0 0,1 1 1 0 0,0-1-1 0 0,0 0 1 0 0,-1 1-1 0 0,1-1 1 0 0,0 0-1 0 0,0 1 1 0 0,0-1-1 0 0,0 0 1 0 0,0 1-1 0 0,-1-1 1 0 0,1 0-1 0 0,0 1 1 0 0,0 0-1 0 0,0 0 246 0 0,24-6-172 0 0,1 1 0 0 0,26 0 1 0 0,3 0-14 0 0,165-22 44 0 0,-212 24-172 0 0,-4 2 11 0 0,14 2-2 0 0,-15-2 4 0 0,-1 0 1 0 0,1 0-1 0 0,0 0 0 0 0,-1 1 1 0 0,1-1-1 0 0,0 0 1 0 0,-1 1-1 0 0,1 0 1 0 0,0-1-1 0 0,-1 1 1 0 0,1 0-1 0 0,-1 0 1 0 0,1 0-1 0 0,-1 0 0 0 0,2 1 1 0 0,-2-1-1 0 0,-1 0 0 0 0,1 0 0 0 0,-1 0 0 0 0,1 0 0 0 0,-1 0 0 0 0,1 0 0 0 0,-1 0 0 0 0,0 0 0 0 0,0 0 0 0 0,0 0 0 0 0,1 1 0 0 0,-1-1 0 0 0,0 0 0 0 0,0 0 0 0 0,-1 0 0 0 0,1 0-1 0 0,0 0 1 0 0,0 0 0 0 0,0 0 0 0 0,-1 1 0 0 0,1-1 0 0 0,-1 0 0 0 0,0 1 0 0 0,-3 8-12 0 0,-2 0 1 0 0,0 0-1 0 0,0 0 0 0 0,0-1 0 0 0,-1 1 0 0 0,-1-2 0 0 0,1 1 0 0 0,-11 8 0 0 0,5-5-61 0 0,1 1-1 0 0,-14 19 0 0 0,16-19-32 0 0,-1-1-1 0 0,0-1 1 0 0,-24 20 0 0 0,13-12-61 0 0,21-18 151 0 0,5-3-109 0 0,10-4 84 0 0,1 0 1 0 0,0 1-1 0 0,0 0 1 0 0,0 2-1 0 0,26-4 1 0 0,-35 6 31 0 0,0 1-1 0 0,0-1 1 0 0,0 1 0 0 0,0 1 0 0 0,0-1 0 0 0,0 1 0 0 0,0 0 0 0 0,-1 1 0 0 0,1-1 0 0 0,0 1 0 0 0,-1 0 0 0 0,1 1 0 0 0,-1-1 0 0 0,1 1 0 0 0,-1 0 0 0 0,0 1 0 0 0,-1-1 0 0 0,1 1 0 0 0,4 4 0 0 0,-5-3 4 0 0,0 0-1 0 0,0 0 1 0 0,-1 1 0 0 0,0 0 0 0 0,0-1 0 0 0,0 1 0 0 0,-1 0-1 0 0,0 1 1 0 0,0-1 0 0 0,0 0 0 0 0,-1 0 0 0 0,0 1 0 0 0,0-1-1 0 0,-1 1 1 0 0,1-1 0 0 0,-2 8 0 0 0,0-1 4 0 0,0-1 0 0 0,-1 0 1 0 0,0 0-1 0 0,-1 0 1 0 0,-1 0-1 0 0,0 0 0 0 0,-8 17 1 0 0,8-23 1 0 0,-1 0 0 0 0,1-1 0 0 0,-1 1 0 0 0,-1-1 0 0 0,1 0 1 0 0,-1-1-1 0 0,0 1 0 0 0,0-1 0 0 0,0 0 0 0 0,-10 4 0 0 0,-2 3 17 0 0,12-7 28 0 0,-1-1 0 0 0,1 0 0 0 0,-1-1 0 0 0,1 1 0 0 0,-1-1-1 0 0,0-1 1 0 0,0 1 0 0 0,0-1 0 0 0,0 0 0 0 0,0-1 0 0 0,-10 0 0 0 0,-4-1 374 0 0,0-2 1 0 0,-31-7-1 0 0,38 8-247 0 0,-1 0-1 0 0,-26 1 0 0 0,7 0-438 0 0,16-3-750 0 0,10 0-2229 0 0,-1-1 1318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6:11.221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67 231 132 0 0,'4'-26'2916'0'0,"-2"21"-2683"0"0,0 1 1 0 0,0 0-1 0 0,0 0 0 0 0,1 0 0 0 0,-1 0 0 0 0,1 0 0 0 0,0 1 1 0 0,0-1-1 0 0,0 1 0 0 0,0 0 0 0 0,5-4 0 0 0,3-2 119 0 0,0 1-1 0 0,16-8 0 0 0,-22 13-303 0 0,0 1 1 0 0,0 0-1 0 0,0 0 0 0 0,0 0 1 0 0,1 1-1 0 0,-1-1 0 0 0,1 1 1 0 0,-1 1-1 0 0,0-1 0 0 0,1 1 1 0 0,-1 0-1 0 0,1 0 0 0 0,-1 0 1 0 0,1 1-1 0 0,-1 0 0 0 0,1 0 1 0 0,-1 0-1 0 0,0 1 0 0 0,7 2 1 0 0,-7 0-40 0 0,0 0 0 0 0,0 0 0 0 0,-1 0 0 0 0,1 1 0 0 0,-1 0 0 0 0,0 0 0 0 0,0 0 0 0 0,-1 0 0 0 0,1 0 0 0 0,-1 1 0 0 0,3 9 0 0 0,-2-5-1 0 0,-1 1 0 0 0,0 0-1 0 0,-1 0 1 0 0,0 0 0 0 0,-1 0-1 0 0,0 0 1 0 0,-1 1 0 0 0,0-1-1 0 0,-3 19 1 0 0,-1-1 10 0 0,-2-1 0 0 0,-15 47 0 0 0,8-38-12 0 0,-24 48-1 0 0,28-69-3 0 0,1-1-1 0 0,-2 0 1 0 0,0 0-1 0 0,-1-1 1 0 0,-18 19-1 0 0,8-12 1 0 0,17-15-1 0 0,-1-1 0 0 0,0 0 0 0 0,0 0 0 0 0,-1 0 0 0 0,1 0 0 0 0,-1-1 0 0 0,0 0-1 0 0,-1 0 1 0 0,1-1 0 0 0,-13 5 0 0 0,17-7-1 0 0,0-1 0 0 0,0 1-1 0 0,-1-1 1 0 0,1 0 0 0 0,0 0 0 0 0,0 0 0 0 0,-1 0-1 0 0,1 0 1 0 0,0-1 0 0 0,0 1 0 0 0,0-1-1 0 0,-1 1 1 0 0,1-1 0 0 0,0 0 0 0 0,0 0 0 0 0,0 0-1 0 0,0 0 1 0 0,0 0 0 0 0,0 0 0 0 0,0 0-1 0 0,1-1 1 0 0,-1 1 0 0 0,0-1 0 0 0,1 1 0 0 0,-1-1-1 0 0,1 0 1 0 0,-1 0 0 0 0,1 0 0 0 0,-2-3-1 0 0,0-1 1 0 0,0 0 0 0 0,0 1 0 0 0,1-1-1 0 0,0 0 1 0 0,0 0 0 0 0,0 0 0 0 0,1-1-1 0 0,0 1 1 0 0,-1-13 0 0 0,3 14-6 0 0,-1 0-1 0 0,1 1 1 0 0,-1-1 0 0 0,2 0 0 0 0,-1 0 0 0 0,0 0 0 0 0,1 1-1 0 0,0-1 1 0 0,0 1 0 0 0,0-1 0 0 0,1 1 0 0 0,-1 0 0 0 0,1 0 0 0 0,0 0-1 0 0,6-6 1 0 0,-7 8 3 0 0,0 0-1 0 0,0 0 1 0 0,0 1-1 0 0,0-1 1 0 0,1 1 0 0 0,-1-1-1 0 0,0 1 1 0 0,1 0-1 0 0,-1 0 1 0 0,1 0-1 0 0,-1 0 1 0 0,1 0-1 0 0,-1 1 1 0 0,1-1-1 0 0,0 1 1 0 0,-1-1 0 0 0,1 1-1 0 0,0 0 1 0 0,-1 0-1 0 0,1 1 1 0 0,0-1-1 0 0,-1 0 1 0 0,1 1-1 0 0,0-1 1 0 0,-1 1 0 0 0,1 0-1 0 0,-1 0 1 0 0,1 0-1 0 0,4 3 1 0 0,9 7-35 0 0,28 24 0 0 0,-36-26 39 0 0,1-2 0 0 0,0 1-1 0 0,1-1 1 0 0,-1-1 0 0 0,1 0 0 0 0,1 0 0 0 0,-1-1-1 0 0,16 6 1 0 0,-16-9-109 0 0,0 0 0 0 0,0-1 1 0 0,1 0-1 0 0,-1 0 0 0 0,0-1 0 0 0,0 0 0 0 0,15-3 0 0 0,38-10-3911 0 0,-44 9 2343 0 0</inkml:trace>
  <inkml:trace contextRef="#ctx0" brushRef="#br0" timeOffset="1">2392 0 436 0 0,'0'0'4850'0'0,"-1"3"-4679"0"0,-8 36 287 0 0,-3 11-153 0 0,-1-1 0 0 0,-24 56 1 0 0,21-71-233 0 0,-69 146 328 0 0,70-157-346 0 0,-5 12-11 0 0,7-12 135 0 0,13-22-176 0 0,1 0 0 0 0,-1-1 0 0 0,1 1 1 0 0,0-1-1 0 0,-1 0 0 0 0,1 1 0 0 0,0-1 1 0 0,-1 1-1 0 0,1-1 0 0 0,0 0 0 0 0,-1 1 1 0 0,1-1-1 0 0,0 0 0 0 0,0 0 0 0 0,0 0 1 0 0,-1 0-1 0 0,1 0 0 0 0,0 1 0 0 0,0-2 1 0 0,0 1-1 0 0,-1 0 0 0 0,1 0 0 0 0,1 0 1 0 0,24-1 45 0 0,-23 0-54 0 0,37 0 23 0 0,-7 0-54 0 0,-1-1 1 0 0,1-1-1 0 0,-1-2 0 0 0,1-1 0 0 0,33-12 1 0 0,-63 17 32 0 0,0 0 0 0 0,0 0 1 0 0,0 0-1 0 0,0-1 0 0 0,0 0 1 0 0,-1 1-1 0 0,1-1 0 0 0,-1 0 1 0 0,1 0-1 0 0,-1-1 0 0 0,0 1 1 0 0,0 0-1 0 0,0-1 0 0 0,0 1 0 0 0,0-1 1 0 0,0 0-1 0 0,-1 1 0 0 0,1-1 1 0 0,-1 0-1 0 0,1-4 0 0 0,0-2 7 0 0,0 0 0 0 0,0-1 1 0 0,-1 1-1 0 0,-1-1 0 0 0,0-10 0 0 0,0 19 22 0 0,-1 0-29 0 0,-1-4-6 0 0,1 4 11 0 0,0-1-62 0 0,-2 5 49 0 0,-2 5 13 0 0,-47 175 157 0 0,42-146-64 0 0,1 3 54 0 0,1 0 0 0 0,3 0 0 0 0,-2 73 0 0 0,7-41-450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31.820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427 192 304 0 0,'13'-10'447'0'0,"0"0"-1"0"0,0-1 1 0 0,0-1-1 0 0,-2 0 1 0 0,1 0-1 0 0,-2-1 1 0 0,0-1-1 0 0,0 0 1 0 0,7-15-1 0 0,-16 25-266 0 0,1 0 1 0 0,-1-1-1 0 0,0 1 0 0 0,0-1 0 0 0,-1 1 0 0 0,1-1 1 0 0,-1 1-1 0 0,0-1 0 0 0,-2-9 567 0 0,0 14-738 0 0,1 0 0 0 0,-1 1-1 0 0,1 0 1 0 0,-1-1 0 0 0,1 1 0 0 0,0 0-1 0 0,-1-1 1 0 0,1 1 0 0 0,0 0 0 0 0,-1 0 0 0 0,1 0-1 0 0,-2 2 1 0 0,0 0 9 0 0,-3 2 6 0 0,0 0 1 0 0,1 1-1 0 0,-1 0 0 0 0,1 0 1 0 0,0 1-1 0 0,1-1 0 0 0,0 1 1 0 0,0 0-1 0 0,-6 14 0 0 0,-5 9 18 0 0,-94 170 160 0 0,-27 45 264 0 0,-12 57 437 0 0,134-268-794 0 0,2 0 0 0 0,2 0 0 0 0,1 1 0 0 0,1 1 0 0 0,2-1-1 0 0,-2 71 1 0 0,8-102-91 0 0,0 0 0 0 0,0 1 1 0 0,1-1-1 0 0,0 0 0 0 0,-1 1 0 0 0,2-1 0 0 0,-1 0 0 0 0,0 0 0 0 0,1 0 0 0 0,3 7 1 0 0,-4-10-12 0 0,1 1 1 0 0,-1 0-1 0 0,0 0 1 0 0,1-1-1 0 0,0 1 0 0 0,-1-1 1 0 0,1 1-1 0 0,0-1 1 0 0,-1 0-1 0 0,1 1 1 0 0,0-1-1 0 0,0 0 1 0 0,0 0-1 0 0,0 0 1 0 0,0-1-1 0 0,0 1 1 0 0,1 0-1 0 0,-1-1 1 0 0,0 0-1 0 0,0 1 1 0 0,0-1-1 0 0,3 0 1 0 0,1 0 2 0 0,0 0 1 0 0,0-1 0 0 0,-1 0 0 0 0,1 0-1 0 0,0 0 1 0 0,-1-1 0 0 0,1 0-1 0 0,-1 0 1 0 0,1 0 0 0 0,-1-1 0 0 0,0 1-1 0 0,0-1 1 0 0,0-1 0 0 0,0 1-1 0 0,-1-1 1 0 0,0 1 0 0 0,1-1 0 0 0,-1 0-1 0 0,0-1 1 0 0,-1 1 0 0 0,1-1 0 0 0,4-8-1 0 0,-2 2-2 0 0,0-1 0 0 0,-1 0 0 0 0,-1 0-1 0 0,0-1 1 0 0,0 1 0 0 0,-1-1 0 0 0,-1 0 0 0 0,0 1-1 0 0,0-17 1 0 0,0 8-6 0 0,-1 9 1 0 0,-1-1 0 0 0,1 1 0 0 0,-2-1 0 0 0,0 1 0 0 0,-5-24 0 0 0,2 24 13 0 0,-1 0 0 0 0,0 0 1 0 0,-12-20-1 0 0,10 19 1 0 0,6 11 3 0 0,0 0 1 0 0,0-1-1 0 0,0 1 0 0 0,1-1 0 0 0,-1 1 0 0 0,0-1 0 0 0,1 1 0 0 0,0-1 0 0 0,0 0 0 0 0,0 1 1 0 0,0-1-1 0 0,0 1 0 0 0,0-1 0 0 0,1 1 0 0 0,0-1 0 0 0,-1 0 0 0 0,1 1 0 0 0,0 0 0 0 0,0-1 1 0 0,0 1-1 0 0,0-1 0 0 0,0 1 0 0 0,1 0 0 0 0,-1 0 0 0 0,1 0 0 0 0,0 0 0 0 0,-1 0 0 0 0,4-3 1 0 0,7-6-10 0 0,1 0 1 0 0,0 1-1 0 0,21-14 1 0 0,-11 9 16 0 0,47-31-540 0 0,18-14-4378 0 0,-78 54 2639 0 0,-1 0 172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6:11.223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339 18 360 0 0,'0'0'3388'0'0,"-35"-13"-1167"0"0,27 11-2139 0 0,1 1-1 0 0,-1 0 0 0 0,0 0 1 0 0,0 1-1 0 0,1 0 1 0 0,-1 1-1 0 0,-10 1 1 0 0,10 1-73 0 0,1-1 0 0 0,0 1 1 0 0,0 1-1 0 0,0 0 1 0 0,1 0-1 0 0,-1 0 1 0 0,1 0-1 0 0,0 1 1 0 0,1 0-1 0 0,-1 1 1 0 0,-9 10-1 0 0,-83 158-114 0 0,92-162 95 0 0,1 1 1 0 0,1 0-1 0 0,1 0 0 0 0,-4 19 0 0 0,-4 18 45 0 0,7-31-23 0 0,1 0 1 0 0,1 0 0 0 0,1 0-1 0 0,2 38 1 0 0,0-16 29 0 0,0-32-36 0 0,0-1-1 0 0,1 1 1 0 0,0-1 0 0 0,0 1-1 0 0,1-1 1 0 0,0 0 0 0 0,1 0-1 0 0,-1 0 1 0 0,2-1 0 0 0,6 11 0 0 0,2 4-6 0 0,-11-19 6 0 0,1 1 0 0 0,-1-1 0 0 0,1 0 0 0 0,0 0 0 0 0,0 0-1 0 0,0 0 1 0 0,1-1 0 0 0,-1 1 0 0 0,1-1 0 0 0,-1 0 0 0 0,1 0-1 0 0,0 0 1 0 0,0-1 0 0 0,-1 1 0 0 0,1-1 0 0 0,1 0 0 0 0,-1 0 0 0 0,0 0-1 0 0,0 0 1 0 0,6-1 0 0 0,6 1 25 0 0,1-1-1 0 0,-1 0 1 0 0,31-6 0 0 0,-37 4-23 0 0,0-1 1 0 0,-1 0-1 0 0,1 0 1 0 0,-1-1 0 0 0,0 0-1 0 0,1-1 1 0 0,-2 0 0 0 0,1 0-1 0 0,-1-1 1 0 0,1 0-1 0 0,-2 0 1 0 0,10-9 0 0 0,-9 6 16 0 0,-6 8-21 0 0,0 0 0 0 0,-1-1 0 0 0,0 1 0 0 0,1 0 0 0 0,-1-1 0 0 0,0 0-1 0 0,0 1 1 0 0,1-1 0 0 0,-1 0 0 0 0,0 1 0 0 0,-1-1 0 0 0,1 0 0 0 0,0 0-1 0 0,0 0 1 0 0,-1 0 0 0 0,1 1 0 0 0,-1-1 0 0 0,0 0 0 0 0,0 0 0 0 0,1 0-1 0 0,-2-3 1 0 0,-1-20 12 0 0,2 25-16 0 0,0-1-1 0 0,0 0 1 0 0,0 0 0 0 0,0 0 0 0 0,0 1 0 0 0,-1-1 0 0 0,1 0 0 0 0,0 0 0 0 0,0 1 0 0 0,-1-1-1 0 0,1 0 1 0 0,0 1 0 0 0,-1-1 0 0 0,1 0 0 0 0,-1 1 0 0 0,1-1 0 0 0,-1 0 0 0 0,1 1 0 0 0,-1-1-1 0 0,-1 0 1 0 0,-1-2 3 0 0,2 0-2 0 0,-1 0 0 0 0,0 0 0 0 0,1 0 0 0 0,-1 0 0 0 0,-1 1 0 0 0,1-1 0 0 0,0 1 0 0 0,-1-1 1 0 0,1 1-1 0 0,-1 0 0 0 0,-4-3 0 0 0,-7-6-5 0 0,11 9 2 0 0,-1 0 0 0 0,0 0 0 0 0,1 0 0 0 0,-1 0 0 0 0,0 1 0 0 0,0 0 1 0 0,0 0-1 0 0,-7-2 0 0 0,9 3-6 0 0,-17 0 18 0 0,11 1-16 0 0,0 0-1 0 0,0 1 0 0 0,0 0 0 0 0,0 0 1 0 0,1 1-1 0 0,-1 0 0 0 0,-9 4 0 0 0,-34 12 26 0 0,10-2-40 0 0,5-2-307 0 0,-16 5-3873 0 0,44-18 2693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6:11.224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2545 0 488 0 0,'0'0'1463'0'0,"-3"0"-1021"0"0,-7 2-187 0 0,1 1 1 0 0,-1 0-1 0 0,1 0 0 0 0,0 0 1 0 0,0 1-1 0 0,0 1 0 0 0,1 0 1 0 0,0 0-1 0 0,0 0 1 0 0,0 1-1 0 0,-12 12 0 0 0,-11 11-4 0 0,-34 42-1 0 0,65-70-238 0 0,-9 8 27 0 0,2 1 1 0 0,-1 0-1 0 0,2 0 1 0 0,-1 1 0 0 0,1-1-1 0 0,-5 15 1 0 0,11-24-38 0 0,-1-1 1 0 0,1 1 0 0 0,0-1-1 0 0,0 1 1 0 0,0 0 0 0 0,0-1-1 0 0,0 1 1 0 0,0-1 0 0 0,0 1-1 0 0,0 0 1 0 0,0-1 0 0 0,0 1-1 0 0,0-1 1 0 0,0 1 0 0 0,0 0-1 0 0,0-1 1 0 0,0 1 0 0 0,1-1-1 0 0,-1 1 1 0 0,0 0 0 0 0,0-1-1 0 0,1 1 1 0 0,-1-1 0 0 0,0 1-1 0 0,1-1 1 0 0,-1 1 0 0 0,0-1-1 0 0,1 1 1 0 0,-1-1 0 0 0,1 0-1 0 0,-1 1 1 0 0,1-1 0 0 0,-1 0-1 0 0,2 1 1 0 0,0 0 7 0 0,1 0-1 0 0,0 0 1 0 0,0 0 0 0 0,0 0-1 0 0,0 0 1 0 0,0-1 0 0 0,6 1-1 0 0,4-1 22 0 0,0 0-1 0 0,24-4 0 0 0,-13 0-24 0 0,0 0 1 0 0,1 2 0 0 0,-1 1-1 0 0,1 1 1 0 0,25 3-1 0 0,-42-2-7 0 0,-1 1-1 0 0,1-1 1 0 0,-1 2-1 0 0,0-1 1 0 0,1 1-1 0 0,-1 0 1 0 0,13 8-1 0 0,-8-1 3 0 0,27 22 10 0 0,-36-30-10 0 0,-1 1 0 0 0,0-1-1 0 0,1 1 1 0 0,-1 0 0 0 0,-1 0 0 0 0,1 0 0 0 0,0 0 0 0 0,-1 0 0 0 0,1 0 0 0 0,-1 0 0 0 0,0 1 0 0 0,1 3 0 0 0,1 11 7 0 0,-1-12-11 0 0,-1-1-1 0 0,0 1 0 0 0,0-1 1 0 0,-1 1-1 0 0,0 10 0 0 0,-1-9 6 0 0,0 0 0 0 0,-1 0 0 0 0,0 0 0 0 0,-1 0 0 0 0,1 0-1 0 0,-1-1 1 0 0,0 1 0 0 0,-1-1 0 0 0,0 0 0 0 0,0 0 0 0 0,0 0 0 0 0,0 0-1 0 0,-1-1 1 0 0,-9 8 0 0 0,6-5 9 0 0,-1-1-1 0 0,0 0 1 0 0,0-1-1 0 0,-1 0 1 0 0,0-1-1 0 0,0 0 1 0 0,0-1-1 0 0,-21 7 1 0 0,18-7 0 0 0,7-2 3 0 0,0-1 0 0 0,1 1 0 0 0,-1-1 0 0 0,0 0 0 0 0,0 0 0 0 0,0-1-1 0 0,0 0 1 0 0,0 0 0 0 0,-12-2 0 0 0,16 2-10 0 0,-1-1 0 0 0,1 0 0 0 0,-1 0 0 0 0,1 0 0 0 0,0 0 0 0 0,-1-1 0 0 0,1 1 0 0 0,0-1 0 0 0,0 1-1 0 0,0-1 1 0 0,0 0 0 0 0,0 0 0 0 0,0 0 0 0 0,-1-2 0 0 0,3 4-4 0 0,-1-2 3 0 0,0 0-1 0 0,0 0 0 0 0,0 0 0 0 0,0 0 0 0 0,0 0 1 0 0,0-1-1 0 0,1 1 0 0 0,-1 0 0 0 0,1 0 1 0 0,0-1-1 0 0,-1 1 0 0 0,1 0 0 0 0,0 0 1 0 0,0-1-1 0 0,1 1 0 0 0,-1 0 0 0 0,0-1 0 0 0,1 1 1 0 0,-1 0-1 0 0,1 0 0 0 0,0 0 0 0 0,0-1 1 0 0,0 1-1 0 0,0 0 0 0 0,0 0 0 0 0,0 0 1 0 0,1 1-1 0 0,1-3 0 0 0,5-7-7 0 0,0 1 0 0 0,1 1-1 0 0,17-15 1 0 0,-19 17-1 0 0,110-92 2 0 0,-88 77 5 0 0,-23 18-1 0 0,1-1 1 0 0,-1 0-1 0 0,-1 0 1 0 0,1 0-1 0 0,0 0 1 0 0,-1-1-1 0 0,0 0 1 0 0,-1 0-1 0 0,7-11 1 0 0,1-3 33 0 0,-10 17-30 0 0,0 1 0 0 0,0-1 0 0 0,0 0 0 0 0,-1 0-1 0 0,1 0 1 0 0,1-6 0 0 0,-2 6-1 0 0,-1 1 0 0 0,1-1-1 0 0,-1 0 1 0 0,1 0 0 0 0,-1 0 0 0 0,0 0 0 0 0,0 0 0 0 0,-1 0-1 0 0,1 0 1 0 0,0 0 0 0 0,-1 0 0 0 0,0 0 0 0 0,0 0 0 0 0,0 0-1 0 0,0 0 1 0 0,0 1 0 0 0,0-1 0 0 0,-1 0 0 0 0,1 1 0 0 0,-1-1-1 0 0,0 1 1 0 0,-3-4 0 0 0,1 2-6 0 0,0 0 1 0 0,-1 0-1 0 0,0 1 1 0 0,1 0-1 0 0,-1 0 0 0 0,-1 0 1 0 0,1 0-1 0 0,0 1 0 0 0,0 0 1 0 0,-11-3-1 0 0,8 4-5 0 0,-1-1 0 0 0,0 1 0 0 0,1 1-1 0 0,-1-1 1 0 0,0 1 0 0 0,0 1 0 0 0,1 0 0 0 0,-12 2 0 0 0,-8 4-1042 0 0,-32 12 1 0 0,31-9-1183 0 0,17-7 762 0 0</inkml:trace>
  <inkml:trace contextRef="#ctx0" brushRef="#br0" timeOffset="1">4329 113 548 0 0,'0'0'4266'0'0,"7"-1"-4025"0"0,189-29 1544 0 0,-96 12-1484 0 0,-32 0 173 0 0,-67 17-364 0 0,34-1 622 0 0,-35 6-725 0 0,0 1-1 0 0,-1 0 0 0 0,0-1 0 0 0,0 1 0 0 0,0-1 0 0 0,0 0 0 0 0,-1 1 0 0 0,-3 7 0 0 0,-4 12 8 0 0,-33 100 17 0 0,-2-10 5 0 0,23-57-44 0 0,10-23 3 0 0,-29 57 0 0 0,38-87-542 0 0,-7 10 362 0 0</inkml:trace>
  <inkml:trace contextRef="#ctx0" brushRef="#br0" timeOffset="2">4406 381 172 0 0,'51'-2'718'0'0,"-1"-4"0"0"0,0-1 1 0 0,72-20-1 0 0,-57 11-184 0 0,-29 8-56 0 0,51-21-1 0 0,-72 23-3034 0 0</inkml:trace>
  <inkml:trace contextRef="#ctx0" brushRef="#br0" timeOffset="3">293 1382 568 0 0,'-2'1'466'0'0,"-1"0"0"0"0,0 0 0 0 0,1-1 0 0 0,-1 1 1 0 0,0-1-1 0 0,1 0 0 0 0,-1 1 0 0 0,0-1 0 0 0,-3-1 0 0 0,-23 2 158 0 0,15 0-450 0 0,-1 1 1 0 0,1 1 0 0 0,-1 1-1 0 0,1 0 1 0 0,0 1 0 0 0,1 0-1 0 0,-20 11 1 0 0,29-12-142 0 0,0 0-1 0 0,0 0 1 0 0,1 1-1 0 0,-6 7 1 0 0,4-1-3 0 0,1 0-1 0 0,1 1 1 0 0,-1-1 0 0 0,-2 23 0 0 0,1-9-11 0 0,-1 20 12 0 0,6-44-21 0 0,0 1 1 0 0,0-1-1 0 0,0 1 0 0 0,1-1 1 0 0,-1 1-1 0 0,0-1 1 0 0,1 1-1 0 0,-1-1 0 0 0,1 1 1 0 0,-1-1-1 0 0,1 0 0 0 0,0 0 1 0 0,0 1-1 0 0,0-1 0 0 0,0 0 1 0 0,-1 0-1 0 0,2 0 0 0 0,-1 0 1 0 0,0 0-1 0 0,0 0 1 0 0,0 0-1 0 0,2 1 0 0 0,0 0 39 0 0,1 0 0 0 0,0 0 0 0 0,0-1-1 0 0,0 1 1 0 0,8 1 0 0 0,-10-3-13 0 0,1 0-6 0 0,21-4 69 0 0,32-8 0 0 0,15-4-40 0 0,-31 10-34 0 0,54-1-1 0 0,-80 7-22 0 0,0 1 0 0 0,0 0 0 0 0,-1 1 1 0 0,1 0-1 0 0,-1 1 0 0 0,1 1 0 0 0,22 9 0 0 0,-32-11-7 0 0,16 6-5 0 0,28 18 0 0 0,-43-22 6 0 0,0-1 1 0 0,0 1 0 0 0,0 0 0 0 0,-1 0 0 0 0,1 0-1 0 0,-1 1 1 0 0,0 0 0 0 0,-1-1 0 0 0,1 1 0 0 0,3 7-1 0 0,-4-5 1 0 0,0 0 0 0 0,0 0 0 0 0,-1 0-1 0 0,0 0 1 0 0,0 0 0 0 0,-1 0-1 0 0,0 1 1 0 0,0-1 0 0 0,-1 0 0 0 0,0 1-1 0 0,0-1 1 0 0,-1 0 0 0 0,0 1 0 0 0,0-1-1 0 0,-1 0 1 0 0,0 0 0 0 0,0 0-1 0 0,0 0 1 0 0,-1 0 0 0 0,0 0 0 0 0,-1-1-1 0 0,1 1 1 0 0,-1-1 0 0 0,-8 10-1 0 0,4-5-10 0 0,0-1-1 0 0,-1 0 0 0 0,0 0 0 0 0,0-1 0 0 0,-1 0 1 0 0,-1 0-1 0 0,1-1 0 0 0,-2-1 0 0 0,1 0 0 0 0,-1 0 1 0 0,0-1-1 0 0,0-1 0 0 0,-16 5 0 0 0,22-8 19 0 0,-1 0 1 0 0,0-1-1 0 0,0 0 0 0 0,1 0 1 0 0,-1-1-1 0 0,0 0 0 0 0,-7-1 1 0 0,12 1-6 0 0,-1 0 0 0 0,1-1 0 0 0,0 1 0 0 0,-1-1 0 0 0,1 0 0 0 0,0 0 0 0 0,0 0 1 0 0,0 0-1 0 0,-1 0 0 0 0,1 0 0 0 0,0 0 0 0 0,1-1 0 0 0,-1 1 0 0 0,0-1 0 0 0,0 1 0 0 0,1-1 1 0 0,-1 0-1 0 0,1 0 0 0 0,-1 0 0 0 0,1 0 0 0 0,0 0 0 0 0,0 0 0 0 0,-2-3 0 0 0,2 3-4 0 0,0-1-1 0 0,1 0 1 0 0,-1 0 0 0 0,0 0-1 0 0,1 0 1 0 0,0 0-1 0 0,-1 0 1 0 0,1 0-1 0 0,0 0 1 0 0,1 0-1 0 0,-1-1 1 0 0,1 1-1 0 0,-1 0 1 0 0,2-3-1 0 0,2-4-36 0 0,0 1-1 0 0,9-18 0 0 0,-8 19 10 0 0,-1 1 0 0 0,0-1 0 0 0,4-14 0 0 0,23-94-37 0 0,-26 90 55 0 0,-1 0-1 0 0,-1-1 0 0 0,-2-50 0 0 0,-1 62 21 0 0,0 12 11 0 0,0-1 0 0 0,0 0 0 0 0,0 0 0 0 0,0 1 1 0 0,-1-1-1 0 0,0 0 0 0 0,0 0 0 0 0,0 1 0 0 0,0-1 1 0 0,0 1-1 0 0,-1-1 0 0 0,1 1 0 0 0,-1-1 0 0 0,0 1 1 0 0,0 0-1 0 0,-3-4 0 0 0,0 3-6 0 0,0 0 0 0 0,0 0-1 0 0,0 0 1 0 0,-1 0 0 0 0,1 1 0 0 0,-1 0 0 0 0,0 0-1 0 0,-7-2 1 0 0,3 3-14 0 0,-197-28-172 0 0,198 31-257 0 0,-1 0-1 0 0,1 1 0 0 0,-1 0 1 0 0,1 0-1 0 0,0 1 1 0 0,0 0-1 0 0,0 0 1 0 0,0 1-1 0 0,-15 10 1 0 0,20-12 124 0 0,-24 13-1531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03.3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4 224 0 0,'0'-4'4107'0'0,"13"168"-3335"0"0,-3 19-210 0 0,-4-94-136 0 0,2-50-192 0 0,-8-38-189 0 0,-12-1-3928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04.0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0 214 352 0 0,'5'-1'443'0'0,"5"-1"41"0"0,0-1-1 0 0,0 0 0 0 0,-1-1 0 0 0,1 0 1 0 0,14-9-1 0 0,80-42 1491 0 0,-91 47-1795 0 0,0 0 0 0 0,1 1 0 0 0,14-5 0 0 0,7-3 212 0 0,9-6-128 0 0,-37 18-307 0 0,0-1 0 0 0,1 0 0 0 0,-2 0 0 0 0,12-9-1 0 0,-4 3-332 0 0,8 0-433 0 0,-21 9 703 0 0,7-7-378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04.7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0 198 140 0 0,'4'1'259'0'0,"0"0"0"0"0,0 0 0 0 0,0-1 0 0 0,0 1 0 0 0,0-1 1 0 0,0 0-1 0 0,0 0 0 0 0,0 0 0 0 0,0-1 0 0 0,0 1 0 0 0,7-3 0 0 0,45-15 930 0 0,-54 17-1143 0 0,20-7 324 0 0,3-1 148 0 0,41-21 1 0 0,-3 5 300 0 0,46-34-186 0 0,-71 37-589 0 0,-22 11-49 0 0,1-2-1371 0 0,-16 12 997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05.2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0 48 0 0,'0'0'4492'0'0,"-1"4"-4320"0"0,0 0-125 0 0,0-1 0 0 0,1 0 0 0 0,-1 0 0 0 0,1 1 0 0 0,0-1 0 0 0,0 0 0 0 0,0 1 0 0 0,0-1-1 0 0,0 1 1 0 0,1-1 0 0 0,0 4 0 0 0,7 49 389 0 0,-5-35-254 0 0,7 35 0 0 0,0-8-57 0 0,-9-37-116 0 0,1 0 1 0 0,1 1-1 0 0,-1-1 0 0 0,2 0 0 0 0,7 17 0 0 0,-7-23-443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06.1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 0 224 0 0,'-4'3'3121'0'0,"4"-3"-3064"0"0,0 12 1234 0 0,6 24-1172 0 0,-3-21 416 0 0,0 28 10 0 0,-1 1 0 0 0,-7 65 0 0 0,0 4 157 0 0,-2-20-319 0 0,3-86-934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06.5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0 213 348 0 0,'215'-112'5594'0'0,"-132"71"-4796"0"0,21-10 504 0 0,-101 50-1114 0 0,20-7-559 0 0,-18 13-1563 0 0,-6 9-1143 0 0,-1-8 1473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06.8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0 102 36 0 0,'14'-1'524'0'0,"0"-1"0"0"0,-1-1 0 0 0,0 0 0 0 0,1 0 1 0 0,-1-1-1 0 0,15-8 0 0 0,29-7 524 0 0,111-21 1024 0 0,-117 29-2701 0 0,-38 8-2662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07.3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78 236 0 0,'-1'-2'134'0'0,"0"1"0"0"0,1 0 0 0 0,-1-1 0 0 0,1 1 0 0 0,0 0-1 0 0,-1-1 1 0 0,1 1 0 0 0,0-1 0 0 0,0 1 0 0 0,0-1 0 0 0,0 1 0 0 0,0-1 0 0 0,0 1 0 0 0,0 0 0 0 0,0-1 0 0 0,1 1-1 0 0,-1-1 1 0 0,1 1 0 0 0,-1-1 0 0 0,1 1 0 0 0,-1 0 0 0 0,1 0 0 0 0,1-3 0 0 0,1 1 132 0 0,0-1 0 0 0,0 1 0 0 0,1 0-1 0 0,0 0 1 0 0,6-5 0 0 0,8-5 454 0 0,4 10-270 0 0,-11 2-288 0 0,-10 1-152 0 0,0 0-1 0 0,0 0 0 0 0,0 0 1 0 0,0 0-1 0 0,0 0 0 0 0,0 0 0 0 0,1 0 1 0 0,-1 0-1 0 0,0 0 0 0 0,0 0 1 0 0,0 1-1 0 0,0-1 0 0 0,0 1 1 0 0,0-1-1 0 0,0 0 0 0 0,0 1 1 0 0,-1 0-1 0 0,1-1 0 0 0,0 1 1 0 0,0-1-1 0 0,0 1 0 0 0,0 0 0 0 0,-1 0 1 0 0,1-1-1 0 0,0 1 0 0 0,-1 0 1 0 0,1 0-1 0 0,-1 0 0 0 0,1 1 1 0 0,12 27 64 0 0,-11-24-73 0 0,-1 1-1 0 0,0-1 0 0 0,0 0 0 0 0,-1 1 1 0 0,0-1-1 0 0,0 1 0 0 0,0-1 1 0 0,-1 1-1 0 0,1-1 0 0 0,-1 0 0 0 0,0 1 1 0 0,-1-1-1 0 0,-3 9 0 0 0,-3 5 67 0 0,-1 0 0 0 0,-15 21 1 0 0,14-24 62 0 0,5-6 105 0 0,-1 0 0 0 0,-1 0 0 0 0,0-1-1 0 0,-11 12 1 0 0,18-21-217 0 0,0 1 0 0 0,0-1 0 0 0,0 0 0 0 0,0 1 0 0 0,0-1 0 0 0,-1 1 0 0 0,1-1 0 0 0,0 0 0 0 0,0 1 0 0 0,0-1 0 0 0,0 1 0 0 0,0-1 0 0 0,0 0 0 0 0,1 1 0 0 0,-1-1 0 0 0,0 1 0 0 0,0-1 0 0 0,0 0 0 0 0,0 1 0 0 0,0-1 0 0 0,1 0 0 0 0,-1 1 0 0 0,0-1 0 0 0,0 0 0 0 0,0 1 0 0 0,1-1 0 0 0,-1 0 0 0 0,0 1-1 0 0,1-1 1 0 0,-1 0 0 0 0,0 0 0 0 0,1 1 0 0 0,-1-1 0 0 0,0 0 0 0 0,1 0 0 0 0,-1 0 0 0 0,0 1 0 0 0,1-1 0 0 0,0 0 0 0 0,19-6 160 0 0,-1-1 0 0 0,29-13 0 0 0,14-6-262 0 0,60-23-1358 0 0,-41 11-2482 0 0,-42 17 1648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1:11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80 0 0,'0'0'284'0'0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32.475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351 0 360 0 0,'0'0'3229'0'0,"-4"1"-2994"0"0,-3 2-104 0 0,-1 0 1 0 0,1 0 0 0 0,-1 1-1 0 0,1 0 1 0 0,1 1 0 0 0,-1-1-1 0 0,0 1 1 0 0,1 0 0 0 0,0 1-1 0 0,0 0 1 0 0,-5 7 0 0 0,-10 12 342 0 0,-27 41 0 0 0,22-23-107 0 0,1 2 0 0 0,2 1 0 0 0,2 1 0 0 0,3 0 0 0 0,-20 76-1 0 0,11 22 223 0 0,18-88-393 0 0,8-50-284 0 0,-1 0 1 0 0,1 1 0 0 0,1-1 0 0 0,-1 0 0 0 0,1 0 0 0 0,0 0 0 0 0,1 1 0 0 0,0-1-1 0 0,0 0 1 0 0,0 0 0 0 0,4 11 0 0 0,-4-17 22 0 0,0 0 0 0 0,-1 0 0 0 0,1 0 0 0 0,0 0 0 0 0,0 0 0 0 0,0-1 0 0 0,0 1 1 0 0,0 0-1 0 0,0 0 0 0 0,0 0 0 0 0,0-1 0 0 0,0 1 0 0 0,1-1 0 0 0,-1 1 0 0 0,0-1 0 0 0,0 1 0 0 0,1-1 0 0 0,-1 0 0 0 0,0 0 0 0 0,0 1 0 0 0,1-1 0 0 0,-1 0 0 0 0,0 0 0 0 0,1 0 0 0 0,0-1 0 0 0,3 1-468 0 0,0-1-1 0 0,-1 1 1 0 0,1-1-1 0 0,-1 0 1 0 0,1-1-1 0 0,5-2 1 0 0,8-5-1084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08.0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 1 36 0 0,'-2'2'210'0'0,"0"1"0"0"0,0 0 0 0 0,0 0-1 0 0,0 0 1 0 0,0 0 0 0 0,1 0 0 0 0,-1 0 0 0 0,1 0 0 0 0,0 0-1 0 0,0 1 1 0 0,0-1 0 0 0,-1 7 0 0 0,-2 47 1344 0 0,4-36-1060 0 0,-4 166 2018 0 0,1-9-979 0 0,1-157-1368 0 0,0 7 93 0 0,0 7 83 0 0,0-14-421 0 0,2-20-88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08.3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1 207 308 0 0,'0'0'1586'0'0,"2"-2"-1182"0"0,13-5 212 0 0,-1 1-1 0 0,21-5 1 0 0,20-9 361 0 0,143-59 1100 0 0,-123 50-1476 0 0,-26 10 119 0 0,61-15 0 0 0,-108 34-852 0 0,-2 1-210 0 0,0-1 288 0 0,1 1 0 0 0,-1-1-1 0 0,0 1 1 0 0,0-1 0 0 0,0 1 0 0 0,0 0-1 0 0,0-1 1 0 0,0 1 0 0 0,0-1-1 0 0,0 1 1 0 0,0-1 0 0 0,0 1 0 0 0,0-1-1 0 0,0 1 1 0 0,0-1 0 0 0,-1 1-1 0 0,1-1 1 0 0,0 1 0 0 0,0-1 0 0 0,-1 0-1 0 0,1 1 1 0 0,0-1 0 0 0,-1 1-1 0 0,-6 14-2006 0 0,-2-7 17 0 0,4-1 154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08.7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94 144 0 0,'21'2'1768'0'0,"12"-6"-910"0"0,-1-2 1 0 0,47-13-1 0 0,17-1 235 0 0,-64 14-384 0 0,56-17-1 0 0,-63 17-240 0 0,-21 6-382 0 0,-1 0-1 0 0,0-1 1 0 0,0 0-1 0 0,0 1 1 0 0,1-1 0 0 0,-1 0-1 0 0,0-1 1 0 0,0 1-1 0 0,4-3 1 0 0,-7 3-60 0 0,10 1-687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09.3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 87 664 0 0,'8'-23'2539'0'0,"14"-1"-314"0"0,-18 19-1914 0 0,-1 0 0 0 0,1 1 0 0 0,0 0 1 0 0,1 0-1 0 0,6-6 0 0 0,-8 9-246 0 0,-1 0 1 0 0,0 0-1 0 0,1 0 1 0 0,-1 0 0 0 0,1 0-1 0 0,-1 1 1 0 0,1-1-1 0 0,0 1 1 0 0,-1-1-1 0 0,1 1 1 0 0,0 0 0 0 0,-1 0-1 0 0,1 0 1 0 0,4 1-1 0 0,-5 0-56 0 0,-1-1-1 0 0,1 0 0 0 0,-1 1 1 0 0,1-1-1 0 0,-1 1 0 0 0,1 0 1 0 0,-1-1-1 0 0,0 1 1 0 0,1 0-1 0 0,-1 0 0 0 0,0 0 1 0 0,0 0-1 0 0,1 0 0 0 0,-1 0 1 0 0,0 0-1 0 0,0 0 0 0 0,0 0 1 0 0,0 1-1 0 0,-1-1 0 0 0,1 0 1 0 0,0 1-1 0 0,0-1 0 0 0,0 2 1 0 0,-2 2-28 0 0,0 0 0 0 0,0-1 1 0 0,-1 1-1 0 0,1-1 0 0 0,-1 1 0 0 0,0-1 1 0 0,-1 0-1 0 0,1 0 0 0 0,-4 5 0 0 0,4-5-3 0 0,-4 4-32 0 0,0-1 1 0 0,0 1-1 0 0,-1-1 1 0 0,-13 12-1 0 0,11-11-71 0 0,1-1 0 0 0,-12 16 0 0 0,19-22 102 0 0,8 0-11 0 0,0 1 14 0 0,0-1-1 0 0,0 0 1 0 0,9-1-1 0 0,-5 1 17 0 0,0 0 0 0 0,0 1 0 0 0,-1 0 0 0 0,1 1 0 0 0,-1 0-1 0 0,0 0 1 0 0,1 1 0 0 0,-2 1 0 0 0,1-1 0 0 0,0 2 0 0 0,11 7-1 0 0,-20-12 13 0 0,-1-1 0 0 0,1 1 0 0 0,-1-1 0 0 0,1 0-1 0 0,0 1 1 0 0,-1-1 0 0 0,1 1 0 0 0,-1-1 0 0 0,0 1-1 0 0,1 0 1 0 0,-1-1 0 0 0,1 1 0 0 0,-1-1 0 0 0,0 1-1 0 0,1 0 1 0 0,-1-1 0 0 0,0 1 0 0 0,0 0 0 0 0,1-1-1 0 0,-1 1 1 0 0,0 0 0 0 0,0-1 0 0 0,0 1 0 0 0,0 0-1 0 0,0 0 1 0 0,0-1 0 0 0,0 1 0 0 0,0 1 0 0 0,-1 0 9 0 0,0 0 1 0 0,0 0 0 0 0,0 0 0 0 0,0 0-1 0 0,0-1 1 0 0,0 1 0 0 0,0 0 0 0 0,0 0-1 0 0,-3 2 1 0 0,-3 2 29 0 0,0 1 1 0 0,-1-2-1 0 0,-10 8 1 0 0,-7 2 17 0 0,-29 14 0 0 0,46-25-683 0 0,-1-1 1 0 0,0 0 0 0 0,0 0-1 0 0,0-1 1 0 0,0 0 0 0 0,0-1 0 0 0,-15 1-1 0 0,16-2-1196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23.9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706 0 560 0 0,'0'0'1099'0'0,"-3"0"-630"0"0,-2 2-301 0 0,0-1 0 0 0,0 0 0 0 0,1 1 0 0 0,-1 0 0 0 0,1 0 0 0 0,-1 1 0 0 0,1-1 0 0 0,0 1 0 0 0,0 0-1 0 0,0 0 1 0 0,-5 5 0 0 0,-40 43 378 0 0,-204 248 887 0 0,136-142-1004 0 0,-29 38 65 0 0,115-160-370 0 0,-6 9 105 0 0,26-31-929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24.5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1 404 0 0,'0'0'1450'0'0,"2"3"-1234"0"0,5 7-74 0 0,0-1 1 0 0,0 1-1 0 0,1-2 0 0 0,1 1 0 0 0,-1-1 0 0 0,11 6 1 0 0,63 44 362 0 0,-56-42-373 0 0,17 11 81 0 0,1-3-1 0 0,49 21 1 0 0,97 28 249 0 0,-186-71-455 0 0,413 121 1199 0 0,-356-104-547 0 0,-59-19-749 0 0,-1 0-472 0 0,6-4 589 0 0,-5-9-4817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25.2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713 1 192 0 0,'-3'2'438'0'0,"-31"34"346"0"0,1 0-1 0 0,2 2 0 0 0,-28 45 1 0 0,-20 25 28 0 0,24-39-376 0 0,-222 271 1091 0 0,171-205-964 0 0,72-93-638 0 0,33-41-150 0 0,5-4-1745 0 0,17-10 139 0 0,-6 5 142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25.7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1 564 0 0,'-3'5'3900'0'0,"2"-5"-3834"0"0,15 22 780 0 0,24 27-851 0 0,2-4 179 0 0,1-2 0 0 0,3-2-1 0 0,1-1 1 0 0,1-3 0 0 0,3-1 0 0 0,78 42-1 0 0,-62-41 149 0 0,129 52 0 0 0,-52-31 229 0 0,-129-54-180 0 0,-3-1-982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26.3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754 1 20 0 0,'0'0'1524'0'0,"-3"2"-1114"0"0,-6 6-86 0 0,-1 1 1 0 0,1 0 0 0 0,1 0 0 0 0,0 1 0 0 0,-10 16 0 0 0,-8 8 56 0 0,17-22-273 0 0,-408 498 2836 0 0,252-312-2129 0 0,155-187-824 0 0,1 1-47 0 0,0-1 0 0 0,0 1-1 0 0,1 0 1 0 0,0 1-1 0 0,-10 25 1 0 0,18-37-298 0 0,24-12-3898 0 0,-5 1 2450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26.8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2 492 0 0,'-5'-1'3106'0'0,"5"1"-3054"0"0,16 20 183 0 0,1 0 1 0 0,0-1-1 0 0,2-1 0 0 0,25 21 0 0 0,-32-29-175 0 0,80 72 242 0 0,122 99 450 0 0,-93-95-411 0 0,27 22 25 0 0,49 23 69 0 0,-187-124-404 0 0,17 8 47 0 0,-17-10-20 0 0,0 1 0 0 0,-1 0 0 0 0,11 9 0 0 0,-19-14-274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33.452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176 4 20 0 0,'3'-1'133'0'0,"1"0"0"0"0,-1 1-1 0 0,0-1 1 0 0,1 1 0 0 0,-1 0 0 0 0,0 0-1 0 0,1 0 1 0 0,-1 0 0 0 0,0 0 0 0 0,1 1 0 0 0,-1 0-1 0 0,0-1 1 0 0,1 1 0 0 0,-1 1 0 0 0,0-1-1 0 0,5 3 1 0 0,-7-3-94 0 0,1 1 0 0 0,0-1 0 0 0,-1 1 0 0 0,1-1 0 0 0,-1 1 0 0 0,1 0 0 0 0,-1 0 0 0 0,0 0 0 0 0,0 0 0 0 0,0 0 0 0 0,0 0 0 0 0,0 0 0 0 0,-1 0 0 0 0,1 0 0 0 0,0 0 0 0 0,-1 1 0 0 0,0-1 0 0 0,1 0 0 0 0,-1 0 0 0 0,0 1 0 0 0,0-1 0 0 0,0 0 0 0 0,-1 0 0 0 0,0 4 0 0 0,-1 4 27 0 0,0 0 1 0 0,-1-1 0 0 0,0 1 0 0 0,0-1-1 0 0,-1 0 1 0 0,-1 0 0 0 0,-6 11 0 0 0,-3 0 103 0 0,-29 36 0 0 0,9-22 275 0 0,-39 32 0 0 0,32-30 349 0 0,39-34-706 0 0,0-1-6 0 0,1 1-1 0 0,0-1 0 0 0,0 0 1 0 0,-1 0-1 0 0,1 0 1 0 0,0 1-1 0 0,0-1 1 0 0,0 1-1 0 0,0-1 0 0 0,1 1 1 0 0,-2 1-1 0 0,2-2 197 0 0,3-1-112 0 0,25-2-266 0 0,0-1 0 0 0,-1-1 0 0 0,1-1 0 0 0,-1-2 0 0 0,0-1 0 0 0,-1-1 0 0 0,40-19 0 0 0,-30 5-3126 0 0,-17 13 1373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8T16:28:40.3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24575,'0'-4'0,"0"-7"0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44.0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3 371 484 0 0,'0'0'132'0'0,"-1"0"1"0"0,1-1-1 0 0,0 1 1 0 0,0-1-1 0 0,0 1 1 0 0,-1 0-1 0 0,1-1 0 0 0,0 1 1 0 0,0-1-1 0 0,0 1 1 0 0,0-1-1 0 0,0 1 1 0 0,0-1-1 0 0,0 1 0 0 0,0 0 1 0 0,0-1-1 0 0,0 1 1 0 0,0-1-1 0 0,0 1 1 0 0,0-1-1 0 0,0 1 0 0 0,0 0 1 0 0,1-1-1 0 0,-1 1 1 0 0,0-1-1 0 0,1 0 1 0 0,9 3 1947 0 0,14 15-1377 0 0,-6 2-524 0 0,-1 0-1 0 0,19 27 0 0 0,-20-26-89 0 0,-8-7-53 0 0,0-1 0 0 0,10 23 0 0 0,-13-24-21 0 0,0 0 0 0 0,1 0 0 0 0,1 0 1 0 0,14 17-1 0 0,-21-28-12 0 0,0 1-1 0 0,1-1 1 0 0,0 1 0 0 0,-1-1 0 0 0,1 0 0 0 0,-1 1 0 0 0,1-1-1 0 0,0 0 1 0 0,-1 1 0 0 0,1-1 0 0 0,-1 0 0 0 0,1 1 0 0 0,0-1 0 0 0,0 0-1 0 0,-1 0 1 0 0,1 0 0 0 0,0 0 0 0 0,-1 0 0 0 0,1 0 0 0 0,0 0-1 0 0,-1 0 1 0 0,1 0 0 0 0,0 0 0 0 0,0 0 0 0 0,-1 0 0 0 0,1-1-1 0 0,1 1 1 0 0,0-1 8 0 0,1-1 1 0 0,-1 1-1 0 0,0-1 0 0 0,0 1 0 0 0,0-1 0 0 0,0 0 0 0 0,4-3 0 0 0,23-36 166 0 0,21-44 133 0 0,37-60 94 0 0,48-57 231 0 0,-91 127-495 0 0,-29 48-602 0 0,-14 25 220 0 0,0 1 0 0 0,0-1-1 0 0,0 0 1 0 0,-1 1 0 0 0,1-1-1 0 0,-1 0 1 0 0,1 0-1 0 0,-1 0 1 0 0,0 0 0 0 0,1 1-1 0 0,-1-1 1 0 0,-1-4 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44.6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0 336 0 0,'7'11'355'0'0,"0"-1"0"0"0,1 0 0 0 0,0 0 0 0 0,0 0 0 0 0,1-2-1 0 0,0 1 1 0 0,1-1 0 0 0,17 12 0 0 0,6 6 268 0 0,126 83 1495 0 0,-117-82-1739 0 0,115 74 1210 0 0,-154-98-1610 0 0,1 0 0 0 0,0 0-1 0 0,-1 0 1 0 0,0 0-1 0 0,0 0 1 0 0,5 8-1 0 0,-7-10-390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44.9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399 0 56 0 0,'-18'23'650'0'0,"0"1"1"0"0,2 0-1 0 0,-16 32 0 0 0,8-13-290 0 0,-214 314 515 0 0,231-348-1516 0 0,-1-1 0 0 0,-16 15 0 0 0,11-11-472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45.7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1 303 244 0 0,'0'0'3561'0'0,"1"3"-3272"0"0,5 11 212 0 0,1-1 0 0 0,0 0 0 0 0,15 21 0 0 0,8 12 74 0 0,66 105 506 0 0,-96-151-1055 0 0,1 1 0 0 0,-1 0 0 0 0,0-1 0 0 0,1 1 0 0 0,-1-1 1 0 0,1 1-1 0 0,0-1 0 0 0,-1 1 0 0 0,1-1 0 0 0,-1 1 0 0 0,1-1 0 0 0,0 0 0 0 0,-1 1 0 0 0,1-1 0 0 0,0 0 0 0 0,-1 0 1 0 0,1 1-1 0 0,0-1 0 0 0,0 0 0 0 0,-1 0 0 0 0,1 0 0 0 0,0 0 0 0 0,0 0 0 0 0,-1 0 0 0 0,1 0 0 0 0,0 0 0 0 0,0 0 1 0 0,-1 0-1 0 0,1 0 0 0 0,0 0 0 0 0,-1-1 0 0 0,1 1 0 0 0,0 0 0 0 0,-1-1 0 0 0,1 1 0 0 0,0 0 0 0 0,-1-1 0 0 0,1 1 1 0 0,0-1-1 0 0,-1 1 0 0 0,1-1 0 0 0,-1 1 0 0 0,1-1 0 0 0,0-1 0 0 0,3-2 93 0 0,0-1 1 0 0,0 0-1 0 0,-1 0 0 0 0,4-8 0 0 0,27-54 655 0 0,32-97-1 0 0,-41 97-2013 0 0,62-118 0 0 0,-58 138-3426 0 0,-21 33 2457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46.2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1 240 0 0,'16'21'1727'0'0,"49"37"491"0"0,140 96 0 0 0,-165-129-1809 0 0,0 2 0 0 0,38 36 1 0 0,-65-44-562 0 0,-12-19-28 0 0,-1 1-1 0 0,0 0 0 0 0,1 0 1 0 0,-1-1-1 0 0,0 1 1 0 0,0 0-1 0 0,0 0 0 0 0,0-1 1 0 0,1 1-1 0 0,-1 0 1 0 0,0 0-1 0 0,-1-1 0 0 0,1 1 1 0 0,0 0-1 0 0,0 0 1 0 0,0-1-1 0 0,0 1 0 0 0,0 0 1 0 0,-1 0-1 0 0,1-1 1 0 0,0 1-1 0 0,-1 0 0 0 0,1-1 1 0 0,-1 1-1 0 0,0 1 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46.5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349 0 372 0 0,'-3'1'545'0'0,"1"-1"-435"0"0,0 1 0 0 0,0 0 1 0 0,-1 0-1 0 0,1 0 0 0 0,0 0 1 0 0,0 1-1 0 0,0-1 0 0 0,0 0 1 0 0,0 1-1 0 0,1 0 0 0 0,-1-1 1 0 0,0 1-1 0 0,1 0 1 0 0,-2 2-1 0 0,-25 36 606 0 0,15-20-390 0 0,-165 260 1334 0 0,149-230-1603 0 0,-30 58-2921 0 0,50-93 1477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47.1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0 187 360 0 0,'0'0'3443'0'0,"1"2"-3108"0"0,6 17 79 0 0,0-1-1 0 0,2 0 1 0 0,0-1 0 0 0,1 0 0 0 0,14 19 0 0 0,-6-8-33 0 0,16 31 0 0 0,-29-48-199 0 0,1-1 1 0 0,0 1 0 0 0,1-1-1 0 0,0 0 1 0 0,10 10 0 0 0,-16-19-149 0 0,0-1-1 0 0,0 1 1 0 0,0 0 0 0 0,0-1-1 0 0,0 1 1 0 0,0-1 0 0 0,0 1 0 0 0,0-1-1 0 0,0 0 1 0 0,0 1 0 0 0,0-1-1 0 0,0 0 1 0 0,0 0 0 0 0,0 0 0 0 0,0 0-1 0 0,0 1 1 0 0,0-2 0 0 0,0 1 0 0 0,0 0-1 0 0,0 0 1 0 0,0 0 0 0 0,0 0-1 0 0,1-1 1 0 0,-1 1 0 0 0,0 0 0 0 0,0-1-1 0 0,0 1 1 0 0,-1-1 0 0 0,1 1 0 0 0,0-1-1 0 0,0 0 1 0 0,0 1 0 0 0,0-1-1 0 0,0 0 1 0 0,0-1 0 0 0,6-4 123 0 0,-1 0 0 0 0,0-1 0 0 0,7-9 0 0 0,-8 9-93 0 0,11-15 173 0 0,-1-2 0 0 0,14-28 0 0 0,-9 15-64 0 0,-4 5-57 0 0,18-49 0 0 0,-23 52-712 0 0,1 0 0 0 0,16-27 1 0 0,-2 4-4709 0 0,-16 39 2822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47.7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0 412 0 0,'0'0'531'0'0,"3"3"-37"0"0,33 34 1615 0 0,71 55-1 0 0,152 69 214 0 0,-13-11-522 0 0,-222-128-1456 0 0,-44-30-8744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28:48.1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569 4 416 0 0,'0'-1'121'0'0,"-1"1"1"0"0,1 0-1 0 0,-1-1 1 0 0,1 1-1 0 0,-1 0 0 0 0,1 0 1 0 0,-1-1-1 0 0,0 1 0 0 0,1 0 1 0 0,-1 0-1 0 0,1 0 1 0 0,-1 0-1 0 0,0 0 0 0 0,1 0 1 0 0,-1 0-1 0 0,1 0 1 0 0,-1 0-1 0 0,0 0 0 0 0,1 0 1 0 0,-1 0-1 0 0,0 0 0 0 0,1 0 1 0 0,-1 1-1 0 0,1-1 1 0 0,-1 0-1 0 0,1 0 0 0 0,-1 1 1 0 0,0-1-1 0 0,1 0 1 0 0,-1 1-1 0 0,1-1 0 0 0,-1 1 1 0 0,1-1-1 0 0,0 0 0 0 0,-1 1 1 0 0,1-1-1 0 0,-1 2 1 0 0,-19 26-122 0 0,10-14 486 0 0,-200 258 1586 0 0,-54 74-1298 0 0,253-329-1227 0 0,8-12-168 0 0,0 0 0 0 0,-1 0 0 0 0,1 0 0 0 0,-1-1 0 0 0,0 0-1 0 0,-8 7 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33.797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0 0 472 0 0,'14'0'220'0'0,"0"0"-1"0"0,-1 1 1 0 0,1 1-1 0 0,0 0 1 0 0,-1 1-1 0 0,1 1 1 0 0,-1 0-1 0 0,0 0 1 0 0,0 1-1 0 0,-1 1 1 0 0,0 0-1 0 0,1 1 1 0 0,-2 0-1 0 0,1 1 1 0 0,-1 0-1 0 0,10 10 1 0 0,-10-7-102 0 0,0-1 0 0 0,-1 1 0 0 0,0 1 0 0 0,0 0 0 0 0,-1 0-1 0 0,-1 1 1 0 0,0 0 0 0 0,-1 1 0 0 0,0-1 0 0 0,-1 1 0 0 0,-1 1 0 0 0,0-1 0 0 0,-1 1 0 0 0,3 21 0 0 0,-6-27-53 0 0,-1 0 1 0 0,0 1-1 0 0,-1-1 0 0 0,0 0 0 0 0,-1 0 0 0 0,1 0 1 0 0,-2 0-1 0 0,1 0 0 0 0,-1-1 0 0 0,-1 1 1 0 0,1-1-1 0 0,-2 1 0 0 0,-6 9 0 0 0,-5 6-27 0 0,-1-1 0 0 0,-39 40 1 0 0,49-56-474 0 0,1-1 1 0 0,-1 0-1 0 0,-1 0 1 0 0,1 0 0 0 0,-1-1-1 0 0,0-1 1 0 0,0 1-1 0 0,-16 5 1 0 0,5-4-1305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29T14:56:42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22512 4545 135 0,'-2'-4'244'16,"1"0"-6"-16,1 4-16 0,-3-3-14 0,3 3-14 16,0 0-22-16,3-5-17 0,-3 5-18 0,0 0-14 15,1-5-11-15,-1 5-15 0,0 0-13 0,0 0 0 16,0 0-4-16,0 0-8 0,9 10 6 0,-5-6-4 16,2 5 14-16,2 1-9 0,-3 5-6 0,3 3 2 15,-4 1-2-15,3 7-4 0,-3 2-3 0,0 2-4 16,-3 4-5-16,1-3-6 0,-2 2-1 0,0-3-5 15,-2 3-3-15,2-3-5 0,0-1-7 0,-5-4 3 16,5-6-3-16,0-1-5 0,0-5-2 0,0-2-3 16,0-4 0-16,0 1-2 0,3-2-1 0,-3-1-5 15,-3 1-14-15,3-4-18 0,0-2-29 0,0 0-21 16,0 0-20-16,0 0-32 0,0 0-24 0,0-13-24 16,0 7-26-16,-4-4-24 0,1 4-201 0,-1-2-454 15,-3-3 201-15</inkml:trace>
  <inkml:trace contextRef="#ctx0" brushRef="#br0" timeOffset="368.05">22133 4616 142 0,'0'0'192'16,"0"0"-23"-16,0 0-16 0,0 0-12 0,0 0-15 0,18-3 1 16,0 0-1-16,9-4-1 0,3-1 1 15,6-2-11-15,14-7-7 0,3 1-1 0,-2-1 0 16,-1-1-12-16,-1 2 1 0,-10 6-7 0,11-4-6 15,-13 4-10-15,-2 0-3 0,-4 1-5 0,-3 2-3 0,-9 1-12 16,-2-1-3-16,-3 3-3 0,-2 2-6 0,-1-2-3 16,-6 2-1-16,2 1-12 0,-2-1-16 0,-1 1-18 15,-4 1-18-15,0 0-28 0,0 0-26 16,0 0-30-16,8-1-38 0,-8 1-26 0,0 0-180 0,0 0-388 16,0 0 173-16</inkml:trace>
  <inkml:trace contextRef="#ctx0" brushRef="#br0" timeOffset="667.41">22213 5141 89 0,'0'0'150'0,"1"5"-18"0,-1-5-9 0,9 3 8 16,-2 0-12-16,2-3 2 0,5-2-7 0,4 4-9 15,5-4 5-15,4-1-7 0,6 1-2 0,1-1-10 16,0 0-8-16,3-1-8 0,-1-3 1 0,1 2-3 16,-1-2-10-16,-3 2-2 0,-1 1-5 0,0-1-1 15,-5-2-17-15,-7 4-1 0,-2-1-2 0,0 0-9 16,-8 1-8-16,-1-1-17 0,-1 1-13 0,-2 0-25 15,-2 1-34-15,0-1-50 0,0-3-31 0,-3 3-148 16,-1 3-323-16,-1-6 144 0</inkml:trace>
  <inkml:trace contextRef="#ctx0" brushRef="#br0" timeOffset="912.03">22986 4823 62 0,'0'0'180'16,"0"0"-3"-16,0 0-3 0,0 0-12 0,11 8 3 16,-8-2-1-16,-1 3-15 0,0 0-11 0,-1 4-9 15,3 3-17-15,-2-1-11 0,0 4-6 0,0-2-13 0,7-1-12 16,-7 1-39-16,1 0-51 0,0-4-54 0,1-4-55 15,-2 1-166-15,-1-2-319 0,1-2 140 0</inkml:trace>
  <inkml:trace contextRef="#ctx0" brushRef="#br0" timeOffset="3627.32">7532 6460 8 0,'-8'-11'128'0,"5"-2"-7"16,-4-2 0-16,1 0-20 0,-2 0 5 0,-2 0-1 15,0 0-2-15,1 0-8 0,-1 0-1 0,2 4-1 16,-3-4-4-16,-1 1-2 0,-1-2-12 0,-6-2-7 0,-4 0 1 16,0 3-9-16,-3-1-5 0,-1 1-3 15,-2 1 2-15,0 2-6 0,-6 2-2 0,1 0-6 16,-1 3-6-16,1 1-3 0,0 1-1 0,5 1-3 15,0 2-8-15,7 1-1 0,-1 1-2 0,5-2-2 0,-5 2-3 16,5 2-1-16,0-1 0 0,-1 1 1 0,-3 0-2 16,2 1-3-16,-2 1-9 0,-3 4 8 0,-3-1 0 15,-2 4-1-15,-3 1 4 0,1-1-4 0,1 2-3 16,1 0-1-16,0 3 1 0,2 2 1 0,-1-1-3 16,3-2 3-16,3 2 0 0,5-7-2 0,7-3-1 15,-1 0-2-15,3-1 2 0,2 0 0 0,0 1-1 16,2 2-1-16,-3 1 1 0,3 7 4 15,-2 1-1-15,-4 6-2 0,3 3 1 0,-4-1-3 0,2 2 7 16,2 0-5-16,-1 0 5 0,0 2-5 0,-2 0 4 16,3-1-1-16,-2 1-5 0,2 3 4 0,-2-1 4 15,2-1 1-15,3 1-4 0,-3-4-1 0,3-1-1 16,4 1 4-16,-4-5-5 0,2-1 3 0,2-4 3 16,1 1-2-16,0 0 1 0,-4-1 3 0,3 1-6 15,0 2-1-15,-2 5 2 0,1-1 0 0,-1 4-3 16,2 0 3-16,-2 2 0 0,3 0-2 0,-1 1 7 15,2-1-4-15,2 1 0 0,-1-1-5 0,2 2 1 16,0-6 3-16,1 4-2 0,0-3 1 0,3 1 6 16,-1 1-5-16,0 1 0 0,2 1 4 0,1 1-3 15,-5-2-4-15,4 0 6 0,0 3 3 0,0-4-6 16,0 1 3-16,-3 2-2 0,3-2-3 0,1 1 2 16,1 0-3-16,2 1-3 0,-1-3 9 0,1 4-1 15,4-2 0-15,-2-3-5 0,4 1 5 0,4-2-3 16,-1-2 0-16,4-2-2 0,3 0 4 0,4-5 1 15,0-1 2-15,13 3-5 0,-10-9-1 0,0 0 1 0,4-3 3 16,9 3-3-16,-11-4-1 0,15 3 1 16,-13-8 2-16,-3 2 0 0,2-4-1 0,0 0 1 15,1-1-2-15,12-4 2 0,-15-1 2 0,14-8-2 16,-14 1-3-16,18-8 1 0,-9-5-5 0,5-3 1 16,-2-6 5-16,-2-2-4 0,0-1-5 0,-2-2 1 0,2 1 2 15,-8 1 0-15,-5 1-2 0,-7 10 1 16,0 2 0-16,-5-2-4 0,-2 2 6 0,0-4-1 15,-3 3 1-15,0-4 0 0,-4 1 1 0,-1-1-1 16,-2-4-2-16,-2 2 4 0,-3-16 2 0,-2 1-3 0,-3-1 3 16,-7-3 3-16,-3-4-4 0,-1-1-2 15,-12-26-2-15,5 26-1 0,-10-28 3 0,5 28-4 16,-3-1 3-16,3 3-7 0,-9 6-11 0,1 3-8 16,-2 6-26-16,5 13-16 0,-13-3-14 0,-6 7-26 0,0 1-27 15,-4 5-135-15,-3 2-295 0,-1 2 131 0</inkml:trace>
  <inkml:trace contextRef="#ctx0" brushRef="#br0" timeOffset="4920.26">6733 5431 51 0,'0'0'126'0,"0"0"-17"0,0 0 2 0,0 0-7 15,0 0-1-15,0 0-4 0,0 0 3 0,0 0 5 16,-6-4-9-16,6 4 2 0,0 0-8 0,-4-3 0 15,4 3-4-15,0 0-8 0,-1-3 1 0,1 3-5 16,0 0-7-16,-1-4-6 0,1 4-6 0,0 0-5 16,0 0-8-16,-7-4 4 0,7 4-11 0,0 0-3 15,-1-2-6-15,1 2 1 0,0 0-8 0,-3-5 3 16,3 5-6-16,0 0-1 0,-1-3-4 0,1 3 1 16,0 0-2-16,0 0 0 0,0 0-2 0,0 0 3 15,0 0-8-15,-1-4 0 0,1 4-3 0,0 0 4 16,0 0 0-16,0 0-1 0,0 0-3 0,-3-4 1 15,3 4 0-15,0 0-2 0,0 0 3 0,0 0-5 0,0 0 1 16,0 0 0-16,0 0 4 0,0 0-2 0,0 0-2 16,0 0 5-16,0 0-2 0,0 0 0 15,0 0 1-15,0 0-3 0,0 0-2 0,0 0 2 16,0 0 0-16,0 0-1 0,-4-2 2 0,4 2-6 0,0 0 3 16,0 0-1-16,0 0 3 0,0 0 2 15,0 0 3-15,0 0-9 0,0 0 2 0,0 0 1 16,0 0-1-16,0 0 0 0,0 0 1 0,0 0-2 15,0 0 4-15,0 0-1 0,0 0-2 0,0 0 1 0,0 0-3 16,0 0 3-16,0 0 0 0,0 0-2 0,0 0 6 16,0 0-3-16,0 0-1 0,0 0 1 0,0 0-1 15,0 0-1-15,0 0-2 0,0 0 6 16,0 0-2-16,0 0-2 0,0 0 0 0,0 0 2 0,0 0 0 16,0 0-3-16,0 0 0 0,0 0 3 0,0 0-2 15,0 0-3-15,0 0-3 0,0 0 4 0,0 0 3 16,0 0-3-16,0 0 6 0,0 0-4 0,0 0-4 15,0 0-1-15,0 0 1 0,0 0-1 0,0 0 2 16,3 16 3-16,-2-13 4 0,-1 3-4 0,3 1-1 16,-3 3 2-16,2 1-1 0,1 1-1 0,1 6 2 15,-3-2 2-15,3 2-2 0,-3 1 1 0,3 0-3 16,1 0 8-16,-3 0-4 0,1 2-2 0,1-2 1 16,1-2 2-16,-5-4-3 0,3-2 5 0,-2 0-3 15,-1-2-2-15,4 1 2 0,-3-3-3 0,3 0 1 16,-4-2-1-16,4 0 4 0,-3-2 3 0,-2 2 2 15,2-2-5-15,-1-3 3 0,1 4 2 0,-1-4-1 16,0 0-3-16,0 0-1 0,0 0 10 0,-7-14 6 16,5 8 0-16,0-6-5 0,-2 0 0 0,-1-7 3 15,0-1 0-15,-4-6 1 0,-1 3-3 0,-1-7-6 16,2 4 1-16,-1-1-2 0,1 4-1 0,1 3 3 16,3 5-1-16,-3-5 0 0,1 6 0 0,-1 5-8 15,3-1-14-15,-2 3-29 0,2 2-25 0,2 0-26 16,2 0-40-16,-1 1-44 0,2 4-158 0,0 0-364 15,0 0 162-15</inkml:trace>
  <inkml:trace contextRef="#ctx0" brushRef="#br0" timeOffset="5592.01">8542 5006 60 0,'2'-4'189'0,"2"-3"-13"0,0 2-16 15,0-1-6-15,-2-1-16 0,3 0-7 0,1-1-5 16,1 1-12-16,1 0-11 0,0 0-10 0,1-2-9 15,3 3-7-15,-3 0-11 0,4 2-6 0,1-1-6 16,0 4-9-16,0 0-3 0,-1 3-4 0,1 3-3 16,-4 0-4-16,1 5 0 0,0 2-5 0,-2 2-1 15,-1 3 0-15,-3 2-5 0,0 6 0 0,-5 2 1 16,-5-2-3-16,2 1 5 0,-5 0 10 16,-2-2 6-16,-1 2 7 0,0-2 9 0,5-9 2 0,1-2 8 15,0-5 5-15,0 1-3 0,1-2-4 0,3-2-8 16,-2 2-3-16,2-4-7 0,0 0-5 0,-2 2-7 15,3-5-2-15,0 0-3 0,5 2 1 0,-5-2 0 16,18-2-5-16,-1-8-7 0,13-2-20 0,4-5-29 16,14-6-41-16,1 3-53 0,4-4-64 0,2 0-63 15,1 3-145-15,2-4-431 0,-4 4 190 0</inkml:trace>
  <inkml:trace contextRef="#ctx0" brushRef="#br0" timeOffset="6427.3">10621 5196 188 0,'0'0'228'0,"-4"-4"-10"16,4 4-16-16,0-4-16 0,0 4-17 0,0-6-16 15,3 1-17-15,-2 1-14 0,4-2-14 0,-1 3-7 16,1-3-11-16,4-2-11 0,0 0-5 0,1 1-9 15,2-1-5-15,0-1-7 0,1 0-4 0,4 2-8 16,-6 1-5-16,3 2-3 0,-1 1-3 0,1 1-3 16,-1 2 0-16,-3 0-6 0,0 2-3 0,-1 4-1 15,-1 2-2-15,-3 1 0 0,0 2 0 16,-5 3-1-16,3 1-4 0,-6 4 0 0,-3-2 4 16,1 1-3-16,-3-1-1 0,-1 6 1 0,-1-6-4 0,5-6 2 15,-7 5 1-15,7-4 3 0,-2-4 2 0,2 0 5 16,1 0-1-16,1-3-1 0,2-2-3 0,-2 2-3 15,3-5 1-15,-2 5-6 0,2-5-3 0,0 0 0 16,0 0-1-16,4 6 3 0,-4-6-5 0,7 1-4 16,-7-1-4-16,14 1 0 0,-9 0-1 0,7-2 2 15,-1 3-2-15,6 5 1 0,2-1 0 0,-1 2-2 16,5-1 4-16,5 4-1 0,2 0 3 0,-4-1-3 16,-8 0 2-16,1-2 2 0,-1 0-1 0,-9-3 2 15,0 3 6-15,-2-3 9 0,-6 4 7 0,-5 1 1 16,-1-2-1-16,-8 5-3 0,-14 1-6 0,-3 2-22 15,-5-1-37-15,-16 2-66 0,5-3-56 0,-9 2-250 16,3-6-455-16,12-3 202 0</inkml:trace>
  <inkml:trace contextRef="#ctx0" brushRef="#br0" timeOffset="7821.75">22238 5286 138 0,'-19'27'195'16,"-12"14"-15"-16,1 1-10 0,-2 4-9 0,1 4-9 15,-14 21-11-15,2 1 0 0,2 2 1 0,5 0-4 16,-5 3 1-16,-1 4-1 0,-3-2 5 0,3 0-8 16,-1 1 4-16,-1 1 0 0,-6-5-17 0,2 1-2 15,0-4 8-15,0-4-6 0,12-21 5 0,-1 1-15 16,1 1-2-16,-1-2-14 0,3-2-5 0,-3-3-11 16,5 0-1-16,9-19-1 0,4 2-15 0,3-6-23 0,5-8-40 15,4-2-51-15,1-4-55 0,2-1-39 16,0-4-52-16,4-1-55 0,0 0-250 0,12-25-543 15,-7 8 241-15</inkml:trace>
  <inkml:trace contextRef="#ctx0" brushRef="#br0" timeOffset="8517.98">20931 5797 42 0,'0'0'273'0,"0"0"-25"0,0 0-17 0,0-3-15 16,0 3-20-16,0 0-16 0,0 0-17 0,0 0-15 15,0 0-12-15,0 0-13 0,0 0-15 0,0 0-4 16,0 0-15-16,0 0-12 0,0 0-4 0,0 0 0 16,0 0 8-16,11 8-7 0,-6-3-5 0,-3 1 0 15,3 3-4-15,2 4-6 0,0 2-5 0,-1 1 0 16,-1 1-2-16,5 1-6 0,-6 1-7 0,1-1-1 15,0 1-3-15,2-8-4 0,-2 1-3 16,0-4-3-16,-4 0-3 0,3-2 3 0,-1-3 9 0,-1 1 9 16,5-4 0-16,-7 0 10 0,15-11 9 0,-5-3-4 15,7-13 4-15,9-14-13 0,-2-4 5 0,-1-6-9 16,0-4-6-16,-5 2-7 0,6 2-11 0,0 3-20 16,-6 5-27-16,1-1-31 0,-3 13-29 0,-2 0-34 15,0 6-56-15,1-4-41 0,0 3-46 0,-1 1-237 16,-5 7-541-16,2 4 240 0</inkml:trace>
  <inkml:trace contextRef="#ctx0" brushRef="#br0" timeOffset="9168.24">22979 5348 34 0,'-1'-3'266'0,"-3"-1"-25"0,4 4-26 0,-4-2-21 16,4 2-22-16,0 0-19 0,0 0-18 0,0 0-11 15,0 0-9-15,13 19-10 0,1-3-5 0,4 4-10 16,8 6-1-16,8 10 11 0,12 0-4 0,0 4-8 15,26 18 12-15,-21-21-9 0,29 20-4 0,-3-3-2 16,5 0-3-16,2-4-4 0,-2-1-3 0,4-4-13 16,-1 6 2-16,-2-4-9 0,-1-2-8 0,-27-14-2 15,0 1-5-15,-3-2-2 0,-7-1-4 0,-13-11-1 16,-4 0-7-16,0-1 1 0,-12-7-4 0,-5-1-1 16,-1-4-1-16,-1 1 1 0,-1-1-2 0,-2-1 0 15,-1-1-4-15,-1 0-1 0,-1-2-10 0,-3-1-23 16,0 0-23-16,0 0-23 0,0 0-29 0,0 0-29 15,0 0-36-15,0 0-41 0,0 0-37 0,0 0-201 16,-17-7-473-16,11 3 210 0</inkml:trace>
  <inkml:trace contextRef="#ctx0" brushRef="#br0" timeOffset="9568.37">23857 5341 102 0,'3'-6'210'0,"-3"6"-3"0,0 0-6 0,0 0-2 0,14 6-12 16,-9-2-9-16,9 0-9 0,1 1 4 0,3 4-9 15,6 5 4-15,3 2-1 0,-1 0-13 0,3 0-15 16,6 1-6-16,-1 2-15 0,0 1-10 0,-1-2-11 16,1 1-12-16,7 6-6 0,-9-6-8 0,0-1-2 15,0 0-9-15,-4 0-13 0,-4-3-1 0,1-1 0 16,-10-2-10-16,-5-6-6 0,-1 0-7 0,0-2-2 15,-4 0-4-15,3-3-10 0,-6 2-24 0,1-2-23 16,-3-1-44-16,0 0-43 0,-14 3-38 0,14-3-50 16,-18-6-30-16,-2 0-192 0,4-3-472 0,-8-7 209 15</inkml:trace>
  <inkml:trace contextRef="#ctx0" brushRef="#br0" timeOffset="9717.96">24279 5278 2503 0,'6'-15'90'16,"-2"5"-32"-16,1 1-32 0,-1 2-21 0,0 2-1 15,-1 1 0-15,-2 1-1 0,0 1-8 0,-1 2 7 16,0 0 4-16,-5 12 0 0,-8 10 2 0,-14 23 2 16,-10 2 1-16,-25 26-9 0,-10-2-19 0,8-2-33 15,-5-3-42-15,0 2-53 0,0-11-69 0,2 1-156 16,19-20-399-16,-3 1 177 0</inkml:trace>
  <inkml:trace contextRef="#ctx0" brushRef="#br0" timeOffset="14886.26">23496 3948 29 0,'0'0'191'0,"-3"-6"-11"0,3 6-23 0,-3-3-11 15,3 3-17-15,-1-3-15 0,1 3-10 0,-1-4-10 16,1 4-10-16,-3-4-6 0,3 4 3 0,-3-3-1 0,3 3-8 15,-4-4 2-15,1 2 13 0,3 2-5 0,-6-2-10 16,1-1-7-16,-1 1-1 0,1 0 7 16,-1 1 6-16,6 1 15 0,-9-1-9 0,5 0-11 15,4 1-11-15,-14 1-5 0,5 1-6 0,0 2-5 16,0 0-6-16,-1 1-5 0,1-1-3 0,-2 4-3 0,1-4-3 16,2 2-2-16,1-1-5 0,2 1-1 0,-2-1-4 15,2 0-1-15,1 1 0 0,1-1-5 0,1-1 2 16,-1 1-2-16,0 0-6 0,2 0 2 15,1-1 2-15,1 1-1 0,2 0 1 0,0 0-3 0,-1 0-1 16,3 2 2-16,0-1-3 0,-1-2 2 0,2 3 0 16,2-2-1-16,1-1 1 0,-2 1-4 15,1 0-4-15,4-1 0 0,-3-1-4 0,5 0-1 16,-1-2-5-16,1-1-4 0,-4 0 0 0,5 0 2 16,-2 0 4-16,1 0-6 0,-2 0 1 0,-1 1 5 0,1 0-3 15,-6 0-1-15,1 0 0 0,0 3 3 0,0 0 2 16,1 2 1-16,0 2 0 0,-1 2-2 0,-1 0-2 15,4 4-2-15,-5-2-7 0,-1-1-7 16,1 3-3-16,-1-2-2 0,0-2-4 0,2-2 9 0,-6-2 1 16,4 0 5-16,-3-1 5 0,2-3 12 0,-2 3 11 15,-1-5 10-15,0 5 1 0,0-5-1 0,0 5 2 16,-4-2-3-16,3 0-2 0,-3 0 0 0,-2 1 2 16,1 0-3-16,-2 1 1 0,-2 0 3 15,1 1-7-15,-1-1 3 0,0 0-6 0,0 1 4 0,1-2-2 16,4-2 2-16,-2 0-2 0,1 1 1 0,-2-2-1 15,0 0-1-15,2-1-1 0,5 0 5 0,-9 0-4 16,9 0 1-16,-8-2 0 0,5-1-1 0,3 3 4 16,-6-4 2-16,4 0-1 0,-1 1-2 0,2 0 5 15,-1-2 0-15,1 0 0 0,1 0 0 0,-1-1-1 16,1-3-1-16,0 3 1 0,1-4-1 0,0 2 2 16,1-2-3-16,-1-1 3 0,0 3-2 0,1-3 2 15,-1 4-3-15,-1-4 1 0,1 7-3 0,0-5 2 16,-1 2 1-16,0 2-1 0,0 1-2 0,0-1-3 15,0 2-3-15,2-1 1 0,-2 4 2 0,2-5-1 16,-1 1 0-16,2-1 1 0,-2 0-5 0,2-1 2 16,-1 1 1-16,0-2-1 0,0 0 2 0,1 0 0 15,-1 1 1-15,2-4-3 0,0 0 0 16,1 0 2-16,-1 0 2 0,-2 2 0 0,2 2-2 0,0-5 2 16,-1 3 2-16,1-1 3 0,-2 2 8 0,1 0 8 15,0-1 0-15,-1 3-2 0,-2-1 1 0,2-2 1 16,-2 1-5-16,1-1 0 0,-1 2-4 0,0-1 1 15,0-1 0-15,0 2-2 0,-1-1 7 0,1 1-5 16,-1-1-3-16,1 5 1 0,0-4-3 0,-1 2 1 16,1 4 0-16,0-7-4 0,-2 3-1 0,-1 1 4 15,3 3-7-15,-4-4 2 0,1-1-4 0,-2 3-1 16,0 1-2-16,5 1-10 0,-17 0-11 0,6 4-18 16,-1 1-22-16,-6 4-24 0,-2-1-34 0,2 3-36 15,0-2-36-15,-5 6-40 0,0 0-140 0,9-5-401 16,3-2 178-16</inkml:trace>
  <inkml:trace contextRef="#ctx0" brushRef="#br0" timeOffset="22826.48">23882 4174 71 0,'0'0'95'0,"0"0"-8"0,0 0-6 16,0 0-10-16,0 0-6 0,0 0 16 0,0 0 5 16,0 0 4-16,0 0 8 0,0 0 9 0,0 0 8 15,0 0 0-15,0 0 6 0,0 0 1 0,0 0-12 16,0 0-6-16,0 0-9 0,0 0-11 0,0 0-7 16,0 0-11-16,0 0-8 0,0 0-13 0,0 0 0 15,0 0-5-15,5 13-2 0,-4-5-4 0,0 4 1 16,-1 4 1-16,0 0-9 0,0 4-4 0,-2-1-15 15,-3-1-8-15,-3 4-20 0,0-4-15 0,-1-1-25 16,-5 8-21-16,-2-6-32 0,-5 2-21 0,0 0-24 16,-8-3-131-16,-3-4-311 0,-1 1 138 0</inkml:trace>
  <inkml:trace contextRef="#ctx0" brushRef="#br0" timeOffset="24543.91">24243 3923 41 0,'-5'-2'176'0,"5"2"-17"16,0 0-19-16,0 0-13 0,-6-2-13 0,6 2-16 15,0 0-8-15,0 0-6 0,0 0-16 0,0 0-1 16,0 0-7-16,-5 8 8 0,3-1 11 0,0 3-1 16,-2 1-10-16,0 5 0 0,2 0-2 0,0 2-13 15,0 4 1-15,-1-3-2 0,1 8-6 0,0-2 0 16,2-5-7-16,0 0-5 0,0 0-4 0,0 0 2 16,4-2-6-16,1 0 0 0,-1-1-4 0,4-2-1 15,-2 0-5-15,4-3 1 0,-1-4-5 0,4-1 0 16,-3-4 1-16,4-2 3 0,-2-1-2 0,-2-1-4 15,4-4 3-15,-1-1-1 0,-3 0 9 0,0-4 2 16,1-1 7-16,-1-3 3 0,-1-2 8 0,-4 0-4 16,1-2 11-16,-4-1-6 0,0-5 4 0,1-1 24 15,-3 7-2-15,0-8-2 0,-1 8-3 0,-1-8-4 16,-2 7-4-16,0 1-6 0,-1 0-6 0,-1 0-1 16,0 6-3-16,1-2-6 0,-1 4-9 0,-1-4-11 15,-1 5-18-15,-3 0-31 0,-1 5-16 0,-7-1-41 16,2 5-38-16,-6 6-39 0,-4 0-36 0,3 4-26 15,-5 5-150-15,2 1-412 0,4 3 182 0</inkml:trace>
  <inkml:trace contextRef="#ctx0" brushRef="#br0" timeOffset="25502.98">23388 3659 171 0,'-5'0'220'0,"1"-3"-16"0,4 3-13 0,-9 3-23 15,2-2-18-15,-3 5-17 0,1 2-11 0,-2 10-16 0,-3 4-11 16,3 9-7-16,-8 12-10 0,3 9-2 0,2 4-7 16,-4 23-7-16,7-22-3 0,3 0-4 15,2 1-6-15,3-3-7 0,2-1-4 0,2-3-3 16,4-14-21-16,4-5-14 0,6 1-18 0,4-4-11 0,6-6-18 16,6-1-21-16,17-2-27 0,2-2-25 0,4-12-23 15,3-9-142-15,3-5-307 0,4-1 136 16</inkml:trace>
  <inkml:trace contextRef="#ctx0" brushRef="#br0" timeOffset="26028.49">24531 3583 61 0,'0'0'205'0,"0"0"-24"15,0 0-20-15,4-2-15 0,-4 2-11 0,14 3-18 16,0 2-12-16,4 1-6 0,8 4-11 0,3 3-8 16,5 7-11-16,3 10-7 0,0 4-2 0,0 9-2 15,-6 3-5-15,-3 6-4 0,-5 3-7 0,5 22 0 16,-16-21-4-16,-6-3-5 0,-6-2-6 0,-13-3-25 16,-5-1-21-16,-8-6-16 0,-4 2-17 15,-7-9-14-15,-9-3-20 0,1 0-10 0,-4-3-39 0,-3-1-103 0,-4-3-257 16,-3-1 114-16</inkml:trace>
  <inkml:trace contextRef="#ctx0" brushRef="#br0" timeOffset="36348.58">20841 7303 152 0,'0'0'216'0,"0"0"-10"0,0 0-12 0,0 0-11 15,0 0-13-15,0 0-11 0,0 0-10 0,0 0-14 16,0 0-8-16,0 0-10 0,0 0-9 0,0 0-7 16,0 0-13-16,0 0-13 0,0 0-7 0,0 0-7 15,0 13-7-15,0-4-4 0,0 4-3 0,7 5-3 16,-5 1-3-16,1 8 1 0,-1-1-3 0,3-1 5 16,2 3-5-16,-2 0 7 0,0 3 2 0,0 0-5 15,0-3-1-15,0-1-4 0,0-3-3 0,3 0-1 16,-5-5-5-16,0-2 0 0,0 1-5 0,1-1-1 15,-1-2 0-15,-1-4-8 0,-2-1 0 0,1-1 1 16,1-3-4-16,0 0 1 0,-1-1 0 0,-1 1-5 16,2-2-12-16,-2-4-17 0,0 4-26 0,0-4-41 15,0 0-41-15,0 0-38 0,0 0-37 0,0 0-223 16,-12-10-460-16,7 2 204 0</inkml:trace>
  <inkml:trace contextRef="#ctx0" brushRef="#br0" timeOffset="36743.25">20494 7419 150 0,'0'0'218'0,"0"0"-19"0,3-2-22 0,-3 2-17 0,0 0-18 16,0 0-12-16,5-5-15 0,1 1-7 16,3 1-7-16,3-2-12 0,1-5-5 0,7 2-3 0,7-5-10 15,4-2 2-15,1-3-2 0,11-3-6 0,2-1-8 16,1 2-3-16,-1-4-5 0,-7 7 9 15,10-6-8-15,-13 7-7 0,0-2-3 0,-1 4-1 16,-3 0-5-16,-5 3-1 0,-7 2-5 0,-8 3-2 0,1 3 1 16,-2-2 2-16,-2 3-3 0,-2 0-2 0,-1-2-3 15,0 2 1-15,-5 2-4 0,5-2-10 0,-5 2-25 16,4-2-26-16,-4 2-29 0,0 0-36 0,0 0-20 16,0 0-31-16,0 0-20 0,-9 14-157 0,2-6-364 15,-2 3 161-15</inkml:trace>
  <inkml:trace contextRef="#ctx0" brushRef="#br0" timeOffset="36956.76">20609 7897 53 0,'16'-2'171'16,"-4"-3"-7"-16,4 0-6 0,2-2-2 0,3 1-3 15,7-6-10-15,1 1-8 0,0 1-7 0,6-4-7 16,-3 1-12-16,4 0-9 0,-4-2-13 0,2 1-20 16,-2 0-23-16,0 1-25 0,-2 3-38 0,-1 0-41 15,-3-3-47-15,-7 8-164 0,-3 0-293 0,-4 0 130 16</inkml:trace>
  <inkml:trace contextRef="#ctx0" brushRef="#br0" timeOffset="37297.92">21318 7636 51 0,'3'-4'189'0,"0"-1"-18"0,4-1-15 15,-2-1-15-15,1 0-20 0,3-1-15 0,3 1-7 16,-2 0-10-16,0 2-5 0,1-1-16 0,1 2-7 16,3 1-4-16,-2 1-3 0,-4 1-6 15,1 1-5-15,2 1-4 0,-2 4 1 0,-2-2 9 0,-6 2 6 16,2 5 17-16,-4 1 3 0,0 1 16 0,-5 6 7 15,-8 5 7-15,3 2-6 0,-4 1 2 16,1-2-2-16,0-3-4 0,-1-4-3 0,4-4-14 16,1-2-6-16,5-1-12 0,1-3-10 0,1 0 1 0,-2-2-7 15,6-2-6-15,2-2 1 0,-4-1-9 0,21-7-1 16,-2-2 0-16,7-5-5 0,7-3-13 0,3-2-20 16,7-6-26-16,-11 4-24 0,13-3-42 0,-17 1-27 15,3 4-32-15,-4 0-33 0,-4-2-56 0,-13 6-130 16,-1 0-409-16,-3-1 181 0</inkml:trace>
  <inkml:trace contextRef="#ctx0" brushRef="#br0" timeOffset="38198.31">21937 6831 109 0,'0'0'137'16,"1"-6"-7"-16,-1 6-9 0,0 0-9 0,0 0-5 15,0 0-4-15,0 0 7 0,0 0 6 0,-8 14-5 16,4-3 11-16,-1 9-5 0,-1 7 5 0,-3 3 0 16,0 15 7-16,1 5-3 0,-2 3-1 0,2 4-6 15,-5 2-11-15,3-3-6 0,3-1-12 0,1-3-7 16,1 1-10-16,1-4-6 0,4-13-6 0,4 0-6 0,1 0-11 15,5-9-15-15,6-1-18 0,-2-7-31 16,0-6-27-16,7-6-16 0,-1-6-22 0,11-4-25 16,2-5-15-16,3-6-16 0,-3-3-28 0,0-3-182 15,-6 0-379-15,0 2 169 0</inkml:trace>
  <inkml:trace contextRef="#ctx0" brushRef="#br0" timeOffset="38832.35">22202 7042 145 0,'0'0'172'0,"0"0"-16"15,0 0-14-15,0 0-10 0,0 0-13 0,3 19-8 16,-1-10-12-16,-2 2-15 0,-1 0-2 0,1 0-9 15,0 1-1-15,-2 1 4 0,0-1-11 0,1-2-3 16,0 0-6-16,-1-2-7 0,2-3-1 0,0 3-3 16,0-4-3-16,-1-1-3 0,2 2 0 0,-1-5 1 15,0 6 6-15,0-6 1 0,4 1-2 0,-4-1-1 16,0 0-10-16,13-8 3 0,-9 6-5 0,3 1-4 16,-1-2-6-16,-3 2 0 0,-3 1 1 0,11-4-7 15,-7 2-1-15,3 2-5 0,-7 0 0 0,9 3-2 16,-4-1-1-16,-1 0-4 0,0 2 1 0,2-1 3 15,-1 3-6-15,1-3 0 0,1 2 0 0,-3-2-3 16,-3 4 5-16,7-3-4 0,-7 0 3 0,3 3-2 16,-3 0 1-16,3-1 1 0,-4 4 3 0,0-3-1 0,-1 0 1 15,-3 3 8-15,0-1-1 0,-1 0 3 0,-1-1 3 16,-1 1 0-16,2-2-2 0,0 1 1 16,1-3-4-16,-2 1 2 0,2-1-4 0,-2-1-1 15,-1 0 1-15,0 2-2 0,-3 0-8 0,4-2-12 0,0-2-9 16,-1 2-24-16,-4 2-27 0,3-4-24 0,2 0-21 15,-1-1-14-15,0-1-26 0,7 0-38 0,-12-3-102 16,7 2-319-16,3-4 141 0</inkml:trace>
  <inkml:trace contextRef="#ctx0" brushRef="#br0" timeOffset="39076.67">22129 7006 109 0,'4'-3'162'16,"1"0"-14"-16,-1 1-16 0,5-3-8 0,4-1-17 16,-2 1-5-16,6-2-7 0,1-3-7 0,7-2-4 15,0 2-11-15,4-4 6 0,-1 0-10 0,0 0-3 16,3-1-5-16,-3 2-10 0,-1 0 2 0,-1 2-5 15,-10 1-8-15,-2 5 0 0,-5 0 1 0,-3 0-1 16,2 3-5-16,-4-1-12 0,1 1-15 0,-2-1-25 0,-3 3-26 16,2-3-32-16,-2 3-35 0,0 0-42 0,0 0-96 15,0 0-266-15,0 0 117 0</inkml:trace>
  <inkml:trace contextRef="#ctx0" brushRef="#br0" timeOffset="39431.4">22581 7156 40 0,'3'-2'221'0,"-3"2"-19"15,3-2-22-15,-3 2-17 0,0 0-12 0,6 5-16 16,-4 1-12-16,1 3-9 0,0 3-7 0,-2 6-13 15,-1 0-8-15,-1 8-7 0,-5 2-24 0,-6-3-43 16,1 0-58-16,-3-3-56 0,-6 0-167 0,1-2-292 16,-1-2 129-16</inkml:trace>
  <inkml:trace contextRef="#ctx0" brushRef="#br0" timeOffset="40883.8">22874 6866 7 0,'0'0'172'0,"0"0"-17"0,0-5-11 15,0 5-12-15,0 0-15 0,0 0-16 0,0 0-5 16,0 0 2-16,0 0 5 0,0 0 8 0,-2 12-4 15,-1-2 0-15,2-1-9 0,-4 7-7 0,0 2-8 16,1 0-1-16,-2 9 3 0,0 2-6 0,-1 3-6 16,-1-1-4-16,2 0-6 0,1-1-9 0,-2 1-1 15,1-2-7-15,2-2-4 0,2 2-6 0,2-8-3 16,0-2-4-16,1-2-3 0,1-1 0 0,2-5-5 16,1 0 0-16,-1-1-8 0,4-2 1 0,1-3 0 15,-2-3-2-15,0 1 1 0,4-5-2 0,-2 1-2 16,1-1 6-16,-3 0 7 0,-1-3 0 0,-2-3 7 15,4 1 9-15,-4 0 5 0,-2 0 8 0,-1 0 2 16,1-1-6-16,-4 0-6 0,1 2-7 0,-3 0-3 16,-2 1-3-16,0 1-5 0,-3-1-4 0,0 2-13 0,0 2-11 15,-3 1-30-15,4 3-30 0,-3-2-42 0,3 1-50 16,3 0-43-16,0-1-36 0,0 0-155 16,5-1-423-16,0 0 187 0</inkml:trace>
  <inkml:trace contextRef="#ctx0" brushRef="#br0" timeOffset="41183">22728 6549 202 0,'21'-1'218'0,"10"1"-16"0,2 5-14 16,3 3-7-16,16 5-1 0,-2 9-23 0,5 6-12 16,-1 0-5-16,21 19-11 0,-24-8-11 0,14 23-7 15,-26-15-7-15,13 23-9 0,-25-19-6 0,-4 5-11 16,-1 23-5-16,-16-27-6 0,-2 0-6 0,-14-3-8 16,-7-3-25-16,-6-3-22 0,-9-3-30 0,-7-4-41 15,-3-7-28-15,-1-1-57 0,-8-10-74 0,1-3-122 16,16-7-373-16,-17-7 166 0</inkml:trace>
  <inkml:trace contextRef="#ctx0" brushRef="#br0" timeOffset="42666.77">24811 6616 49 0,'0'-5'159'0,"0"5"-15"15,0 0 2-15,0 0-5 0,0 0-10 0,2 17-6 16,1-7-11-16,-1 2-4 0,2 6-5 0,4 4 0 16,-2 5-1-16,4-1-4 0,-3 6-4 0,3-5-9 15,1 6 12-15,-1 0-9 0,6 12-8 0,-7-14-3 16,1 2-7-16,4-3-5 0,-5 1-4 0,3-1-7 16,-1-2-4-16,-3-4-7 0,-3-6-2 0,0-2-4 15,-1-4-3-15,-1-3-2 0,0 1-4 0,-1-4 1 16,-1 2-14-16,-1-5-33 0,0-2-42 0,0-1-35 15,0 0-17-15,0 0-26 0,-10-19-32 0,6 7-177 0,-5-7-374 16,1 1 165-16</inkml:trace>
  <inkml:trace contextRef="#ctx0" brushRef="#br0" timeOffset="42976.13">24496 6806 97 0,'0'0'185'0,"0"0"-20"0,0 0-18 0,0 0-6 15,0 0-10-15,0 0-6 0,31-2-7 0,-13-2-2 16,9-2-1-16,3-2 1 0,2-3-6 0,2-1 0 16,18-5 1-16,-3 0-4 0,3-2-5 0,-2 1-8 15,-2-2-5-15,1 2-10 0,-15 6-7 0,0-1-3 16,-4 2-10-16,-11 4-3 0,-2-1-3 0,-7 5-6 15,3-1-2-15,-7 1-4 0,2-1-5 0,-3 3-2 16,0-1-11-16,-1 0-3 0,1 0-8 0,-5 2-10 16,4-1-17-16,-4 1-18 0,0 0-24 0,0 0-33 15,0 0-28-15,0 0-9 0,4 7-25 0,-4-7-11 16,-9 14-29-16,1-3-122 0,-6 2-339 0,5 1 150 16</inkml:trace>
  <inkml:trace contextRef="#ctx0" brushRef="#br0" timeOffset="43196.54">24688 7286 30 0,'1'4'178'0,"0"-2"-4"0,6-1-6 16,-1-1-14-16,3-1 0 0,5-3-7 0,3 1-9 15,2-3-5-15,9-3-8 0,2 1-9 0,4-3-10 0,2-2-12 16,-3-3-8-16,17-2-11 0,-14 5-5 0,12-5-12 15,-15 5-16-15,3 0-24 0,-4-2-20 16,-1 4-21-16,-6 0-33 0,-8 2-12 0,0 0-19 0,-8 4-22 16,-3-1-24-16,-1 2-17 0,-1-2-90 0,-3 4-260 15,-1 2 115-15</inkml:trace>
  <inkml:trace contextRef="#ctx0" brushRef="#br0" timeOffset="43974.95">25484 6980 36 0,'0'0'132'15,"0"0"-10"-15,0 0-15 0,0 0-13 0,-7-1-5 16,7 1-15-16,0 0-1 0,0 0-4 0,0 0-12 16,0 0-1-16,0 0-13 0,0 0-2 0,0 0 13 15,0 0 3-15,-4-1 13 0,4 1 15 0,0 0 13 16,0 0 1-16,0 0 1 0,0 0-4 0,1-8-5 0,-1 8-5 16,0 0-10-16,4-6 3 0,-2 4-11 15,-2 2-9-15,0-5-9 0,0 5-4 0,4-4-9 0,-4 4-3 16,3-3-4-16,0-1-1 0,1 3-4 15,0-1-3-15,1-2 0 0,1 1-7 0,2 0 1 0,-1 2-7 16,4-3-3-16,-3 2 1 0,0-2-2 0,-1 4-9 16,2 0 1-16,-1 3-5 0,1-2 3 15,-3 1 1-15,-2 3 6 0,0 6-5 0,-4 5 4 16,-1 2-4-16,-6 7 4 0,-3 1-1 0,-3 2-3 0,-1 2 14 16,-2-4 0-16,0 0 6 0,-7-1 6 0,5-4 5 15,2 0 3-15,3-6 4 0,3-3 0 0,2-3 2 16,-1-1-5-16,4-3-4 0,0 1-5 0,1-3-4 15,1 2 0-15,1-2-3 0,-1-1-1 0,3-2-1 16,4 5-1-16,-4-5-1 0,13-4 3 0,-3 2-4 16,6-6-13-16,3 1-24 0,7-7-10 0,6-2-24 15,-1-1-16-15,2 1-38 0,12-8-28 0,2-1-19 16,0-3-34-16,-13 10-150 0,9-11-374 0,-11 8 166 16</inkml:trace>
  <inkml:trace contextRef="#ctx0" brushRef="#br0" timeOffset="44287.12">26197 6366 206 0,'0'-5'207'0,"0"5"-20"16,0 0-18-16,0 0-12 0,0 0-7 0,0 0 0 0,-9 18-14 16,0-2-1-16,-3 7-9 0,0 2-7 15,1 4-4-15,-1 1-10 0,1 4-7 0,2 1-10 16,0 12-7-16,0 3-10 0,1-2-5 0,7 4-5 0,2 1-5 16,6-3-8-16,3-2-3 0,3-2-6 0,-1-11-8 15,5-2-29-15,5-5-24 0,-1-2-42 16,5-6-51-16,3-10-34 0,2-7-29 0,1-6-176 15,-3-7-383-15,3-7 170 0</inkml:trace>
  <inkml:trace contextRef="#ctx0" brushRef="#br0" timeOffset="44783.79">26597 6557 8 0,'0'0'144'0,"0"0"-10"16,0 0-2-16,0 0-10 0,0 0-8 0,9 13-1 16,-2-9-5-16,0 2-8 0,6-1-9 0,-7 3-7 15,6-2-10-15,3 5 1 0,-6-3-12 0,8 2-3 16,-4 4-1-16,1-2-7 0,-4 4-7 0,0 0-2 15,3 2-1-15,-8-1-8 0,-1 1 3 0,-3 3-6 16,-2-3 0-16,-4 1-5 0,-5-1 5 0,-2-3 10 16,2-2 9-16,-4-1 14 0,-3-1 2 0,7-5-1 15,-3-3 13-15,3-1-1 0,-3 1-4 0,5-3-7 16,2-2-2-16,0-2-9 0,2 0-6 0,0-1-4 16,5-6-8-16,4 0-3 0,0 0-9 0,7-3-5 15,2-3-4-15,3-2-7 0,-1-2-3 0,0 7-2 16,-1-2 1-16,-4 1-1 0,2 1 2 0,-3-1 1 15,1 2 5-15,-6-3-2 0,1 2 8 0,1-1 4 0,-2 0 7 16,-4-2-9-16,0 4 6 0,-1 0-2 16,-4-4 2-16,1 6-1 0,-4-4-7 0,-3 6-1 15,-4 1-8-15,-4 0-1 0,-2 5-11 0,-12 2-31 16,-1 3-19-16,-1 4-29 0,-4 2-23 0,3 3-23 0,2 0-6 16,9 0-21-16,6-3-33 0,1 0-180 0,8 1-396 15,2 0 175-15</inkml:trace>
  <inkml:trace contextRef="#ctx0" brushRef="#br0" timeOffset="44955.84">26793 6740 113 0,'4'-1'213'0,"-4"1"-14"16,0 0-18-16,11 2-14 0,-6 2-21 15,-2 0-8-15,1 5-13 0,-2 1-11 0,-4 7-12 0,0 8-8 16,0-1-7-16,-3 1-9 0,-7 1-18 0,-1 0-40 16,-1-2-55-16,-1-3-50 0,-1 0-50 0,0-9-129 15,3 3-286-15,3-6 127 0</inkml:trace>
  <inkml:trace contextRef="#ctx0" brushRef="#br0" timeOffset="45428.34">27079 6535 116 0,'4'-4'221'0,"-4"4"-19"16,0-3-20-16,0 3-19 0,1-3-17 0,-1 3-21 16,0 0-13-16,0 0-6 0,0 0-14 0,-1 14-6 15,1-8-9-15,-4 4-7 0,4-1-8 0,-4 7-15 16,0 1 9-16,1 2-2 0,1 0-8 0,-3 0-2 16,-2 6-1-16,2-1-7 0,3-5 0 0,-2-1-4 15,6 1-2-15,0-2-6 0,-2-5-1 0,2-1-1 0,0-4-5 16,1 2-7-16,4-4-1 0,-3-1 3 15,-1-4-1-15,-3 0-1 0,16-10-3 0,-6 3 2 16,1-1 5-16,0-7-2 0,-1-1-2 0,1 0 5 16,-2-2 0-16,2-5 9 0,-5 6 6 0,1 1 17 15,-3 1 1-15,-3 2 2 0,-2 2-2 0,0 0-8 16,-3 0-7-16,-2 3-1 0,1-1-8 0,-1 1-7 16,-3 1-13-16,0 2-19 0,-1 2-27 0,-3-1-22 0,3 3-29 15,-2 1-33-15,2 1-32 0,5 0-40 16,-3 3-154-16,1-3-379 0,0 1 168 0</inkml:trace>
  <inkml:trace contextRef="#ctx0" brushRef="#br0" timeOffset="45635.79">27083 6216 163 0,'32'-3'202'0,"2"3"0"16,2 3-4-16,15 5-13 0,3 3-17 0,0 6-11 15,2 5-13-15,-4 3-7 0,2 9-13 0,-7 3-14 16,-6 5-3-16,-10 3-15 0,-11 1-9 0,-6 4-4 16,-18-1-6-16,-7 0-17 0,-13-3-30 0,-6 2-56 15,-11-5-39-15,-6-2-52 0,-4-4-65 0,-24 8-131 16,-10-9-344-16,28-19 153 0</inkml:trace>
  <inkml:trace contextRef="#ctx0" brushRef="#br0" timeOffset="47406.47">20892 8228 140 0,'0'0'206'0,"0"0"-17"15,0 0-15-15,0 0-8 0,0 0-11 0,-10 15-3 16,0-2-10-16,-3 2-7 0,-7 11-6 0,-10 12-8 16,-2 6 1-16,-6 5-3 0,-16 19-6 0,-2-2-6 15,0 1-8-15,-3 4-7 0,3-5-1 0,0-1-5 16,1-2-3-16,11-19-7 0,3-1-4 0,2 2-1 15,2 0-12-15,2-2-1 0,3-4-3 0,10-11-5 16,-1 0-7-16,3-2 7 0,1-4-4 0,2 1-2 0,6-6-9 16,-2-1-1-16,3-3-9 0,1 1-25 0,0-6-25 15,1 1-34-15,2-2-38 0,-1-1-46 0,2 0-37 16,4-3-44-16,-4 0-212 0,1-1-471 16,0-1 209-16</inkml:trace>
  <inkml:trace contextRef="#ctx0" brushRef="#br0" timeOffset="48257.2">19582 8609 205 0,'0'0'231'0,"-2"-3"-20"0,2 3-21 15,0 0-19-15,0 0-17 0,0 0-14 0,0 0-16 16,0 0-12-16,0 0-9 0,1-6-7 0,-1 6-2 0,0 0 1 16,0 0 1-16,0 0-1 0,0 0-5 15,13 6-3-15,-11-2-6 0,2 1-5 0,0 0-5 0,1 4 8 16,0 3-3-16,-2 1-11 0,1 5-4 16,1 3-6-16,-1-2 0 0,2 0-9 0,0-1-3 0,0 0-4 15,-3 0-4-15,5-1-3 0,-5-4-2 0,4-2-5 16,-3-2-3-16,1-1 0 0,-1-1-5 0,-3-2 5 15,3 0-5-15,-2-3 11 0,0 1 8 0,-1 1 13 16,-1-4-6-16,0 0-5 0,0 0 1 0,9-8-4 16,-4-4 0-16,-1-6-6 0,9-12-1 0,-3-3-6 15,8-12 0-15,0-2-6 0,2-2-5 0,-2 3-14 16,0 2-17-16,0-1-28 0,-4 13-39 0,-4-2-39 16,4 5-39-16,-3 0-39 0,0 1-39 0,1 2-224 15,-2 1-505-15,-4 6 223 0</inkml:trace>
  <inkml:trace contextRef="#ctx0" brushRef="#br0" timeOffset="49392.47">21423 8172 19 0,'0'0'206'0,"0"0"-13"15,0 0-17-15,0 0-17 0,0 0-14 0,0 0-11 16,0 0-15-16,0 0-11 0,0 0-7 0,0 0-6 15,0 0-1-15,0 0 1 0,20 1-2 0,-15 2-9 16,3 2-5-16,1 3 1 0,0 0 3 0,5 5-1 16,4 5-1-16,-2 3-4 0,1 3-5 0,3-1-1 15,1 5-5-15,1 1-3 0,8 12 3 0,1 0-2 16,1-1-2-16,-1 2-5 0,-1 2-7 0,2-5-5 16,5 3-4-16,-5 1-3 0,5-3-3 0,-2-2-5 15,2-4-5-15,-9-11 1 0,12 7-1 0,-11-9 6 16,-1-4 0-16,-1-1-2 0,-9-5-7 0,-3 0 3 15,-3-5 5-15,-3 1 16 0,-2 0 15 0,0-4 5 16,0 0 6-16,-3-1-6 0,0 1-13 0,0 2-2 16,-3-2-6-16,-1-3 0 0,1 4-8 0,-1-4-20 0,0 3-30 15,-1 4-40-15,1-7-44 0,-4 2-49 0,4-2-58 16,0 0-57-16,0 0-255 0,-10-14-558 16,6 8 247-16</inkml:trace>
  <inkml:trace contextRef="#ctx0" brushRef="#br0" timeOffset="49721.62">22051 8258 59 0,'0'0'219'0,"0"0"-13"0,0 0-9 0,0 0-6 16,0 0-20-16,22 9-11 0,-12-5-13 0,3 6-8 16,4-2 2-16,2 3-2 0,4 4-10 0,4-2-5 15,1 4-9-15,1-2-4 0,3 1-8 0,0-2-12 16,0 1-6-16,0 0-7 0,0 0-9 0,-6-4-7 15,0 2-3-15,-6-6-7 0,-4 1-4 0,-2-4-7 16,-5 0-7-16,0-2 0 0,-1 2-6 0,-2-1-11 0,-1-2-11 16,-2 2-20-16,-3-3-22 0,4 1-24 15,-4-1-32-15,0 0-26 0,0 0-38 0,0 0-15 16,-11-14-62-16,1 9-130 0,5-1-392 0,-5 0 173 0</inkml:trace>
  <inkml:trace contextRef="#ctx0" brushRef="#br0" timeOffset="49891.16">22358 8173 117 0,'3'-6'269'0,"-1"4"-28"15,1 0-21-15,-3 2-17 0,0 0-24 16,0 0-10-16,-5 15-14 0,-2 2-17 0,-3 7-15 0,-5 3-12 16,-11 15-10-16,-2 3-16 0,-4 3-26 0,-5 0-39 15,0 2-48-15,-22 20-56 0,20-26-61 16,-16 22-178-16,19-29-349 0,1 0 155 0</inkml:trace>
  <inkml:trace contextRef="#ctx0" brushRef="#br0" timeOffset="52611.35">19332 9714 202 0,'0'0'223'16,"0"0"-1"-16,0 0 1 0,0 0-16 0,0 0-15 16,0 0-3-16,17 5-15 0,-11 2-9 0,0 3-3 15,1 7-8-15,0 6-1 0,1 7-8 0,1 1-11 16,-4 3-5-16,-4 13-6 0,2 0-12 0,-2-11-6 15,3 13-16-15,-3-13-5 0,3-1-10 0,1 11-12 16,2-14 0-16,-4-4-8 0,5-1-10 0,-3-7-4 16,-1-4-25-16,2 0-24 0,-2-5-23 0,-3-2-10 15,2-2-5-15,-2-4-21 0,-2 0-30 0,1-3-29 16,0 0-30-16,0 0-23 0,-8-22-26 0,3 4-23 16,-2 0-162-16,0-7-423 0,-7-2 188 0</inkml:trace>
  <inkml:trace contextRef="#ctx0" brushRef="#br0" timeOffset="52880.63">18987 9863 87 0,'-6'-1'149'0,"4"-3"-17"0,2 4 0 15,5-8-5-15,5 3 0 0,5-4 2 16,4 0-3-16,7-5-5 0,4 1 5 0,2-2-8 15,4-1 3-15,11 0-1 0,0-5-1 0,-12 8-6 0,1 2-12 16,-3-3-8-16,-1 3-10 0,-4 2-6 0,-8 3-6 16,-1-2-9-16,-2 1-6 0,-3 4-5 0,-4-3-4 15,-1 3-7-15,-1 1-3 0,-2-1-6 0,-2 2-13 16,1-1-16-16,-5 2-12 0,7-1-19 0,-7 1-21 16,4-1-29-16,-4 1-24 0,5-3-24 0,-5 3-11 15,0 0-20-15,0 0-163 0,1 8-347 0,-1-8 154 16</inkml:trace>
  <inkml:trace contextRef="#ctx0" brushRef="#br0" timeOffset="53114.01">19145 10370 31 0,'17'-3'168'0,"5"1"-13"0,6-4-8 0,2-4-9 16,6 1-13-16,15-3-8 0,-2-4-13 0,1-2-5 15,3 2-9-15,-8-2-19 0,-10 7-22 0,-5-1-23 16,-2 2-22-16,-9 1-20 0,-2 1-29 0,-7 2-25 16,-1-1-10-16,-4 2-106 0,-1 2-201 0,-1-2 90 15</inkml:trace>
  <inkml:trace contextRef="#ctx0" brushRef="#br0" timeOffset="53558.82">19723 10121 95 0,'0'0'135'0,"6"-4"-6"0,-2-1-4 16,0 4-1-16,1-2-2 0,-1-1 1 15,1 1-1-15,3-3 0 0,-2 1-7 0,2-1-1 0,1 0-7 16,1 0-9-16,-2-1-9 0,2 6-10 0,-1-3-9 16,-3 2 8-16,2 1-20 0,-3-2-9 15,-5 3-1-15,9 2-2 0,-9-2-5 0,1 6-4 16,-2-2-7-16,-4 5 4 0,0 1-6 0,0-2-6 0,-1 2-3 16,0-2 2-16,-2 2-1 0,3 0-4 0,1-4-7 15,1 0 2-15,0 0-5 0,0-1 1 0,2-1-1 16,0 0 4-16,1-4-5 0,0 0-3 0,2 5-4 15,-2-5-1-15,7 1 3 0,-7-1-2 0,11 0-1 16,-2 1 4-16,-2-1-2 0,3 2-1 0,0-1-1 16,4 0 3-16,-5 1 0 0,5 2-2 0,0-1 2 15,0 1 4-15,-1 1 2 0,0 2 6 16,-3-1 3-16,-1 1 3 0,0-1 8 0,-3 3 8 0,-3 0 7 16,-4 1-1-16,-4 2-4 0,0 2 0 0,-6 1-6 15,1 0-6-15,-12 5-20 0,-1-1-32 0,-1-1-53 16,-8-1-57-16,4-3-63 0,-6-1-172 0,0-5-402 15,1-3 178-15</inkml:trace>
  <inkml:trace contextRef="#ctx0" brushRef="#br0" timeOffset="54331.49">17443 9800 56 0,'0'0'152'0,"-5"-1"6"15,5 1 3-15,0 0 1 0,-9 0-10 0,9 0-5 16,-7 3-8-16,2-1-5 0,-1 4-5 0,-2 4 1 0,3-1-12 16,-4 9-9-16,-1 9-4 0,-3 20-4 0,-2 2-5 15,2 7-2-15,-1 26-5 0,-9-3-4 0,7 3-9 16,7-27-7-16,3 4-6 0,3 0-9 15,5-4-5-15,5-3-4 0,5-3-5 0,2-17-11 0,8-2-12 16,4-4-17-16,3-5-20 0,7-6-16 0,18-5-17 16,4-5-34-16,1-7-27 0,6-5-32 15,-1-9-49-15,-10 0-157 0,-1 3-380 0,-4 1 168 16</inkml:trace>
  <inkml:trace contextRef="#ctx0" brushRef="#br0" timeOffset="61493.54">17747 10263 168 0,'0'0'181'0,"0"0"-12"16,0 0-9-16,-5-3-9 0,5 3-13 0,0 0-11 15,0 0-8-15,0-3-3 0,0 3-8 0,0 0-1 16,0 0-4-16,0 0 0 0,0 0-4 0,0 0 3 15,-3-4-14-15,3 4-6 0,0-6-7 16,0 6-8-16,3-7-3 0,-3 2-9 0,0-2-7 0,4 1-5 16,-1-4-5-16,4 2 0 0,-2-2-5 15,0 1-2-15,-1-2-9 0,4 1 3 0,-3 0 1 0,1 3-6 16,2-2-2-16,-3 1 1 0,2 3-7 0,-1-3 3 16,1 1-2-16,1 1-3 0,0-3-1 0,0 4 0 15,2-3-2-15,-1 2 1 0,0 1-3 0,0-1 2 16,-2 0-3-16,2 1 0 0,-2 0 2 0,0 3-2 15,0-1-2-15,-1 1 0 0,1 2 0 0,-7 0-1 16,12 4 2-16,-8-1 0 0,1 2-1 0,-4 2 1 16,3 4-2-16,0 1 9 0,-4 4-4 0,0 1 2 15,0-2-5-15,0-2-1 0,0 3 2 0,-4-1-3 16,3 1 0-16,-3-5 5 0,2-2-2 0,-1 3-2 16,-1-5 0-16,4-1 5 0,-4 0-7 0,3 0 1 0,-3-2-1 15,3-1 3-15,1 1 1 0,-4-2-4 16,4-2-1-16,0 6 2 0,-2-3-1 0,2-3 1 15,0 0-2-15,-3 4-2 0,3-4 1 0,0 0-7 0,1 4-2 16,-1-4-6-16,4 3-3 0,-4-3-5 0,4 3 2 16,2-2 4-16,-6-1-1 0,11-1-1 0,-5-1 4 15,0 1 0-15,3-2 3 0,0 3 1 0,0 0 2 16,4 0-1-16,-3 0-1 0,1 0 2 0,-3 2 4 16,0-1-1-16,-2 2-1 0,0 0 4 0,-2 1 2 15,-1 0-2-15,2 1 3 0,-1 0-1 0,-4 0 1 16,3 2-1-16,-3 0 3 0,1 3-1 0,-2-2-2 15,-2 1 3-15,2-2 1 0,-2 0-2 0,-3 3 2 16,0-1-2-16,-1 2 1 0,-1 4 0 0,-4-1 4 16,0 1 0-16,-3 0-2 0,2 1 1 0,-1-3 3 15,-6 5-6-15,-1-1 0 0,7-6-11 0,-2 2-18 16,-9 2-24-16,10-8-21 0,3-1-38 0,2-2-45 16,4-4-41-16,-2-3-135 0,7 0-360 0,-1-2 159 15</inkml:trace>
  <inkml:trace contextRef="#ctx0" brushRef="#br0" timeOffset="61981.79">18341 10218 152 0,'0'0'165'0,"0"0"-12"0,0 0-21 0,0 0-13 15,8 8-13-15,-5-3-9 0,-1 1-1 0,1 0-15 16,-2 2-5-16,2 1-8 0,-1 2-10 0,-2-1-3 16,-2 2-4-16,0 3-9 0,0-1-1 0,-1 1-7 15,-3 3-9-15,-4 4-17 0,1 3-31 0,-2-1-24 16,-1 0-40-16,-2 0-147 0,-7-2-253 0,3-2 112 16</inkml:trace>
  <inkml:trace contextRef="#ctx0" brushRef="#br0" timeOffset="68234.44">18487 9915 10 0,'1'-4'251'15,"-1"1"-9"-15,0 3-27 0,2-4-10 0,-2 4-21 16,0 0-17-16,1-5-18 0,-1 5-13 0,0 0-17 16,0 0-11-16,4-3-14 0,-4 3-7 15,0 0-8-15,0 0-6 0,10 11-10 0,-6-7-3 0,4 7-6 16,0 2-5-16,0 4-1 0,1 1-6 0,1 5-4 16,-2-6-3-16,-2 2-2 0,3-1-3 0,0 4-2 15,0-2 0-15,4 1-7 0,-7-4 1 0,4 0-2 16,-2 1-2-16,1-2-1 0,-5-1-2 0,5 1-2 15,-4-4-1-15,0 3-1 0,-1-6 3 0,-1 3-4 16,-2-2-3-16,2-3-9 0,-1 0-22 0,2-2-20 0,-2-1-19 16,0 3-18-16,-1-1-32 0,0-2-40 15,0 0-30-15,-3 1-175 0,2-5-387 0,-5 3 172 16</inkml:trace>
  <inkml:trace contextRef="#ctx0" brushRef="#br0" timeOffset="68823.86">18725 9801 155 0,'0'0'188'0,"1"-5"-27"15,-1 5-7-15,0 0-15 0,1-5-11 0,-1 5-8 16,0 0-3-16,0 0-2 0,0 0-19 0,0 0-8 16,0 0-5-16,0 0-3 0,12 9-7 0,-8-5-6 15,-1 2-2-15,1 3-5 0,0 0 0 0,-1 1-1 16,-1 3-5-16,2 3-2 0,-1-1 3 0,-2 2-5 16,0 1-2-16,-1-1-2 0,5-6-9 0,-2 3 0 15,-2 3-6-15,2-6 0 0,-3-2-3 0,2-2-5 16,-2 0-2-16,2-2-3 0,0 2-3 0,1-3-1 15,-2 1 2-15,4-1-1 0,-1-3-2 0,2 0-2 16,-2 1-3-16,-4-2-6 0,10 0 3 0,-2-3-1 16,-2 0 0-16,-2 1-1 0,1-3-2 0,-1 1 3 15,0 1 0-15,1-2 2 0,-1 1-1 0,-1-3 0 16,0 0-2-16,1-3 4 0,-1 0 0 0,-1-1-2 16,1 3 6-16,-2-2 1 0,-1 0 1 0,3 2 0 15,-2 2 3-15,-1 1-2 0,0-3 3 0,4 5-2 0,-3 0-4 16,-1-3 2-16,3 2-1 0,-3 4 1 0,1-2-3 15,-1 2 0-15,0 0 1 0,10 6 2 16,-7 0-6-16,-1-2 1 0,2 7 0 0,-1 2 0 0,2 0-3 16,0 5 0-16,1-3-3 0,-1 1 1 0,-1 1 1 15,1 1 1-15,-1-3-2 0,0 3 0 0,-1 2-1 16,3-2 2-16,-5-1-1 0,2-2-14 0,-1-2-26 16,0-2-18-16,-2 0-22 0,1-4-22 0,-1-1-17 15,1 0-2-15,-1-2-13 0,0-4-11 0,0 0 2 16,0 0-5-16,0 0-13 0,-4-17-14 0,0 7-90 15,1 1-284-15,-1-3 127 0</inkml:trace>
  <inkml:trace contextRef="#ctx0" brushRef="#br0" timeOffset="69151">18684 9551 163 0,'10'-6'222'16,"0"3"-14"-16,3-1-18 0,-1-1-16 0,7 1-16 16,-1 3-15-16,3 1-11 0,10 4-12 0,1 3-9 0,4 4-4 15,11 7-7-15,-1 0 0 0,3 6-4 16,1 2-3-16,-6 3-2 0,0 5-5 0,-2-1-7 15,-8 8-5-15,-2 4-3 0,-9 0-6 0,-5 4 3 0,-10 3-6 16,2-1-8-16,-2 3-5 0,-9-3-2 16,-6-2-4-16,-4-1-5 0,-5 0-5 0,0-1-6 0,-5-2-16 15,-4-6-22-15,-1 2-29 0,-6 0-20 16,0-4-33-16,7-9-42 0,-3-4-29 0,-8 13-31 0,9-13-192 16,-4-1-418-16,7-2 186 0</inkml:trace>
  <inkml:trace contextRef="#ctx0" brushRef="#br0" timeOffset="70798.81">22218 9438 190 0,'0'0'196'16,"0"0"-19"-16,1-3-17 0,-1 3-18 0,0 0-14 16,0 0-6-16,0 0 8 0,9 7-4 0,-7-1-8 15,5 2 5-15,-1 4 5 0,4 4-2 0,-3 2-5 16,4 6-2-16,3 2 0 0,-5 1-7 0,4 0 3 15,0 6-8-15,-4-2-7 0,1 2-9 0,0 0-9 16,-2 0-8-16,0 0-7 0,-2-2-6 0,3 0-4 16,-5-5-7-16,2 1-1 0,-3-8-7 0,-1-3-4 15,0-6-6-15,0-1-2 0,-1-2-1 0,-1 1-5 16,2-4-16-16,-1 1-23 0,-1-4-32 0,0-1-28 0,0 0-39 16,0 0-11-16,-6-14-29 0,4 8-34 0,-2-6-25 15,-2 1-198-15,-3-2-445 0,-1-4 198 16</inkml:trace>
  <inkml:trace contextRef="#ctx0" brushRef="#br0" timeOffset="71096.03">21894 9586 33 0,'4'-6'183'16,"-1"4"-8"-16,2-2-15 0,4-2-12 0,-2 0-14 16,1-1-12-16,7-2-5 0,1-2-1 0,7-5-1 15,7-3 0-15,2 1-4 0,14-13-3 0,4 4-5 16,5-1 1-16,1 2-2 0,-2-2-2 0,4 1-4 16,-6 2-8-16,-6 4-3 0,-10 6-6 0,-2 0-7 15,-7 5-7-15,-4-2-6 0,-5 5-8 16,-8 3-3-16,-3 0 2 0,3-2-10 0,-4 1-11 0,-1 3-17 15,-1 1-14-15,0-1-10 0,-4 2-21 0,0 0-35 16,0 0-25-16,0 0-30 0,3 11-22 0,-6-6-45 16,-2 7-169-16,-4 2-390 0,-6 9 173 0</inkml:trace>
  <inkml:trace contextRef="#ctx0" brushRef="#br0" timeOffset="71394.23">22158 10043 70 0,'0'3'167'0,"0"-3"-2"0,3 5-10 15,0 0-9-15,-1-4-5 0,-2-1-2 0,9 0 1 0,-2 0-13 16,3-3 5-16,3-2-11 0,5-3-11 0,0 0-3 16,10-2-3-16,1-2-8 0,2-3-4 0,3 0-3 15,0 1-7-15,0-2-3 0,-1 0-8 0,4 0-6 16,-4 4-9-16,-2 1-7 0,-5-3-4 0,-3 3-17 15,-7 2-9-15,-5 4-16 0,-2-1-8 16,-2 4-15-16,0-3-21 0,-2 3-23 0,-1-2-22 0,-3 2-19 16,4-2-19-16,-1 1-33 0,-4 3-176 0,0 0-361 15,0-4 160-15</inkml:trace>
  <inkml:trace contextRef="#ctx0" brushRef="#br0" timeOffset="71761.25">22771 9740 146 0,'4'-4'173'15,"-2"-1"-11"-15,1 0-11 0,2 0-15 0,0-1-15 16,-1 2-11-16,2-1-10 0,1-1-10 0,-1-1-1 16,1 2-11-16,2-1-8 0,1 1-4 0,-3 0-8 15,0 2 2-15,-1 2-13 0,1 0-2 0,0-1-5 16,-7 2-3-16,14 3-3 0,-11-2-6 0,1 4 4 15,-2-2-5-15,3 3 5 0,-5 0 4 0,-2 1 4 16,-1 1 5-16,-1-1-6 0,-1 1-4 0,3-1-4 0,-1-1-4 16,1-1 0-16,-2 1 1 0,2-1-7 15,0 1-2-15,1-4-4 0,1 3-3 0,0 0-8 0,0-5-2 16,0 5-2-16,2-4-1 0,-2-1-2 16,7 2 1-16,0-2-2 0,-3 3 4 0,8-2 0 0,-1 4 0 15,-2-3 3-15,2 3 1 0,1-3 0 0,-2 5 2 16,4 0 0-16,-5-2-1 0,-1 2 15 15,2 1-12-15,-5 1 17 0,-2-4 7 0,1 6 10 0,-7-5 3 16,3 5 6-16,-2 0 8 0,-2 0-6 0,-4 3-4 16,-2 0-6-16,-3-3-5 0,0 1-2 0,3 3-8 15,-3-7-29-15,-1 2-42 0,1-6-30 0,2 1-65 16,1-3-52-16,2-2-213 0,-1-5-436 0,3 0 193 16</inkml:trace>
  <inkml:trace contextRef="#ctx0" brushRef="#br0" timeOffset="72067.42">23319 9000 211 0,'0'0'214'0,"0"-5"-14"0,0 5-16 0,0 0-9 15,0 0-2-15,0 0-1 0,0 0 6 0,-5 15 2 16,1-2-6-16,-2 12 3 0,-2 4 0 0,1 6-3 0,-5 11-4 16,3 4-5-16,-2-1-9 0,2 5-12 15,5 3-4-15,-3-4-16 0,0 4-18 0,4-6-8 0,1 0-12 16,2-14-7-16,2-5-37 0,2-3-33 15,7-1-39-15,2-5-41 0,1-9-48 0,3-4-24 16,10-8-32-16,7-3-25 0,4-11-21 0,15-6-22 0,-1-6-175 16,-7-2-452-16,2-1 199 0</inkml:trace>
  <inkml:trace contextRef="#ctx0" brushRef="#br0" timeOffset="72601.14">23525 9166 50 0,'0'0'242'0,"0"0"-19"16,0 0-20-16,0 0-22 0,-4 17-14 0,4-9-15 15,-1 0-16-15,0 2-11 0,1-1-6 0,-2 0-13 16,2 0-9-16,0-1-10 0,0-2-10 0,0 2-7 0,2-1-8 15,-2-3-3-15,1 2-8 0,0-1-4 0,0-2-4 16,1 1-6-16,0-2-3 0,2 3-2 0,1-3-3 16,-5-2-3-16,7 2-3 0,-1-2 4 15,0 1-8-15,-1-1-3 0,3 2 0 0,-1 0-2 0,5-2-3 16,-3 3-1-16,4 2 1 0,-4 1-2 0,0 1-2 16,0 1 2-16,1 0 1 0,2 3-3 15,-6-3 7-15,0 1 9 0,-3 0 16 0,-2-1 4 0,0 3 12 16,-1-1 4-16,-2 1 0 0,1-2 12 0,-4 0-2 15,2 3 0-15,-2-5-9 0,1 4 1 0,-1-4-8 16,-3 3-1-16,3-4-6 0,0-2-8 0,1 0-1 16,-1 0-18-16,0-2-31 0,-3 0-37 0,2 0-32 15,1-2-59-15,5 0-40 0,-12-9-47 0,8 1-244 16,-1-5-510-16,-1 2 227 0</inkml:trace>
  <inkml:trace contextRef="#ctx0" brushRef="#br0" timeOffset="72812.58">23540 9148 121 0,'5'-4'229'0,"-5"4"-5"15,7-6-16-15,-3 3-16 0,3-2-16 0,2-3-13 16,5 3-14-16,-1-6-16 0,6 0-14 0,4-2-7 0,7-3-15 16,-1 2-12-16,3 0-32 0,-3-1-35 0,-2 4-36 15,0-1-50-15,-8 4-45 0,-6 1-46 0,-3 4-129 16,-5 0-310-16,-1 1 138 0</inkml:trace>
  <inkml:trace contextRef="#ctx0" brushRef="#br0" timeOffset="73045.47">24036 9378 104 0,'5'7'221'0,"-1"0"-11"15,0 3-11-15,-3 1-15 0,3 8-8 0,-4 0-19 16,-4 3-12-16,-5 5-15 0,-5-1-23 0,-2 0-40 15,-2 1-48-15,-5-1-62 0,1-2-63 0,-2-2-156 16,-1-3-283-16,5-1 124 0</inkml:trace>
  <inkml:trace contextRef="#ctx0" brushRef="#br0" timeOffset="73583.69">24275 8965 8 0,'0'0'240'0,"0"0"-24"0,-4-2-23 0,4 2-22 0,0 0-15 16,0 0-14-16,0 0-10 0,0 0-7 0,-1 14-6 16,1-6-2-16,-1 2-1 0,-2 6 1 0,-1 4-7 15,-1 5 1-15,0 3-12 0,0 3-2 0,1 0-12 16,-1-2-5-16,3 3-11 0,0-3-7 0,0 0-5 15,2 0-7-15,0-4-3 0,4-5-5 0,-2-1-5 16,3-3-12-16,-1-5-19 0,5-1-14 0,-3-2-3 16,2-1-3-16,-3-5-4 0,8-1 3 0,-7-3 1 15,5-3 4-15,-1-1 8 0,0-4 4 0,-2 2 9 16,-2-2 18-16,3 3 8 0,-5 0 15 0,0 1 7 16,-2 2 5-16,1-2 4 0,-3 3-10 0,0-2-5 0,0 5-4 15,-4-5-9-15,4 5-5 0,-13 3-5 16,3 1-25-16,-3 2-20 0,-1 3-35 0,0 0-28 15,3 0-35-15,-1-2-43 0,4 1-40 0,-2 0-55 16,1-1-161-16,0 0-446 0,0-2 198 0</inkml:trace>
  <inkml:trace contextRef="#ctx0" brushRef="#br0" timeOffset="73862.95">24105 8776 48 0,'9'-6'206'0,"0"1"-18"15,4 1-12-15,0 3-8 0,6 1-12 0,0 1-1 16,10 6-15-16,2 3-3 0,1 1-6 0,0 8-2 15,14 8-5-15,-6 5-2 0,-5 5-1 0,5 6 8 16,-11 3-14-16,5 5-2 0,-1 24-12 0,-15-21-7 16,-3 0-6-16,-5 4-9 0,-6-1-10 0,-8 0-9 15,-5-3-15-15,-7-4-30 0,-5-2-23 0,-7-6-34 16,-1 1-34-16,-6-7-31 0,7-11-44 0,-3-7-55 16,-2 2-181-16,-4-9-418 0,3-4 184 0</inkml:trace>
  <inkml:trace contextRef="#ctx0" brushRef="#br0" timeOffset="75205.59">25701 7463 44 0,'0'0'156'16,"0"0"-16"-16,0 0-13 0,0 0-9 0,0 0-6 0,0 0 11 15,0 0-8-15,-3 10-6 0,1 0 10 16,1 1 0-16,0 1-3 0,0 8 3 0,-1 11 6 15,-2 2-5-15,-5 15-3 0,2 1 0 0,-5 0-2 16,2 7-2-16,-10 24-9 0,8-24-5 0,-2 2-1 0,0-1-8 16,-4 0-9-16,5-2-7 0,-1-2-3 15,5-5-7-15,0-4-5 0,0-12-7 0,2-4-2 16,2-2-8-16,2-10 0 0,-1 0-6 0,2-4-1 0,0-3-5 16,-2 0-2-16,3-2 1 0,0-2-8 0,0 1 6 15,-2-2-7-15,3 0-3 0,-2 0-1 0,2-4-5 16,0 0-9-16,-4 5-21 0,4-5-29 0,-1 3-38 15,1-3-49-15,-3 4-37 0,3-4-42 0,0 0-34 16,0 0-169-16,0 0-452 0,0 0 200 0</inkml:trace>
  <inkml:trace contextRef="#ctx0" brushRef="#br0" timeOffset="77230.64">25623 8856 136 0,'-2'-2'176'15,"2"2"-6"-15,-5-4-1 0,5 4-9 0,-4-4-5 0,4 4-6 16,0 0-12-16,-3-2-5 0,3 2-5 0,0 0-9 16,0 0-10-16,0 0-8 0,0 0-9 15,0 0-6-15,0 0 5 0,0 0-8 0,3 11-2 0,2-3-6 16,0 1-3-16,2 5-5 0,-1 3-7 0,3 7-6 16,0 1-6-16,0 3-2 0,0 0-4 0,-2 3-1 15,1-3-6-15,-1-1 0 0,-2-1-6 0,0 2 1 16,0-4-7-16,0 0 1 0,-3-7-4 0,2-8 1 15,-4 3-3-15,0-4-3 0,0-3 0 0,0 1-2 16,0-1-2-16,2-1-1 0,-2 1-8 0,2-3-16 16,-2-2-24-16,0 0-32 0,-2 5-32 0,2-5-45 15,0 0-38-15,0 0-36 0,-7-13-156 0,3 4-408 16,0 0 180-16</inkml:trace>
  <inkml:trace contextRef="#ctx0" brushRef="#br0" timeOffset="77504.91">25360 9001 146 0,'0'0'163'0,"0"0"-5"0,0 0-5 16,13-8-18-16,-4 2-8 0,4 1-11 15,3-5-6-15,1 3-8 0,1-5-3 0,7 1-6 0,4-2-9 16,1-1 7-16,6-1-18 0,0 1-6 0,12-7-1 15,-3 2-2-15,-7 6-5 0,-4 1-4 16,0 1 1-16,-3-2-12 0,-2 4-7 0,-11 0 2 16,-1 3-7-16,-8 1-2 0,-2 3-3 0,3 0 1 0,-4-2-5 15,1 3-10-15,-3 0-16 0,-4 1-21 0,0 0-29 16,0 0-29-16,5 5-16 0,-5-1-26 0,-2 2-37 16,-1 4-131-16,-3 2-314 0,-1-3 139 0</inkml:trace>
  <inkml:trace contextRef="#ctx0" brushRef="#br0" timeOffset="77678.64">25659 9324 3 0,'2'4'182'0,"1"-1"-12"0,0 0-14 16,2-1-9-16,-5-2 5 0,12 2-10 0,-3-2-8 15,1 1-14-15,2-4-9 0,1 1-14 0,6-3-8 16,8-3-7-16,-1-2-10 0,1 2-14 0,-2-3-25 15,2 4-34-15,-8-2-26 0,9 0-37 0,-11 0-33 16,2 1-32-16,-9 3-110 0,0-1-258 0,2 1 114 16</inkml:trace>
  <inkml:trace contextRef="#ctx0" brushRef="#br0" timeOffset="78095.53">26077 9146 42 0,'0'0'197'0,"0"0"-8"0,0 0-20 16,0 0-18-16,0 0-16 0,5-7-13 0,-1 5-8 16,-1 0-11-16,1-1-10 0,1 0-5 0,0-2-12 0,1 1-6 15,-1-1-6-15,0 4-5 0,2 0-11 16,-1-2-4-16,-2 1-5 0,-4 2-7 0,9-1-2 16,-9 1 0-16,6 3-5 0,-2 2-3 0,-4-2 1 15,1 3-1-15,-2 2-2 0,1 3-6 0,-2-3 2 0,-2 2 3 16,1 1-2-16,-1-3 2 0,0 0-2 0,3-3 2 15,-1 1-8-15,-1-1 4 0,1-1-5 0,2-1-1 16,0-3-5-16,0 5 3 0,0-5-3 16,3 2 2-16,-3-2-2 0,5 3-1 0,-5-3 1 0,7 0-2 15,-7 0-4-15,11 0 2 0,-4 1-1 0,-1-1 8 16,3 4-5-16,-4-2 0 0,7 3 4 0,-1 0 6 16,-2 2-1-16,1 0 6 0,2 1 4 0,-6-1 0 15,2 1 14-15,-2 2 14 0,-3-5 11 0,-2 5 5 16,-5 0 10-16,1 2-1 0,-4 1-1 15,-3 2-8-15,-2-2-5 0,-3-1-5 0,0 0-5 0,-2-2-10 16,2 1-30-16,-2-1-30 0,1-4-43 0,4-2-48 16,2-4-54-16,1-6-60 0,0-1-180 0,5-6-439 15,2-4 194-15</inkml:trace>
  <inkml:trace contextRef="#ctx0" brushRef="#br0" timeOffset="78657.48">26477 7445 147 0,'-4'-2'170'0,"4"2"-19"0,0 0-16 0,0 0-9 16,0 0-14-16,0 0 8 0,0 0-2 15,0 0 2-15,17 7-11 0,-4-2-4 0,2 3 7 0,4 1-7 16,9 4-9-16,4-1-5 0,1 5-5 0,19 6-8 16,-1-2-4-16,0 4 0 0,6 0-7 15,0-2 0-15,2 3 1 0,1-1-11 0,30 10-1 16,-31-10-2-16,25 4-4 0,-26-5-2 0,2-2-4 0,0 1-1 15,-4-2-4-15,-1 2-5 0,-5-7 0 0,-15 0-2 16,-4-3-4-16,-4-2-4 0,0 0-4 0,-13-5 3 16,-1 0-3-16,-3-2 2 0,-5 0 10 0,2-1 3 15,-2 0-1-15,0-2-4 0,-1 1-1 0,0 0-3 16,-4-2-4-16,6 3-9 0,-6-3-21 0,0 0-23 16,5 1-33-16,-2 2-42 0,-3-3-37 0,0 0-39 15,1 3-26-15,-1 2-199 0,0-5-440 0,-4 9 195 16</inkml:trace>
  <inkml:trace contextRef="#ctx0" brushRef="#br0" timeOffset="79053.08">27957 8190 129 0,'0'0'162'15,"0"0"-1"-15,0 0 0 0,0 0 1 0,0 0 0 0,0 0-1 16,14 5 1-16,-10-2-2 0,2 3-11 0,2 1 0 16,1 2-9-16,-1 2 2 0,3 2-7 15,-6 5-3-15,8 5-7 0,-4 2-4 0,-1-1-11 16,-2 10-4-16,1-6-17 0,-1 1-1 0,1 0-10 0,0 1-10 16,-3-3-5-16,1-7-6 0,1-1-6 15,-1-2-1-15,-2-4-10 0,-1-2 2 0,2-2-8 16,-2-1-5-16,0-3-7 0,-1-1-18 0,1-1-23 15,-2-3-26-15,0 0-34 0,0 0-32 0,0 0-36 16,-3-16-40-16,1 4-36 0,-4 2-217 0,-1 2-474 0,-5-5 209 16</inkml:trace>
  <inkml:trace contextRef="#ctx0" brushRef="#br0" timeOffset="79288.45">27616 8361 96 0,'0'0'177'0,"9"-3"-8"16,0-4-1-16,2 2-3 0,6-3-6 0,3-2-5 16,7-3-2-16,1-1 1 0,0 0-6 0,3 1-1 15,0-3-6-15,3 2-1 0,-1-1-7 0,2 1-10 16,-6 0-10-16,2 2-11 0,-3 1-8 0,-10 1-11 16,0 3-7-16,-4 1-15 0,-3 1-11 0,-2 1-15 15,-1 0-18-15,-3 2-16 0,0 0-19 0,2 1-24 16,-7 1-27-16,6-4-23 0,-6 4-25 0,0 0-23 15,0 0-23-15,5 7-25 0,-9-2-145 0,4-5-363 16,-7 10 161-16</inkml:trace>
  <inkml:trace contextRef="#ctx0" brushRef="#br0" timeOffset="79486.92">27750 8739 157 0,'1'3'182'0,"-1"-3"-3"16,0 0-13-16,22-4-9 0,-9-2-13 0,7-1-3 16,10-4-16-16,-2-2-8 0,6-3-13 0,0 3-9 15,14-6-8-15,-1 1-11 0,-11 5-24 0,1-1-32 16,1 2-29-16,-2-2-26 0,-1 4-26 0,-4-2-15 0,-6-1-39 16,-8 5-136-16,-7 5-273 0,-1-1 121 15</inkml:trace>
  <inkml:trace contextRef="#ctx0" brushRef="#br0" timeOffset="80276.1">28403 8517 92 0,'0'0'155'0,"0"0"-18"0,0 0-6 15,0 0-8-15,0 0-10 0,0 0-4 0,0 0-5 16,0 0 7-16,0 0-3 0,0 0 3 0,0 0 2 16,0 0 3-16,0 0-9 0,0-4-9 0,3 0-12 15,-2 1 2-15,4-4-3 0,-4 5 0 0,3-2-6 16,-1 1-3-16,2-3-3 0,-1 4-7 0,0-2-4 16,-2-2-6-16,7 1-6 0,-3 2-6 0,0-2-2 15,3 0-8-15,1 0-2 0,-4 1-5 0,0 1-2 16,1 2-1-16,-2-3-3 0,0 3-1 0,-5 1-6 15,9-1-1-15,-4 1 2 0,-5 0-1 0,0 0-2 16,7 3-1-16,-7-3-5 0,1 5 3 0,0 0-2 16,-1-2-2-16,-1 5 1 0,1-2 1 0,-1 0-3 15,-1 5 0-15,0-1 1 0,2-1 2 0,-2 1-4 16,1 0 1-16,-1-3 0 0,0 0 0 0,0-3 0 16,0 2-1-16,2-2 0 0,-1 0-1 0,1-4 0 0,-1 7 3 15,0-5 0-15,1-2 0 0,0 3 1 0,0-3 0 16,0 0 0-16,-3 4 0 0,3-4 0 15,0 0 2-15,0 0-6 0,0 0 3 0,0 0-2 16,3 5-1-16,-3-5 1 0,0 0 1 0,0 0-6 0,0 0 2 16,0 0 1-16,0 0-2 0,0 0 0 0,0 0-1 15,0 0-1-15,0 0-3 0,0 4 1 0,0-4 2 16,0 0-2-16,0 0 1 0,0 0 2 0,0 0 2 16,5 3-5-16,-3-2 7 0,-2-1-6 0,7 3 2 15,-3-1-1-15,-1 1 1 0,1-2 3 0,3 1-1 16,-2 3-2-16,0-3 2 0,5 4-2 0,-2-1 2 15,-5 0-4-15,3-1 2 0,-3 0 2 0,1 3 3 16,0-3 0-16,-4 2 1 0,0 0 8 0,0-1 4 16,-4 2 5-16,-1 1 0 0,-3 1-1 0,-2-2-5 15,-1 4-1-15,-3 0-1 0,-4-4-14 0,0 4-28 16,1-5-29-16,5 0-37 0,1-2-44 0,4-3-46 16,1-1-39-16,-1-1-176 0,2-2-433 0,5 3 192 15</inkml:trace>
  <inkml:trace contextRef="#ctx0" brushRef="#br0" timeOffset="81296.27">26656 8657 133 0,'0'0'179'0,"-5"-4"-18"0,5 4-18 16,0 0-11-16,0 0 6 0,-8 12-6 0,3 0-4 15,0 4-3-15,-5 8 0 0,-3 1-7 0,3 5 1 16,-3 2 0-16,0 17 1 0,-1-4-7 0,4 2-6 16,2 0-7-16,-3-1-7 0,5 1-8 0,3-11-8 15,3 14-7-15,1-15-10 0,2-5-8 0,1 3-1 16,1-3-4-16,2-4-10 0,2 0-29 0,-2-8-37 15,4-2-40-15,-2 0-52 0,5-6-40 0,2-3-52 16,-4-5-151-16,11-3-393 0,-1-3 174 0</inkml:trace>
  <inkml:trace contextRef="#ctx0" brushRef="#br0" timeOffset="86677.46">26841 8860 88 0,'0'-4'137'0,"0"4"-2"0,0 0-3 0,0 0-8 15,2-5 6-15,-2 5-8 0,0 0-5 0,0 0-3 16,0 0 1-16,0 0-10 0,0 0-13 0,0 0-8 16,0 0-5-16,0 0 5 0,0 0-8 0,-8 13-2 15,6-3-1-15,-2 1-4 0,1 1-1 0,-3 5-8 16,0 1-5-16,0 1-3 0,-3 6-5 0,3-6-5 16,-2 7-4-16,3-3-5 0,-3 4-5 0,3-3 1 0,3 1-2 15,-1-6-4-15,1-1-4 0,2 0-1 16,2-2 4-16,-1-5-7 0,3-2-2 0,0 1-2 15,1-2 2-15,-1-3-4 0,2-1-1 0,1 0 2 0,-1-2-2 16,6-2 0-16,-5 0-1 0,1 0-2 0,1-2 4 16,-3-2-2-16,2 1-2 0,-3-1-1 0,0-1 3 15,-1-4-2-15,0 1 6 0,-3 2 4 0,3 0 9 16,-3 1 6-16,2 1 2 0,-3-3-1 0,0 2 2 16,0 5 0-16,-8-7-1 0,5 5-3 0,0 1-1 15,-4-1-2-15,7 2-7 0,-10 2-1 0,0-1-3 16,2 4 0-16,-1-1-34 0,-1 4-27 0,1-1-44 15,2 0-36-15,1-1-50 0,1 0-46 0,0-1-173 16,1 0-427-16,3 0 189 0</inkml:trace>
  <inkml:trace contextRef="#ctx0" brushRef="#br0" timeOffset="87044.69">27143 9064 178 0,'0'0'189'0,"3"-3"-12"0,-3 3-10 16,5-2-16-16,-5 2-6 0,0 0-10 0,0 0-10 0,9 5-1 16,-9-5-5-16,2 8-8 0,-1 2-9 0,2 3 1 15,-2 6-2-15,-2 6-8 0,-4 5-11 0,-3-2-8 16,-2 0-8-16,-3 0-20 0,-3 2-17 15,-1-2-48-15,-5-3-38 0,-2 0-36 0,2-3-51 0,-1-3-190 16,3-3-363-16,2-6 161 0</inkml:trace>
  <inkml:trace contextRef="#ctx0" brushRef="#br0" timeOffset="88140.29">27270 8906 71 0,'0'0'171'0,"0"0"2"16,-2-6-11-16,2 6-12 0,0 0-2 0,-3-3-1 16,3 3-8-16,-4-3-6 0,4 3-11 15,0 0-4-15,0 0-13 0,-9 0-12 0,9 0-5 0,0 0-13 16,0 0-5-16,-7 4-9 0,7-4-7 0,-4 2-4 15,4-2-9-15,0 6 1 0,0-6-7 0,4 4-4 16,-1 1-4-16,1-1-3 0,1 2-3 0,-1-2-4 16,3 2 4-16,3 1-4 0,-2 0-3 0,0 0-2 15,2 0 5-15,-1-1-6 0,0 2-1 0,2-2 1 16,2 6-2-16,-2-4-3 0,2 2 0 0,-4 0 0 16,2-1-3-16,0 3 0 0,-3-2 2 0,0 0 1 15,-3 0-2-15,1 0 3 0,-5 3-1 0,0-3 5 16,-3 1-6-16,1 2 4 0,-3-2 1 0,-1 0-3 15,0-2-2-15,-2 1 0 0,1-3 3 0,1 0-3 0,0-1 0 16,1-4 1-16,1 2 3 0,-1 0-7 16,2-2 3-16,2-2-4 0,0 0-1 0,0 0-8 15,-9-7 5-15,10 1-6 0,-1 6 1 0,5-10-3 16,-2 2 2-16,2-1 2 0,0-2 0 0,-1 0 1 0,4-2 1 16,-3-1 0-16,-1-1 2 0,-2 3 3 0,1 0-2 15,-1-1 4-15,-2-3 6 0,0 0 3 0,-2 1 6 16,-1-1-1-16,1 2 6 0,-1 3 2 0,0 0 1 15,-2 0 0-15,-1 3 2 0,1-1 4 16,1 4 3-16,0-1-4 0,0 2-3 0,-1 0-4 0,0 3-17 16,5 1-17-16,0 0-21 0,-14 5-33 15,9-1-33-15,1 0-32 0,0 2-27 0,3-1-24 0,-2 1-187 16,0-1-399-16,3 1 177 0</inkml:trace>
  <inkml:trace contextRef="#ctx0" brushRef="#br0" timeOffset="88417.79">27295 8595 71 0,'9'-2'190'15,"4"1"-12"-15,3 2-6 0,6 3-11 0,8 4-7 16,4 5-9-16,17 5-11 0,-5 11-2 0,5 6-1 16,-2 5-4-16,-6 4-5 0,-2 4-8 0,-4 0-3 15,-9 3-14-15,-7-2-11 0,-8 0-4 0,-11-3-8 0,-2-11-6 16,-9-1-12-16,-5-2-20 0,-2 1-43 16,-8-4-34-16,-9 4-53 0,5-6-48 0,1-8-68 15,-5 0-115-15,3-4-352 0,0-6 157 0</inkml:trace>
  <inkml:trace contextRef="#ctx0" brushRef="#br0" timeOffset="88921.04">29363 7858 163 0,'0'0'207'16,"-3"-4"-19"-16,3 4-13 0,0 0-22 0,0 0-15 16,-12 11 1-16,3 2-1 0,-7 8-7 0,0 4-5 15,-1 5-1-15,-6 13 2 0,1 3 3 0,-3-1-5 16,0 7 1-16,1-1-11 0,-1 2-6 0,-3 26 0 16,8-25-15-16,0 1-10 0,3-2-5 0,6 2-8 15,3-4-10-15,7-4-7 0,-2-14-17 0,7-1-29 16,4-6-31-16,-2-7-33 0,6-4-34 0,3-5-22 0,8-4-8 15,8-4-28-15,2-5-30 0,5-8-13 0,11-7-158 16,-16 2-379-16,-2-2 168 0</inkml:trace>
  <inkml:trace contextRef="#ctx0" brushRef="#br0" timeOffset="89433.67">29607 8255 149 0,'1'-3'193'0,"-1"3"-17"16,2-5-19-16,-2 5-15 0,3-2-15 0,-3 2-14 16,0-3-8-16,0 3-6 0,0 0-13 0,0 0-9 15,0 0-7-15,0 0-9 0,13 5-2 0,-8-1-5 16,-1 1-7-16,-1 1-2 0,4 0-7 0,-2 2-2 15,1 2-3-15,1 0-6 0,-3 2 0 0,6 3-2 16,-5 0-5-16,-1-2 5 0,1 6 0 0,-5-7-10 16,3 6 1-16,-6-5 2 0,3-2-5 0,-3 4 3 15,-3 1-4-15,-4-7 2 0,3 1 9 0,-4-3 11 16,-3 2 7-16,1-3 7 0,2-2-3 0,-3-3-5 16,4 0-3-16,-2-2-4 0,5 0 4 0,0-2-6 15,1-1-3-15,1-5-7 0,3 2 0 0,2-2-4 16,4 0-7-16,1-9 2 0,6 3-5 0,-1 1-6 15,0-1 2-15,2 0-3 0,1 1-3 0,0-1 4 16,1 1 0-16,-3 0 4 0,0 0 8 0,-6 4 8 16,1-1 3-16,-3 1-5 0,-2-2 3 0,-1 1-2 15,0-1-5-15,-1-4 3 0,-3 5-4 0,-6-5 0 16,1 2 1-16,-2 0-10 0,-1 1 3 0,2 5-5 16,0 0-14-16,-3 3-15 0,3 0-13 0,1 1-20 15,0 4-24-15,1 1-29 0,2 2-38 0,-2 2-29 16,-2 3-183-16,3 1-390 0,1 1 173 0</inkml:trace>
  <inkml:trace contextRef="#ctx0" brushRef="#br0" timeOffset="89581.27">29785 8407 111 0,'2'6'245'0,"1"4"-13"16,-4-1-14-16,-2 2-16 0,-2 5-17 0,1 0-14 15,-5 0-19-15,-2 1-12 0,-5 6-14 16,2 0-13-16,-4-3-15 0,0 1-42 0,4-6-29 0,0-1-34 16,1 1-78-16,3-5-53 0,-5-5-170 0,6 1-334 15,1-5 149-15</inkml:trace>
  <inkml:trace contextRef="#ctx0" brushRef="#br0" timeOffset="90009.07">30027 8214 59 0,'0'0'225'0,"3"-6"-15"0,-3 6-18 15,0 0-20-15,4-2-13 0,-4 2-14 0,0 0-10 16,0 0-9-16,0 0-12 0,0 0-2 0,-3 15-7 16,1-5-11-16,-3 4-6 0,-3 4-4 0,-2 0-6 15,0 6-8-15,2 2-7 0,-4 1-4 0,2 0-7 16,4-10-6-16,-1 3-5 0,1-3-7 0,1 0 6 16,4-5-9-16,2 1-4 0,3-3-8 0,1-2-6 15,1-1-7-15,3-3-4 0,3-4-3 0,0-1 5 16,0-2-4-16,1-4-3 0,-2 1 6 0,0-4 10 15,0-2 2-15,-1-4 8 0,-1 0 13 0,-4 0 1 16,-2 0 0-16,-1 4-2 0,-2-5-4 0,-2 4-3 16,-1 4-4-16,-2-1-2 0,-1-1-3 0,-1 4-10 15,-3 1-27-15,0-1-20 0,-2 3-33 0,0 1-24 16,-1 0-27-16,2-1-38 0,0 1-48 0,0 2-163 16,0-3-401-16,0 0 178 0</inkml:trace>
  <inkml:trace contextRef="#ctx0" brushRef="#br0" timeOffset="90246.43">29898 7933 28 0,'17'-11'211'0,"2"3"-2"16,8 0-6-16,0 1-13 0,2 4-15 0,4 3-15 0,3 6-17 15,1 0-10-15,-1 7-11 0,14 9-12 0,-3 3-9 16,-5 9-4-16,-5 3-8 0,-1 2-11 0,-6 5-7 15,-7 5-1-15,-7 0-2 0,-7-2-6 16,-9 3-6-16,-11 3-7 0,-5-4-2 0,-9-1-11 0,-10-1-30 16,-6-3-19-16,-7-2-36 0,-25 7-38 0,-5-6-33 15,23-18-47-15,-28 7-180 0,15-16-375 0,-24 5 166 16</inkml:trace>
  <inkml:trace contextRef="#ctx0" brushRef="#br0" timeOffset="93702.61">19382 10739 123 0,'0'0'116'0,"-5"-2"10"0,5 2-2 0,0 0 6 16,-3 10 7-16,2-4 12 0,-3 5-1 0,-3 5 2 16,-5 8 1-16,-2 8 3 0,-13 14-1 0,-4 8-7 15,-17 22-16-15,0 3-5 0,-7-1-9 0,-6 3-10 16,0-2-8-16,-2 6-5 0,3-1-5 0,1-3-7 15,6-5-3-15,1 0-5 0,18-24-9 0,-12 19 3 16,11-28-17-16,7-1-2 0,0-3 2 0,10-10-14 0,-1 0 0 16,4-5-2-16,2-2-7 0,3-6-4 0,3-5 2 15,1 0-4-15,1-2-4 0,1 0-2 16,0-1-1-16,2 0 0 0,-2-4-1 0,1 3 0 16,2-1-3-16,-2-3-3 0,1 2 0 0,2-5-3 0,-4 4-14 15,4-4-21-15,-4 3-30 0,4-3-31 0,-1 4-37 16,1-4-46-16,0 0-40 0,0 0-41 0,0 0-148 15,0 0-437-15,0 0 194 0</inkml:trace>
  <inkml:trace contextRef="#ctx0" brushRef="#br0" timeOffset="94355.23">17958 11469 109 0,'0'-3'181'16,"0"3"-18"-16,0 0-15 0,0 0-7 0,0 0-11 16,0 0 3-16,0 0-5 0,9 8-13 0,-4-1 12 15,0 2-2-15,0 3-9 0,3 3-7 0,-3 3-14 16,3 0-1-16,-6 1-6 0,5 7-1 0,-2-8-7 16,0 0-3-16,0 0-3 0,3-1-13 0,-2-2-4 15,-1-4-6-15,0-1-6 0,1-3-3 0,-1-1-5 16,0-2-1-16,0-1 11 0,-1 0 7 0,-4-3 3 15,11-10 1-15,-1-5-6 0,3-9-5 0,2-7 1 16,7-16-9-16,1-2-4 0,0-4-5 0,0-2-17 16,4 1-6-16,0 3-18 0,-2 2-13 0,0 6-20 15,-10 13-45-15,0 7-37 0,-6 7-46 0,0-1-25 16,-2 10-41-16,-5 2-135 0,2 0-404 0,-3 3 180 16</inkml:trace>
  <inkml:trace contextRef="#ctx0" brushRef="#br0" timeOffset="94914.97">19755 10783 31 0,'-5'-1'190'0,"5"1"-17"0,0 0-16 0,0 0-13 15,-3 7-12-15,7-2-5 0,2 6 11 0,6 4-10 16,8 3 3-16,3 6 3 0,18 11-3 0,1 1-1 15,3 2-9-15,4 3-9 0,19 15-8 0,-2 1-4 16,-16-17 0-16,20 17-8 0,-5-2-3 0,-15-15-4 16,14 22-7-16,-22-21-8 0,21 20 7 0,-25-16-12 15,-1-4-10-15,-1-1-4 0,-5-3-9 0,-10-10 2 16,1-2-4-16,-7-4-9 0,-3-7 0 0,-2-5-2 16,-5 0 3-16,3-2-6 0,-7-1 0 0,3-2-4 15,1-1 0-15,-5 0-21 0,0-3-21 0,5 2-24 16,-5-2-26-16,0 0-33 0,0 0-34 0,0 0-29 15,0 0-26-15,-1-10-29 0,-3 4-169 0,0 1-422 16,3-1 187-16</inkml:trace>
  <inkml:trace contextRef="#ctx0" brushRef="#br0" timeOffset="95344.68">20376 10986 14 0,'0'0'181'0,"6"-1"-10"16,-6 1 3-16,17 3 0 0,-4 2-4 0,3 1-3 16,11 5-5-16,1 0-12 0,3 3-10 0,2-1-9 15,-1 5-4-15,4 0-10 0,-4 1-13 16,2 0-12-16,-7 2-4 0,1 0-9 0,-1-3-7 0,-2 0-7 15,-4-1-7-15,-4-1-5 0,-3-6-8 0,-1 1-2 16,-7-2-5-16,3-3-9 0,-4 0-7 0,-1-2-19 16,0 0-6-16,-3-1-29 0,0 0-28 0,-1-3-22 15,0 0-26-15,-6 5-27 0,6-5-33 0,-10-2-180 16,-2-2-375-16,1-2 167 0</inkml:trace>
  <inkml:trace contextRef="#ctx0" brushRef="#br0" timeOffset="95510.76">20724 10906 152 0,'2'-2'203'15,"-1"-2"-10"-15,-1 4-5 0,0 0-6 0,0 0-5 16,0 0-17-16,-7 27-9 0,-7-3-14 0,-6 5-16 16,-10 12-9-16,-8 3-13 0,-2 1-27 0,0-2-29 15,-6 1-51-15,2-4-54 0,3-2-57 0,-3-1-182 16,3-1-324-16,2-5 143 0</inkml:trace>
  <inkml:trace contextRef="#ctx0" brushRef="#br0" timeOffset="96749.51">18276 12543 114 0,'0'0'235'0,"3"-3"-22"15,-3 3-20-15,0 0-17 0,0 0-1 0,0 0-11 16,6 8-6-16,-3 2-3 0,2 5-4 0,-1 11-7 15,0 1-10-15,2 4-8 0,1 1-12 0,3 15-7 16,-1-15-8-16,1 3-9 0,-1-1-11 0,2-1-7 16,1 0-5-16,-1 0-9 0,-3-3-3 0,3-3-9 15,-6-4-2-15,2-6-14 0,-2-6-23 0,-4 1-23 16,2-3-12-16,-2-3-14 0,-1-1-33 0,0-2-34 16,0-3-24-16,0 0-26 0,0 0-20 0,-1-19-15 15,-6 6-152-15,2-4-373 0,-1-1 165 0</inkml:trace>
  <inkml:trace contextRef="#ctx0" brushRef="#br0" timeOffset="97036.74">17851 12722 146 0,'0'0'183'0,"2"-7"-17"16,5 3-13-16,2-3-7 0,10-2-13 0,6-6-6 15,7 0-7-15,14-7 4 0,7 2-4 0,-1 0 0 0,3-1-2 16,1 0-3-16,4 0-8 0,-2 2-5 16,-2 1-12-16,-4 1-5 0,-4 2-10 0,-15 2-5 15,-4 5-8-15,-2-1 0 0,-10 4-13 0,-4 1-2 0,-3 1-2 16,-4 1-6-16,3-2-13 0,-5 3-21 0,0-1-22 16,-4 2-28-16,0 0-35 0,0 0-26 0,0 0-33 15,0 0-24-15,0 0-36 0,-17 17-116 16,8-7-341-16,-1 3 152 0</inkml:trace>
  <inkml:trace contextRef="#ctx0" brushRef="#br0" timeOffset="97296.05">17926 13360 148 0,'10'0'220'0,"-10"0"-18"0,22-6-12 16,-7-1-10-16,11 0-9 0,2-3-11 0,5 1-6 16,3 0-11-16,11-7-11 0,3 0-11 0,-1 4-11 15,2-6-10-15,-1 0-5 0,-3 0-8 0,0-2-11 16,2 2-6-16,-13 4 1 0,-1-1-10 0,-3 1 1 16,-5 3-14-16,-8 0-11 0,-2 5-12 0,-8 1-15 15,-4 1-18-15,3 0-28 0,-3 1-33 0,-3 0-33 16,-2 3-31-16,-1-4-48 0,1 4-177 0,0 0-387 15,0 0 172-15</inkml:trace>
  <inkml:trace contextRef="#ctx0" brushRef="#br0" timeOffset="99409.03">18391 12471 101 0,'0'0'124'0,"-1"-5"-8"15,1 5-3-15,0 0-14 0,0 0-5 0,0 0-5 16,0 0-4-16,0 0-11 0,0-5-5 0,0 5-7 15,0 0-15-15,0 0 6 0,0 0-6 0,-4 12-7 16,0-3 2-16,3 8 5 0,-3 10 2 0,-5 5 13 16,4 13-10-16,-4 1-6 0,-2 1-2 0,-3 1 0 15,2 0-3-15,-2-2-3 0,3-12-4 0,-5 13-2 16,3 0-1-16,2 0-6 0,2-13 0 0,4-3-3 16,1 2 0-16,0-3-5 0,2 0-3 0,4-5-2 15,1-7-11-15,-2-6-17 0,4-4-12 0,-1 0-6 16,6 0-8-16,-1-6-6 0,4-2 0 0,1-2-1 15,1-8 8-15,2-1 4 0,7-8 11 0,-4-1 2 0,-1-6 2 16,2-2 7-16,0-1 12 0,-3-3 8 0,-3 6 13 16,0 3 15-16,-6 9 9 0,-1 4 18 15,0 2-3-15,-3 2-7 0,-3 0-6 0,0 3-3 16,0 2-8-16,-2 1 2 0,0 0-3 0,-5 18 1 0,1-1-1 16,-1 2-2-16,-3 6-6 0,1 1-1 0,0 2-3 15,0 0-1-15,2 1-4 0,1-3 0 16,1 1-4-16,-2-2-4 0,5-6-11 0,0-1-22 15,0-3-17-15,4-2-17 0,1-3 1 0,0-5-6 16,1-1-9-16,2-4 3 0,4-2 11 0,7-4-3 0,4-9 7 16,-5 3 3-16,6-4 3 0,-5 3 10 0,-5 5 7 15,0 1 6-15,-6 4 0 0,-3 2 7 16,0 1 4-16,-1 5-2 0,-1 3 3 0,-3 1 13 0,-4 6-20 16,-4 4-22-16,-1 6-19 0,-4 1-41 0,3 0-70 15,-3-2-189-15,4-7 83 0</inkml:trace>
  <inkml:trace contextRef="#ctx0" brushRef="#br0" timeOffset="107115.48">18184 12480 6 0,'0'0'176'0,"0"0"-20"16,0 0-7-16,0 0-14 0,0 0-5 0,10 13 16 15,-2-2-17-15,5 1-1 0,2 1-2 0,8 5 11 16,-2 0-9-16,4 2-9 0,2 0-6 0,4-1-2 16,2 3-4-16,7 8-15 0,-11-10-5 0,17 5-5 15,-4 4-8-15,-10-7-6 0,0-2-4 0,10 7-7 16,-10-8-3-16,-3 0-3 0,0-2-2 0,1-2-3 16,-7-1-6-16,-3-6-4 0,-5-1-3 0,-4-2-2 0,1 0-3 15,-2-1 1-15,-5-1 2 0,2 1-1 0,-5-1 3 16,2-3 5-16,0 2-10 0,-4-2-5 15,5 3-6-15,-1-2 2 0,-4-1 0 0,4 3-12 16,-4-3-20-16,0 0-31 0,0 0-29 0,0 0-30 0,0 0-26 16,0 0-33-16,0 0-30 0,-14-9-12 0,7 6-170 15,-2-4-405-15,-2-1 179 0</inkml:trace>
  <inkml:trace contextRef="#ctx0" brushRef="#br0" timeOffset="107410.69">18634 12346 41 0,'-9'16'182'0,"-6"11"-3"0,-4 4-7 0,-6 15 0 15,0 5-7-15,-3 1 2 0,-2 2-12 0,-9 21-3 16,12-24-6-16,1 0 0 0,2 0-9 0,-2-4-11 16,3 2-3-16,3-6 1 0,5-9-19 0,-2-4-9 15,4-1-10-15,-1-1-9 0,4 0-9 0,-4-3-8 16,6-7-13-16,2-2-23 0,-2-2-30 16,3-3-32-16,0-1-34 0,1-3-26 0,3-4-30 0,1-1-17 15,0-2-11-15,0 0-28 0,5-12-137 0,-4 2-347 16,4-3 153-16</inkml:trace>
  <inkml:trace contextRef="#ctx0" brushRef="#br0" timeOffset="107987.68">18237 12227 36 0,'-22'3'121'16,"-4"6"6"-16,2 4-10 0,-3 0-6 0,2 4-6 15,2 6-10-15,0-2 6 0,-3 8-2 0,6 2-1 16,-6 12-7-16,3 1 1 0,1 6 6 0,5 0 0 15,1 0-11-15,2 3 2 0,4 2 0 0,1 1-3 0,5 0-6 16,-4 4-6-16,6-1 3 0,3 1-10 16,-1-3-5-16,8 0-6 0,1-4-8 0,9 0-4 15,2-1-3-15,3-6-5 0,1-1-2 0,8-5-6 16,0-3 0-16,8-7-2 0,2-4-1 0,-7-10-4 0,16 2 0 16,0-6-2-16,4-5-4 0,-3-8-2 15,-1-3-1-15,3-7 1 0,-4-3-1 0,3-5-1 16,-2-3 4-16,-3-2-2 0,-4-3 0 0,-4-6 2 15,-3 2 1-15,-10 5 0 0,-4-3 0 0,9-10-1 0,-8-2 5 16,-10 10-6-16,-1-4 7 0,0-9 0 0,-5-3 2 16,-6 15-2-16,-2-3-2 0,-4-12-1 0,-3 1-3 15,-6 1 1-15,-4-2-5 0,2 2-2 16,0 0-1-16,-7 1 4 0,1-2-1 0,1 4-3 0,2 9 2 16,-1 5-1-16,-3 0 1 0,-1 3 1 0,-2 2-3 15,2 2 1-15,-7 4-2 0,-1-1-2 0,2 6 0 16,-5 2 3-16,-3 4-9 0,1 5-13 0,-1 4-16 15,-2 2-7-15,-14 6-23 0,2 4-15 0,1 4-24 16,0 3-26-16,1-1-23 0,2 4-12 0,4 2-3 16,-1 4-20-16,2 5-143 0,1-2-354 0,0 2 157 15</inkml:trace>
  <inkml:trace contextRef="#ctx0" brushRef="#br0" timeOffset="115644.43">18294 14011 93 0,'0'0'118'16,"0"0"0"-16,-5-2 5 0,5 2-21 0,0 0 1 15,14-6-13-15,-6 5 4 0,-2-3-9 0,4-1 4 16,8-1-14-16,-8-2-5 0,10 0-9 0,-1-1 2 15,0-1-7-15,5-3-15 0,3 1 8 0,-3 0-2 16,3-4-7-16,1 0-11 0,0 2 7 0,1-2-3 16,-3 2-9-16,1-2 8 0,3 2-6 0,-9-1-9 15,-3 6 3-15,-1-1-9 0,-2 2-2 0,-4 5-21 16,0-2-1-16,-5 1-9 0,-1 1-10 0,-1 1 11 16,1 1-1-16,-2-1-13 0,-3 2-5 0,4-3-10 15,-4 3-7-15,0 0-14 0,0 0-3 0,0 0-5 16,-12 8-11-16,7-5-100 0,1 3-205 0,-3 0 91 15</inkml:trace>
  <inkml:trace contextRef="#ctx0" brushRef="#br0" timeOffset="116290.7">18211 14216 85 0,'0'0'95'0,"17"-1"-11"0,-7-5-8 0,-2 1-5 16,8-2-9-16,2-2-1 0,1 1 7 0,8-7 2 15,4 1 9-15,-2-1 5 0,3-2-4 0,0-4 4 16,15-3-2-16,-15 7-6 0,1 0-7 0,-2-1 0 16,1-1-13-16,-4 4-3 0,-2 2-3 0,-8 3-8 15,-3 0-1-15,-3 3-7 0,-3 2 1 0,1-1 4 16,-4 3-2-16,0 1 4 0,0-3 3 0,-2 4-3 15,-2-3 3-15,1 1-4 0,-3 3-8 0,6-1-3 16,-6 1-2-16,0 0 0 0,4-1-4 0,-4 1-3 16,2-2-7-16,-2 2 6 0,0 0-5 0,4-3-2 15,-4 3-4-15,0 0 3 0,0 0-1 0,0 0 4 16,4-5-6-16,-4 5 2 0,0 0-4 0,0 0 0 16,0 0 4-16,0 0-5 0,0 0 0 0,0 0-2 15,0 0 0-15,0 0-3 0,0 0 4 0,0 0 0 16,0 0-4-16,0 0 4 0,0 0-2 0,0 0 4 15,0 0 3-15,0 0-1 0,0 0-1 0,0 0 2 16,0 0-3-16,0 0-1 0,0 0-1 0,0 0 1 16,0 0-4-16,0 0-2 0,0 0 6 0,0 0-3 15,0 0 2-15,0 0 0 0,0 0-1 0,0 0-3 16,0 0 0-16,0 0-1 0,0 0 6 0,0 0-1 0,0 0-4 16,0 0-4-16,0 0-6 0,0 0-1 15,0 0 5-15,0 0-3 0,0 0-2 0,0 0 0 16,0 0 2-16,0 0 1 0,0 0 1 0,0 0 1 0,0 0 3 15,0 0-4-15,0 0-1 0,0 0 6 0,0 0 8 16,0 0-6-16,0 0-4 0,0 0 2 16,0 0-2-16,0 0-2 0,0 0 6 0,0 0-2 15,0 0 3-15,0 0-3 0,0 0-1 0,0 0 0 16,0 0-1-16,0 0 1 0,0 0-3 0,0 0 3 0,0 0-2 16,0 0 5-16,0 0-12 0,0 0 4 0,0 0-3 15,0 0-6-15,0 0-6 0,0 0-7 0,0 0 4 16,0 0-23-16,0 0-10 0,0 0-16 15,0 0-19-15,0-5-21 0,0 5-5 0,-1-5-133 0,-1 1-274 16,2 4 122-16</inkml:trace>
  <inkml:trace contextRef="#ctx0" brushRef="#br0" timeOffset="122543.51">20809 12514 73 0,'0'-5'185'0,"0"5"-15"15,-1-4-13-15,1 4-20 0,0 0-9 0,0-5-8 16,0 5-10-16,1-4-2 0,-1 4-6 16,3-4 1-16,-3 4-4 0,2-6-7 0,2 2 1 0,-1 1-10 15,-2-1-10-15,3 1-8 0,0-3-4 0,5-2-5 16,-3 0-8-16,2-1-3 0,1 1-4 0,7-2-5 16,-2-1-2-16,4 2-6 0,-2 1 5 0,1 0-7 15,1 4-2-15,0 1-5 0,-4 1 0 0,-1 2-3 16,1 1-2-16,-4 2 3 0,-1 0-9 0,-1 3 8 15,-2 1-3-15,1 2 0 0,-3 0-5 0,-2 1 0 16,-2 2 0-16,-2 5 0 0,-1-1 1 0,-1-1-4 16,-1-1 2-16,-1 2 0 0,1-2-2 0,-3 2 4 15,0-5 0-15,4 0 1 0,-3-1 3 0,-1-1-5 16,4 1-1-16,-1-4 2 0,-1 0-7 0,2 0 1 16,0 0-1-16,2-4-1 0,0 1-2 0,2-3-3 15,0 7-4-15,0-7-3 0,4 4-2 0,0-2-1 16,2 0-3-16,-1-1 2 0,3-1-8 0,0 0 2 15,-1 2 2-15,5 1 0 0,-2 3 5 0,9-1-4 16,-7-2 4-16,4 8 2 0,0-3 5 0,-2 3-2 0,2-1-2 16,2 1 9-16,-9-4 4 0,3 3 11 15,-6-2 8-15,-1 2 2 0,-1-3 11 0,-1 3 5 16,-3-2 8-16,0-2-6 0,-3 6 4 0,-1-4-3 16,-4 6-6-16,-3 1-2 0,-2-1-7 0,-3 0-1 0,2 0-1 15,-3-1-9-15,-4 3-15 0,8-6-29 16,-3-1-31-16,5-3-52 0,4-3-51 0,-2 0-73 15,4-4-137-15,5 1-402 0,-4-5 178 0</inkml:trace>
  <inkml:trace contextRef="#ctx0" brushRef="#br0" timeOffset="122709.57">21510 12606 115 0,'0'0'178'15,"0"0"-10"-15,-9 18-14 0,2-6-11 0,2-2-14 16,-5 9-14-16,-3 2-12 0,3-4-11 0,-4 6-10 16,-3 1-21-16,3-1-33 0,-1-2-29 0,3-4-46 15,5-1-49-15,-4-4-108 0,5-1-221 16,0-5 97-16</inkml:trace>
  <inkml:trace contextRef="#ctx0" brushRef="#br0" timeOffset="122990.73">21664 12146 93 0,'0'0'186'16,"0"0"-15"-16,10 10-7 0,-6-2-8 0,0 2 3 15,5 7-2-15,0 1-2 0,1 8-4 0,-1 1-7 16,3-2-8-16,-1 5-8 0,-4-4-13 0,0 4-11 16,0-3-9-16,-4-8-8 0,0 6-11 0,1-6-6 15,-2 2-17-15,0-11-33 0,-4 3-27 0,4-3-37 16,-2-2-30-16,0-1-25 0,1-4-37 0,-1-1-32 16,0-2-148-16,0 0-341 0,0 0 150 0</inkml:trace>
  <inkml:trace contextRef="#ctx0" brushRef="#br0" timeOffset="123431.61">21945 12086 123 0,'0'0'195'0,"3"-2"-15"16,-3 2-22-16,0 0-17 0,0 0-12 0,0 0-2 0,5 7-7 15,-4-1-2-15,2 4-3 0,-1-1 5 16,1 3-5-16,1 4-2 0,-4 0 2 0,0 4-9 0,1 4-4 16,-2-5-10-16,1 5-5 0,-1 1-9 15,-1-6-8-15,1-2-5 0,1 1-8 0,-1-1-4 16,2-3-6-16,0-4-7 0,1 0-8 0,0-2-3 0,1 0-10 16,3-4-9-16,-1-1-2 0,3-3-7 0,-3 0-12 15,-5 0-2-15,19-7 3 0,-9-2-3 0,4-2 6 16,-5-1-4-16,2-2 5 0,1-1-2 0,-4 2 8 15,-3-1 8-15,0 2 9 0,0 2 4 0,3 0 0 16,-4 2 5-16,2 1 7 0,-2 3-2 0,0 0-4 16,-3 0-5-16,2 2-6 0,-3 2-1 0,0 0 0 15,5-3-1-15,-5 3-2 0,5 10-1 0,-4-3 1 16,2 5-2-16,-2 4 1 0,0 2-1 0,1 0-5 16,-2 1 2-16,2-1-6 0,-2 0-17 0,4 0-18 15,0-1-22-15,-3-6-25 0,2 1-38 0,-2-4-17 16,2-1-12-16,-1-2-18 0,-1-4-9 0,-1-1-5 15,0 0-140-15,0 0-347 0,0 0 153 0</inkml:trace>
  <inkml:trace contextRef="#ctx0" brushRef="#br0" timeOffset="123662.99">22110 11815 4 0,'17'-4'114'16,"2"11"7"-16,9 7 0 0,2 5 2 0,7 11 5 16,7 7 2-16,-3 5 10 0,1 4 0 0,13 20 2 15,-21-19 3-15,-4 7-6 0,5 20-8 0,-19-24-9 16,-8 3-10-16,0 0-13 0,-12 1-9 0,-8-1-4 16,-4-1-14-16,-10-3-9 0,-8 0-30 0,-3-5-33 15,-6 1-46-15,-23 10-38 0,12-19-53 0,-1-2-49 16,-39 4-115-16,4-3-325 0,28-12 144 0</inkml:trace>
  <inkml:trace contextRef="#ctx0" brushRef="#br0" timeOffset="124110.86">20690 12324 190 0,'-12'52'231'0,"3"5"-11"0,-6 26-20 0,3-1-14 16,5 2-17-16,2-1-22 0,7 2-11 0,-1-3-19 16,7 2-22-16,2 1-39 0,3-29-38 0,8-2-71 15,7 0-52-15,9-6-164 0,3-9-289 0,10-7 129 16</inkml:trace>
  <inkml:trace contextRef="#ctx0" brushRef="#br0" timeOffset="125110.66">23115 10124 136 0,'-10'15'188'0,"-1"2"1"0,-3 8-2 0,0 4-8 16,-13 13-12-16,-2-1-10 0,-2 3-8 0,-1 3-6 16,0-1-12-16,2 0-12 0,-2 3 0 0,1-3-10 15,2 1-12-15,-1-5-5 0,6 0-7 0,6-13-4 16,-5 14-7-16,4-16-9 0,5-1-4 0,-3-2-11 15,8-7-4-15,3-6-4 0,1 1-5 0,0-5-6 16,0-1-3-16,1 0-1 0,0-1-3 0,3-2-3 16,-2 0-9-16,-1 0-6 0,2 0-19 0,2-3-14 0,-3 5-20 15,3-5-35-15,-5 3-27 0,0-1-38 0,5-2-22 16,-5 3-41-16,-3-1-132 0,4 1-370 16,-1-1 164-16</inkml:trace>
  <inkml:trace contextRef="#ctx0" brushRef="#br0" timeOffset="126810.19">22126 10581 75 0,'3'-2'165'0,"-3"2"-19"16,0 0-14-16,3-3-11 0,-3 3-11 0,0 0-12 15,0 0-11-15,0 0-1 0,6 9 2 0,-4-4 0 16,0 2-9-16,2 2-17 0,0 2 1 0,-3 0-5 16,3 4-2-16,2-1-4 0,-1 0-5 0,1 1-4 15,-3-4-4-15,1 0-1 0,-1-2-4 0,-2-2-5 16,2-2-3-16,2-2 17 0,-4 3 7 0,1-3 6 16,-2-3 0-16,0 0-2 0,13-11-4 0,-2-2-4 15,5-12-4-15,7-7-2 0,0-9-4 0,4-3-15 16,1-6-18-16,4-1-18 0,3-1-16 0,-5 8-15 15,1 6-5-15,-9 10-32 0,-5 6-11 0,-5 10-11 16,-3 3-7-16,-3 3-15 0,-1 4-19 0,-1 2-106 16,-4 0-272-16,0 9 120 0</inkml:trace>
  <inkml:trace contextRef="#ctx0" brushRef="#br0" timeOffset="127395.15">23574 10049 128 0,'-3'7'124'0,"3"-7"8"0,6 13 4 16,-2-3-8-16,6 6-12 0,11 7 3 0,-2-1 2 16,7 1-5-16,13 10-1 0,9-2-3 0,-2 0-7 15,6-1 0-15,2-1-4 0,0 0-9 0,-1 1-4 16,2-3-3-16,-3-2-9 0,-3-3-3 0,-2 0-11 15,-15-7 0-15,0 0-8 0,-1-2-4 0,-4 0-3 16,-11-4-5-16,1-1-3 0,-4-3-5 0,-5 0 1 16,-1-2-5-16,-1-1-1 0,-2 0 0 0,0 0-3 15,-1-1-5-15,-3-1-5 0,5 4-15 0,-5-4-25 16,0 0-25-16,0 0-37 0,0 0-32 0,0 0-33 16,0 0-39-16,-10-9-149 0,7 5-366 0,0-2 161 15</inkml:trace>
  <inkml:trace contextRef="#ctx0" brushRef="#br0" timeOffset="127630.53">24215 10042 1 0,'12'1'173'0,"-5"2"-15"0,2-1-20 16,0 4-7-16,5 0-9 0,-1 3-9 0,5 3 4 0,0 1-13 16,4 4-4-16,2-1-8 0,1 2-4 0,2 0-9 15,1-2-6-15,-5-1-6 0,4-1-5 0,0-1-9 16,-8-6-4-16,3 0-22 0,-4 0-27 0,-5-4-25 16,-2 1-25-16,-3-2-24 0,-3-2-10 0,0-4-11 15,-5 4-43-15,0 0-76 0,-12-7-232 0,2 2 104 16</inkml:trace>
  <inkml:trace contextRef="#ctx0" brushRef="#br0" timeOffset="127818.01">24478 9962 76 0,'0'0'171'16,"0"0"-3"-16,4 10-7 0,-9 1-18 0,-8 6-1 15,-5 8-20-15,-5 4-11 0,-9 12-12 0,-6 4-33 16,-4 2-29-16,-18 15-35 0,16-18-47 0,2-2-40 15,-4 1-110-15,-1 0-211 0,2-6 93 0</inkml:trace>
  <inkml:trace contextRef="#ctx0" brushRef="#br0" timeOffset="132414.17">22501 11172 112 0,'0'0'153'0,"0"-5"-9"16,0 1-7-16,0 4-16 0,-2-5-16 0,2 5-5 15,0 0-9-15,0 0-9 0,2-4-13 0,-2 4-5 0,0 0-8 16,0-4-4-16,0 4-1 0,0 0 8 16,0 0 1-16,0 0-5 0,0 0 0 0,11 8-1 15,-9-4-2-15,3-2 0 0,-2 3 5 0,2 0-4 0,1 3 1 16,-5 2-8-16,3-2 7 0,0 6-2 0,0 1-3 16,-4 2-2-16,4-1-3 0,-3 2-5 0,-1-1-2 15,3 2-7-15,-2-3 1 0,-1 3-3 16,5-2-6-16,-4-2 2 0,2-3 0 0,-2 0-4 0,2 4-2 15,-1-6-2-15,-2 0 1 0,2 0 0 0,-2-5-1 16,1 1-2-16,-1-1 8 0,1 1 7 0,-1 2 6 16,3-1-3-16,-6 0 0 0,6-2-3 0,-3 0-7 15,1-1 0-15,0 0-1 0,-1-2-4 0,0-2 0 16,0 6-2-16,0-6-1 0,0 5 1 0,0-5-4 16,0 4-14-16,0-4-10 0,0 0-23 0,0 0-25 15,0 0-32-15,-6 2-28 0,6-2-28 0,-4 2-29 16,4-2-183-16,0 0-392 0,-11 2 174 0</inkml:trace>
  <inkml:trace contextRef="#ctx0" brushRef="#br0" timeOffset="132777.74">22810 11344 66 0,'0'0'159'0,"0"0"-12"0,0 0-17 16,3-2-14-16,-3 2-3 0,4 8-15 0,-3-4-5 15,1 6-3-15,-1-3-4 0,1 5 1 0,-3 5-8 16,1 0-6-16,-2 1-8 0,-2 1-6 0,-3 5-14 16,-2-1-11-16,-1 2-39 0,-3-3-31 0,2 2-33 15,-2-2-40-15,-6-1-112 0,0-8-238 0,-2 2 106 16</inkml:trace>
  <inkml:trace contextRef="#ctx0" brushRef="#br0" timeOffset="135780.85">23020 11094 73 0,'0'0'194'0,"0"0"-15"16,-2-4-21-16,2 4-13 0,0 0-9 15,0 0-22-15,0 0-11 0,0 0-19 0,0 0-1 0,0 0-13 16,0 0 1-16,10 19-3 0,-6-9 9 0,1 2 3 16,1 2 0-16,2 4 2 0,-2 1 1 0,2 7 0 15,-2-1 0-15,2-3-1 0,-3 4-3 0,-2-2-7 16,2 1-2-16,-5-6-3 0,2-1-5 0,-2 0-5 15,0 1-4-15,0 0-5 0,0 0-1 0,-2-6-8 16,3-1-4-16,-1-1-7 0,-1-2 0 0,1 0 0 16,-2-2-7-16,4-2-2 0,-4 1 1 0,2-3-2 15,0-3-1-15,0 5-7 0,0 0-11 0,0-5-15 16,2 3-22-16,-2-3-18 0,-4 5-26 0,4-5-35 16,0 0-31-16,0 0-18 0,-5 0-35 0,5 0-153 15,0 0-383-15,-10-8 170 0</inkml:trace>
  <inkml:trace contextRef="#ctx0" brushRef="#br0" timeOffset="136847.97">23276 11140 14 0,'0'0'118'0,"0"0"-6"0,0 0 17 15,0 0-2-15,0 0-1 0,0 0 0 0,0 0-6 16,0 0-3-16,1-4-12 0,-1 4-1 15,0 0-8-15,0-5-2 0,0 5-7 0,0 0-16 16,1-5-7-16,2 1-8 0,-3 4-3 0,5-5-3 0,0 2-7 16,0 1-8-16,2-2-3 0,-1-1-5 0,0 2 2 15,1 0-5-15,2 0-1 0,-2 0-1 0,2-1-5 16,-1 2-1-16,0-1-3 0,-5 3-1 0,5-3-1 16,-4 2-2-16,-4 1-1 0,7 0-1 0,-7 0-5 15,8 1 3-15,-8-1 2 0,5 3-3 0,-1 0-2 16,-1 1-2-16,-2 2 3 0,-1 0 5 0,0 0-7 15,0 4 1-15,0 0-2 0,0 0 0 0,-1-1-1 16,-2 1-1-16,2 1 5 0,-3 1-1 0,0-2 1 16,-2-1-2-16,2 3 1 0,-4-5 1 0,5 3 0 15,0-2 0-15,-3-1-3 0,1-3-1 0,2 2 7 16,1-1-3-16,0-1-3 0,-2-1 0 0,2 1 2 16,2-4 2-16,-3 3-1 0,3-3-2 0,-2 2 1 15,2-2-2-15,0 0-6 0,0 0 4 0,0 0-2 16,0 0-2-16,0 0-7 0,0 0-1 0,5 4 6 15,-5-4 0-15,0 0 0 0,13-4-5 0,-6 4 5 16,-7 0-5-16,13 0-3 0,-8-2 0 0,5 2 4 16,-5 0-7-16,7 1 8 0,-7 2-4 0,5-2 3 15,-3 2 3-15,-1-1 6 0,1 2-7 0,-1-1 8 16,0 1 2-16,-3 2 2 0,-2-1-2 0,0 2 9 16,-2 0 5-16,0 2 4 0,-3 0 9 0,-2 2 3 15,1-4-7-15,-3 2 3 0,0 0-1 0,3 0 1 16,-4-3-5-16,3 3-1 0,-2-1-14 0,-1 0-18 15,-1-2-20-15,2 0-33 0,-1 0-20 0,0-3-37 16,4 0-33-16,-2-1-131 0,7-2-311 0,-11-2 138 16</inkml:trace>
  <inkml:trace contextRef="#ctx0" brushRef="#br0" timeOffset="137129.22">23490 10911 74 0,'12'5'145'0,"5"7"10"0,3 5-4 0,-1 3-1 15,0 5-1-15,-1 2-21 0,-1 4 4 0,-3 3-3 16,1 10-9-16,-3 2-5 0,-7-14-15 15,-1 16-6-15,-5-14-11 0,-3 2-6 0,-8-1-7 0,-6 13-8 16,0-2-13-16,-5-5-22 0,-5-1-24 0,-2-3-34 16,-4-3-30-16,7-11-25 0,-12 4-21 0,4-8-32 15,-14 1-127-15,-1-10-286 0,0-2 127 16</inkml:trace>
  <inkml:trace contextRef="#ctx0" brushRef="#br0" timeOffset="137456.46">22514 11029 154 0,'-4'12'158'0,"-4"-4"-3"15,-2 9-1-15,-4 11-3 0,-2 3-11 0,-6 15 4 16,-2 2-3-16,-2 9-14 0,-7 20-7 0,2 2-10 15,13-22-14-15,6 1-12 0,1 24-11 0,11-26-21 16,4-3-28-16,10-5-20 0,8-4-29 0,2-16-32 16,17 2-17-16,9-11-31 0,2-7-36 0,3-5-107 15,5-12-268-15,4-5 119 0</inkml:trace>
  <inkml:trace contextRef="#ctx0" brushRef="#br0" timeOffset="138249.6">22960 11732 98 0,'0'0'152'0,"0"0"-7"0,22-2-17 15,-7-4-10-15,3 1-5 0,4-1-5 0,6-2-5 16,3-3 4-16,3 1-17 0,-1-4 1 0,3 3-13 15,2 0 1-15,-3 3-8 0,-3 1-3 0,-3-3-8 16,-1 1-11-16,-10 2-4 0,1 4-8 0,-7-1-1 16,-2 1 3-16,-1 0-2 0,-4 2-4 0,2 0-7 15,-3-2-6-15,-4 3-7 0,6-1-5 0,-6 1-15 16,0 0-18-16,7-1-24 0,-7 1-26 0,0 0-16 16,0 0-18-16,0 0-9 0,0 0-25 0,-11 9-80 15,5-5-241-15,-2 1 107 0</inkml:trace>
  <inkml:trace contextRef="#ctx0" brushRef="#br0" timeOffset="138443.07">22937 11861 128 0,'0'0'133'16,"14"-6"1"-16,-4-1-8 0,3 2 4 0,5-2-2 15,1-3-6-15,8-4-4 0,1 3-6 0,2-1-7 16,0-4-13-16,2 1-3 0,0 3-11 0,0-1-15 15,-1 0-14-15,-4-1-16 0,-2 4-16 0,-8 3-19 16,-3 3-29-16,-4-1-28 0,-3 0-23 0,-2 2-51 16,-2 2-92-16,-3 1-244 0,0 0 108 0</inkml:trace>
  <inkml:trace contextRef="#ctx0" brushRef="#br0" timeOffset="139103.76">21937 12790 163 0,'0'0'167'0,"-7"1"-1"0,7-1-2 16,-4 1-4-16,4-1-2 0,0 0-5 0,0 0-9 16,0 0-4-16,0 0-12 0,12-9-9 15,-6 4-8-15,0-1-15 0,5-2-9 0,-1-1-10 0,8-2-7 16,-4 1-8-16,8-4-5 0,4 1-4 0,1-1-6 16,0-2-2-16,-3 0-8 0,7 4-3 0,-4 0-4 15,0-1-7-15,-2 4 3 0,-6 0-4 16,-1 2-1-16,-4 1-4 0,-1 2 0 0,-4 1 0 0,0-1 1 15,-1 2-3-15,-3 0 1 0,0-1 0 0,-2 1 0 16,-3 2-3-16,6-2-5 0,-6 2-2 0,0 0-3 16,0 0-22-16,0 0-18 0,0 0-12 0,0 0-24 15,0 0-11-15,0 0-6 0,0 0-35 0,-9 15-13 16,5-8-10-16,-5-1-23 0,0 2-127 0,-5 6-324 16,0-4 144-16</inkml:trace>
  <inkml:trace contextRef="#ctx0" brushRef="#br0" timeOffset="139333.84">21818 12924 1 0,'-3'1'121'0,"3"-1"-4"15,0 0 7-15,0 0-4 0,0 0-8 0,0 0 2 16,20-2-1-16,-8-3-1 0,7-1 1 0,8-1-6 16,0-4-2-16,5 0-4 0,1-3-6 0,3 1-8 15,-2 0-10-15,1-2-7 0,-2 2-7 0,-1 2-7 16,-3 0-7-16,-8 7-7 0,-3-3-13 0,-6 1 4 15,-2 3-5-15,-2 2 3 0,-3-4-6 0,-1 3-4 16,0-1 2-16,-4 3-6 0,5-5 0 0,-5 3-13 16,0 2-23-16,2-4-15 0,-2 4-36 0,0 0-34 15,0-4-31-15,0 4-160 0,0-6-318 0,0 6 141 16</inkml:trace>
  <inkml:trace contextRef="#ctx0" brushRef="#br0" timeOffset="140996.6">24707 10919 79 0,'0'0'123'0,"0"0"0"0,0 0 5 16,0 0 4-16,0 0-4 0,0 0 9 0,0 0 2 16,0 0 1-16,0 0 0 0,0 0-7 0,0 0-9 15,0 0-6-15,0 0-5 0,0 0-7 0,0 0-10 16,0 0 4-16,0 0-13 0,0 0-9 0,0 0-4 15,0 0-7-15,0 0-2 0,0 0-11 0,0 0-7 16,0 0 1-16,0 0-11 0,0 0-4 0,0 0-5 0,0 0-1 16,0 0-5-16,0 0-2 0,-5-1-2 15,5 1-1-15,0 0-3 0,0 0-2 0,0 0 3 16,1 11-4-16,-1-11 0 0,0 8-3 0,3-3 1 16,-3 0-1-16,0 2-3 0,0 3-1 0,0 2 2 0,-3 4 2 15,-1 2-4-15,-1 1 2 0,-4 2-2 16,3 0 2-16,1-2 0 0,-1-2-2 0,0-3 1 15,1-2-2-15,0-2 0 0,1-3 3 0,3 0-4 0,-1-1 0 16,0-2 0-16,2 0-1 0,0-4 3 0,0 7-4 16,0-7 2-16,0 0 4 0,0 0-1 0,0 0-2 15,19-13 1-15,-7 8-1 0,-3-1-2 16,2-2 1-16,-2 2-2 0,0 2 0 0,4-1-2 0,-3 1 0 16,2 2-1-16,-3-1 2 0,-3 3 0 0,3 0 0 15,2 1-1-15,-4 1 2 0,3 1-2 0,0 4 0 16,-2 0 3-16,-3 1-3 0,2 2-1 0,-2 1 2 15,2 3 2-15,-3-2-1 0,-1 1 1 0,-1-4-2 16,-2 4 1-16,0-3 1 0,-5 0 4 0,3-1-4 16,-2 0 2-16,-4 0 1 0,3-1-1 0,-1-1 3 15,-1 2-3-15,0-5-1 0,-1 1 1 0,-1-1-18 16,1-3-32-16,-4 0-25 0,0-2-47 0,2-3-45 16,0-2-43-16,-1-1-188 0,2-1-425 0,-2-4 188 15</inkml:trace>
  <inkml:trace contextRef="#ctx0" brushRef="#br0" timeOffset="141190.24">24604 10950 98 0,'14'-10'138'0,"4"-2"-14"16,7-2-14-16,2 0-29 0,-3 3-23 15,6 0-29-15,-3 0-38 0,2 4-47 0,-9 2-40 16,1 4-103-16,-5 3 45 0</inkml:trace>
  <inkml:trace contextRef="#ctx0" brushRef="#br0" timeOffset="141333.85">25038 11209 176 0,'1'10'235'0,"1"4"-14"15,-2-1-14-15,-3-1-8 0,1 5-17 16,-5 0-20-16,-2-3-15 0,-1 1-14 0,0 3-16 0,-3-4-13 15,0 2-36-15,-3 5-45 0,3-7-41 0,1-4-74 16,5-4-64-16,-6 0-129 0,3-3-309 0,2-2 137 16</inkml:trace>
  <inkml:trace contextRef="#ctx0" brushRef="#br0" timeOffset="141674.94">25327 10803 93 0,'0'0'199'0,"5"-3"-22"16,-5 3-16-16,0 0-13 0,0 0-9 0,1 12-4 15,1-4-8-15,-4 4-11 0,1 5 0 0,-4 2-7 16,1 9-5-16,2-1-2 0,-1 2-4 0,-1 2-10 15,-2-1-10-15,3 3-8 0,-1-3-6 0,1-3-6 16,3 0-8-16,-2-8-2 0,1-3-5 0,2-2-8 16,-1-3-3-16,2-2 0 0,-2 0-5 0,3-3-1 15,-1-3 2-15,0-2-6 0,-2-1-1 0,0 0-2 16,18-8 0-16,-9-1 1 0,0 4 8 0,1-9-2 0,-2 5 6 16,2 0 5-16,-5 2 3 0,-1 1 3 15,-1 1-4-15,-2 2 3 0,0-1-8 0,-1 4-6 16,-5-6-2-16,1 5-5 0,-5 1-19 0,-2 1-27 15,-5 4-35-15,-1 1-39 0,1-3-45 0,2 1-45 0,1-1-51 16,-6-1-135-16,8-1-405 0,-2-1 180 16</inkml:trace>
  <inkml:trace contextRef="#ctx0" brushRef="#br0" timeOffset="141915.32">25512 10618 108 0,'27'12'191'0,"4"5"-9"15,-4 6-11-15,7 15 0 0,-2 2-3 0,-9 8-6 16,-4 1-10-16,-5 3-5 0,-10 1-12 0,-10 3-16 16,-8 0-10-16,-7-1-12 0,-7-1-15 0,-8-6-17 15,-2 1-32-15,-5-5-31 0,0-1-33 16,-8-2-32-16,5-6-37 0,-6-1-30 0,-2-7-33 0,-31 8-106 15,28-19-289-15,1-7 129 0</inkml:trace>
  <inkml:trace contextRef="#ctx0" brushRef="#br0" timeOffset="142192.12">24427 10778 96 0,'-9'18'189'0,"-6"8"-13"16,0 17-4-16,-4 8-15 0,2 3-10 0,-6 26-12 16,9-21-12-16,-4 26-9 0,9-27-14 0,0 30-6 15,12-30-11-15,7 27-8 0,3-26-14 0,8-3-15 16,3-2-29-16,8-5-34 0,4-7-29 0,9-7-27 15,0-12-24-15,6-7-12 0,9-13-22 0,-2-6-88 16,3-10-237-16,26-11 105 0</inkml:trace>
  <inkml:trace contextRef="#ctx0" brushRef="#br0" timeOffset="142911.87">27286 9533 63 0,'-2'5'169'0,"-4"4"-12"0,3 4-3 0,-4 3 9 16,0 11-3-16,-4 3 2 0,-6 12 2 0,-9 2 3 15,2 6-6-15,-16 26-9 0,2-2-3 0,-2-1-11 16,0 3-5-16,-4-4-11 0,13-19-6 0,-11 24-12 16,11-25-10-16,3-2-5 0,-1-8-13 0,4 0-5 15,6-14-8-15,5-3-7 0,4-8-3 0,1-1-5 16,3-6-8-16,2-2-3 0,0 1-3 0,0-3-4 16,1-2-6-16,1-1-14 0,1 2-18 0,-3-3-26 15,4-2-44-15,-3 5-33 0,3-5-44 0,0 0-48 16,0 0-52-16,-3-13-132 0,1 11-417 0,2-3 185 0</inkml:trace>
  <inkml:trace contextRef="#ctx0" brushRef="#br0" timeOffset="143837.48">26408 10099 16 0,'0'0'126'0,"0"-5"-6"15,0 5-4-15,0 0-9 0,0 0-4 0,0-5-11 16,0 5-4-16,0 0-12 0,0 0-6 16,0 0-5-16,0 0 5 0,0 0 3 0,0 0-1 0,0 0 7 15,0 0-12-15,0 0 8 0,16 5-9 0,-10-3 8 16,-2 4 0-16,2-2 0 0,-1 4-12 0,-1-1 0 15,0-1-3-15,1 3-5 0,-1-1-8 16,0 2-5-16,-2-3-2 0,6 1-5 0,-4-2-6 0,1-2 3 16,-4-1-3-16,6 1 9 0,-4 0 13 0,1-3 8 15,2-1 3-15,-6 0 4 0,16-6-4 0,-5-4 1 16,2-3 1-16,8-9 1 0,-3 0-7 0,3-6-1 16,0-4-8-16,8-8-3 0,2-2-5 0,-6 2-11 15,2 1-11-15,-6 10-8 0,-5 1-20 0,2 3-12 16,-4 1-21-16,-4 10-14 0,1-1-24 0,-5 6-19 15,0-1-35-15,-2 4-15 0,1 0-24 0,-3 0-7 16,0 3-162-16,2 0-373 0,-3-1 165 0</inkml:trace>
  <inkml:trace contextRef="#ctx0" brushRef="#br0" timeOffset="148512.51">26701 11101 206 0,'-3'-5'198'0,"3"-1"-20"16,-1 1-23-16,2 0-11 0,2 0-15 0,-2-3-16 0,4 3-5 15,0-2-10-15,2 0 1 0,-2 1 0 16,2-1-6-16,0 2-13 0,-1 1 4 0,4-1-4 0,-3 1-6 16,1 1-6-16,2 1-6 0,0 0-3 0,-4 0-8 15,2 4-6-15,2 0-5 0,-5 1-4 16,1 4-2-16,1 0-4 0,-7 5 0 0,0 4-1 16,0 2-1-16,-5 7 2 0,-7-2-5 0,1 4 0 0,-3 1-2 15,-5-5 5-15,3 5-5 0,-1-5 1 16,2-2 1-16,3-6 8 0,2 0 0 0,-1-2 2 0,1-5 6 15,6-1-3-15,-1-1-5 0,1-1-1 16,-1 1-4-16,1-3 0 0,4 3-7 0,-1-2-1 0,-3 0 0 16,4-4 0-16,5 4-3 0,-5-1 0 0,4 1-4 15,4-3 0-15,-3 0 0 0,5-2-1 0,4-1 1 16,4-5-4-16,4 1 4 0,5-3-6 0,2 2-14 16,3-5-19-16,0 4-29 0,-1-1-39 0,-4-1-45 15,-3 2-59-15,-9 2-64 0,-3 1-136 0,-3 3-429 16,-6-1 191-16</inkml:trace>
  <inkml:trace contextRef="#ctx0" brushRef="#br0" timeOffset="148737.92">27189 11204 103 0,'4'-3'226'0,"-4"3"-13"15,5-1-18-15,-5 1-17 0,0 0-19 0,0 0-20 16,5 5-15-16,-4 1-3 0,2-1-5 0,1 5-3 15,-3-1-10-15,0 4-12 0,-2 6-5 0,-4-3-6 16,-3 2-9-16,-3 6-6 0,-4-1-8 0,-1-2-22 0,-4 2-24 16,-1-2-42-16,-1 2-45 0,-1-5-49 15,-1 0-72-15,-1-4-113 0,-1-1-336 0,-1-4 150 16</inkml:trace>
  <inkml:trace contextRef="#ctx0" brushRef="#br0" timeOffset="151686.07">27483 10915 9 0,'0'0'196'15,"0"0"-10"-15,0 0-5 0,0 0-8 0,4 14-15 16,-4-3-8-16,2 4 0 0,-4 5-7 0,4 6-3 0,-4 1-11 16,4 2-18-16,-2-3 1 0,2 0 2 15,0 1-5-15,-1-1-11 0,3-6-8 0,-2-3-6 16,0 1-10-16,-1-1-5 0,2-4-9 0,-2-2-6 15,-1-2-4-15,0-1-14 0,0-3-29 0,0 0-24 16,0 0-35-16,0-2-46 0,0-3-54 0,0 0-41 16,0 0-170-16,5-13-391 0,-1 3 173 0</inkml:trace>
  <inkml:trace contextRef="#ctx0" brushRef="#br0" timeOffset="151970.24">27722 10980 14 0,'0'0'132'0,"0"0"-2"16,5-2-17-16,-5 2-16 0,0 0-3 0,0 0-4 15,9 9-3-15,-8-6 1 0,3 2-7 16,0 0-6-16,-3 1-1 0,4 2 8 0,-1 0-1 16,0-1-5-16,2 3 0 0,1-1 1 0,-2 1-1 0,-1-1 5 15,0 3 1-15,1-1-4 0,-3 1-1 0,2-1-1 16,-1-1-7-16,-1 3 4 0,-2-4 2 0,0 2 1 15,-1 0-3-15,0 0-6 0,-2-3-7 0,-1 0-7 16,1-2-4-16,0-1-3 0,-1 2-3 0,0-3-6 16,2-2-1-16,-2 2-4 0,-3-3-20 0,7-1-35 15,-11 0-31-15,11 0-39 0,-17-4-50 0,7 1-40 16,1-2-191-16,-4-3-405 0,3 2 179 0</inkml:trace>
  <inkml:trace contextRef="#ctx0" brushRef="#br0" timeOffset="152139.82">27673 10891 33 0,'7'-10'226'0,"0"4"-5"0,5-4-17 0,2 1-13 15,0-2-22-15,9-4-20 0,1 3-13 0,1-1-17 16,-1 1-19-16,3 1-26 0,0 0-21 0,-2 5-30 16,-6 0-24-16,-1-4-39 0,-5 9-34 0,-7 0-31 15,2-3-142-15,-8 4-267 0,0 0 119 0</inkml:trace>
  <inkml:trace contextRef="#ctx0" brushRef="#br0" timeOffset="152742.21">28002 10492 187 0,'5'-3'201'15,"1"3"-9"-15,2 0-22 0,2 1-13 0,7 3-6 16,2 6-9-16,5 7-3 0,3 8 0 0,5 14 2 16,-4 8-7-16,-1 4-1 0,-10 8-10 0,3 25-7 15,-16-25-13-15,-7 24-6 0,-4-25-12 16,-10 0-6-16,-6-4-12 0,-13-2-3 0,1-5-16 0,-4-3-22 15,-3-2-16-15,-5-6-21 0,-6-1-29 0,-2-9-29 16,-4 1-29-16,-29-3-18 0,28-12-36 0,-5-6-28 16,-28-4-160-16,26-7-368 0,1-2 163 0</inkml:trace>
  <inkml:trace contextRef="#ctx0" brushRef="#br0" timeOffset="153052.41">26630 10784 163 0,'-5'8'192'16,"-5"7"-12"-16,-3 10-10 0,-4 4-5 0,-6 16-2 16,1 3 0-16,-2 8-9 0,-6 21-8 0,2 0-12 15,15-23-12-15,-8 27-9 0,14 0-9 0,7-21-10 16,0 27-15-16,4-28-4 0,9-2-10 0,10 24-38 16,1-30-33-16,8-6-31 0,9-3-38 0,7-11-31 0,10-9-31 15,7-14-32-15,28-9-128 0,2-16-321 0,2-9 142 16</inkml:trace>
  <inkml:trace contextRef="#ctx0" brushRef="#br0" timeOffset="153632.45">28527 9588 81 0,'10'10'175'16,"-1"-1"-12"-16,4 6-4 0,6 9-11 0,5 2-8 16,12 9-11-16,4 2-6 0,1 3-3 0,2 3-6 15,21 16-5-15,-17-18-7 0,19 18-13 0,-22-20-6 16,20 17-2-16,-15-18-10 0,3-1-2 0,3-2-4 16,-4-5-2-16,4-4-5 0,-6-1 2 0,-1-4-8 15,-14-8-9-15,-1-1 5 0,-8-6-5 0,-7 0-6 0,-1-1 1 16,-8-1-3-16,0-3-1 0,-3 0-6 15,1 0-3-15,-4 0 2 0,1 0-22 0,-4-1-15 16,4 3-27-16,-4-3-35 0,3 4-34 0,-3-4-40 0,-4 6-21 16,-1-2-180-16,-2 5-375 0,0-3 166 0</inkml:trace>
  <inkml:trace contextRef="#ctx0" brushRef="#br0" timeOffset="156359.62">29703 10686 11 0,'-4'-4'156'0,"4"4"-14"0,0 0-15 0,-4-4-17 15,4 4 0-15,0 0-18 0,0 0-4 0,0 0-12 16,0 0-4-16,0 0 13 0,-10 9 1 0,6-4-5 16,0-1-11-16,4 1-3 0,-5 0-7 0,4-3-10 15,-2 2-2-15,2-1-11 0,1 4-1 0,0-4 4 16,0-3-8-16,-4 4-4 0,4-1-1 0,0-3 1 0,-1 6-7 16,1-2 2-16,-3 0-4 0,3-4-2 15,3 7-6-15,-3-5 0 0,0-2 4 0,3 5 3 16,0-3-3-16,1 2 2 0,1-2 0 0,0-1-4 15,-1 3 0-15,4-2 0 0,-3-1 0 0,1 2 0 0,1 1 0 16,-2-2-5-16,0-1 1 0,0 2 0 0,0 0 1 16,2 2-4-16,-5-1-3 0,2 0 2 15,0 1-3-15,2 3 3 0,2-2-3 0,3-1-2 16,-2 3 3-16,-1 0 0 0,1 2 1 0,-1-1 1 0,3 5 8 16,-2-6-4-16,-3 4-8 0,3 2 4 0,-1-3 6 15,-3 0-2-15,-2 0 0 0,3-1-6 16,-5 3 5-16,1-2-1 0,-2 3-2 0,-3-3-2 15,-1-1 7-15,-1 2-5 0,-2-2 2 0,1 0 2 0,-1-5-1 16,2 2 11-16,-4 0 8 0,2-5 2 0,1 3-1 16,-6-1-3-16,2-1-4 0,-1 1 1 0,-2-2 0 15,0-3-3-15,2 1 0 0,-5-2-4 0,5-1-3 16,-2-1 1-16,2 1-3 0,0 2 3 0,5-2-4 16,-2 2 0-16,3 0 0 0,1 0-2 0,0 0-3 15,4 1-2-15,-5-4 0 0,3 2 1 0,2 2 0 16,-3-5-3-16,3 5 0 0,0 0 1 0,-4-4 1 15,4 4 0-15,0 0 0 0,0 0-2 0,2-5 3 16,-2 5-2-16,2-3 4 0,-2 3-1 0,3-6 1 16,-1 3-6-16,-2 3 4 0,5-4-2 0,-5-1-1 15,4 1-2-15,0-2-1 0,1 3-3 0,-3-3 2 16,0 2 1-16,2-1-4 0,1 2 0 0,-3-1 0 16,5-1-1-16,-2 1-1 0,-1 1-1 0,0-2 3 15,-2 2-4-15,3-1-3 0,-1 0 3 0,1 2 1 16,-2-2 4-16,-2 1-5 0,-1 3 9 0,5-2-6 15,-3-2 3-15,-2 4-1 0,0 0 5 0,2-3-4 16,-2 3 4-16,0 0-1 0,0 0-1 0,7-2-1 16,-7 2-1-16,0 0-8 0,5-3 9 0,-5 3-4 15,0 0 1-15,6-2-1 0,-6 2 7 0,4-3-5 16,-4 3 0-16,5-4-2 0,-1 3 5 0,-4 1 0 16,4-4-1-16,-4 4 0 0,5-4-2 0,-3 1-1 15,2 3-3-15,0-4 3 0,2 1-4 0,-2-1 1 16,1-1-1-16,-2 3 1 0,2 0 1 0,-1-3 5 15,1 0-1-15,-1 0 0 0,-2 3-1 0,2-1 5 0,1-1-8 16,-3 1 7-16,-2 3 3 0,3-5 0 16,0 3-6-16,-3 2 5 0,0 0 2 0,0 0-3 15,4-2-1-15,-4 2-1 0,0 0 1 0,0 0 1 16,0 0 2-16,0 0-2 0,0 0 4 0,2-2-4 16,-2 2 4-16,0 0 0 0,0 0 0 0,0 0-1 0,0 0-6 15,0 0 3-15,0-5-6 0,0 5 4 0,0 0 1 16,0 0 1-16,0 0 6 0,0 0-10 0,0 0 4 15,0 0 1-15,0 0 0 0,0 0 2 0,0 0-1 16,0 0 2-16,0 0-4 0,-2-6 0 0,2 6 2 16,0 0-1-16,0 0-4 0,0 0 5 0,0 0-2 15,0 0-1-15,0 0-3 0,0 0 7 0,0 0-2 16,0 0 2-16,0 0-2 0,0 0-2 0,0 0 5 16,0 0-2-16,0 0-2 0,0 0 0 0,0 0 1 15,0 0-1-15,0 0 2 0,0 0-2 16,0 0-2-16,0 0 4 0,0 0 0 0,0 0 1 0,0 0-6 15,0 0 4-15,0 0 2 0,0 0 1 0,0 0-5 16,0 0 5-16,0 0 2 0,0 0-8 0,0 0 0 16,0 0-5-16,0 0 13 0,0 0-4 0,0 0-2 15,0 0 1-15,0 0 0 0,0 0-4 0,0 0-1 16,0 0 6-16,0 0 2 0,0 0-4 0,0 0 0 16,0 0 3-16,0 0-2 0,0 0 0 0,0 0 3 15,0 0 2-15,0 0-10 0,0 0 6 0,0 0-4 16,0 0 1-16,0 0 3 0,0 0 0 0,0 0 1 0,0 0 1 15,0 0 0-15,0 0-3 0,0 0 2 16,0 0 2-16,0 0-5 0,0 0 0 0,0 0 2 16,0 0-2-16,0 0-1 0,0 0 3 0,0 0-2 15,0 0-2-15,0 0 3 0,-2-4-3 0,2 4 3 0,0 0 2 16,0 0-1-16,0 0-1 0,0 0 3 16,0 0-2-16,0 0 0 0,0 0 1 0,0 0 0 15,0 0-2-15,0 0 1 0,4-3-2 0,-4 3-2 16,0 0-3-16,0 0 7 0,0 0-4 0,0 0 5 0,0 0 0 15,0 0 1-15,0 0-3 0,0 0 0 0,0 0 3 16,0 0-4-16,0 0-3 0,0 0-3 16,0 0 6-16,0 0-1 0,0 0 4 0,0 0-6 15,0 0 7-15,0 0-5 0,0 0 4 0,0 0 0 0,0 0 0 16,0 0-3-16,0 0 1 0,0 0-1 0,0 0 2 16,0 0-3-16,0 0 0 0,0 0 2 0,0 0 0 15,0 0 4-15,0 0-3 0,0 0-2 0,0 0 3 16,0 0-1-16,0 0 0 0,0 0 1 0,0 0 0 15,0 0-4-15,0-4 2 0,0 4-3 0,0 0 3 16,0 0 0-16,0 0 1 0,0 0-1 0,0 0-1 16,0-4 4-16,0 4-3 0,0 0 2 0,0 0 2 15,0 0-7-15,0 0 4 0,0 0-3 0,0 0 0 16,0 0 1-16,0 0 2 0,0 0-4 0,0 0 6 16,0 0-6-16,0 0 9 0,0 0-4 0,0 0-3 15,0 0-1-15,0 0-6 0,0 0-1 0,0 0 4 16,0 0 0-16,3-4-3 0,-3 4 4 0,0 0-2 15,0 0 1-15,0 0 4 0,0 0-2 0,0 0 1 16,0 0 4-16,1-3-2 0,-1 3-2 0,0 0 5 16,0 0-1-16,0 0-5 0,0 0-2 0,0 0 6 15,0 0-1-15,0 0-1 0,0 0 2 0,0 0-2 16,0 0 5-16,0 0-10 0,0 0 6 0,0 0-3 16,0 0 0-16,0 0-4 0,0 0 11 0,0 0-4 15,0 0-2-15,0 0 4 0,0 0 1 0,0 0 0 16,0 0-8-16,0 0 2 0,0 0 5 0,0 0 0 15,0 0-2-15,0 0 3 0,0 0-4 0,0 0-3 16,0 0 6-16,0 0 0 0,0 0 0 0,0 0-5 16,0 0 3-16,0 0 2 0,0 0-4 0,-4-5-3 0,4 5 6 15,0 0-1-15,0 0 1 0,0 0 8 16,0 0-9-16,0 0-2 0,0 0 4 0,0 0-4 16,0 0 2-16,0 0 0 0,0 0-3 0,0 0 5 15,0 0 1-15,0 0-4 0,0 0 3 0,0 0-3 0,0 0-2 16,0 0 7-16,0 0-4 0,0 0 1 0,0 0-3 15,0 0-1-15,0 0 7 0,0 0-8 0,0 0 3 16,0 0 2-16,0 0-3 0,0 0 4 0,0 0-1 16,0 0 0-16,-2-2 2 0,2 2-2 0,0 0 3 15,0 0-1-15,0 0-6 0,0 0 2 0,0 0 3 16,0 0-3-16,0 0 0 0,0 0 2 0,0 0-2 16,0 0 1-16,0 0-2 0,0 0 4 15,0 0-4-15,0 0-2 0,0 0 7 0,0 0-1 0,0 0 1 16,0 0-2-16,0 0 1 0,0 0-3 0,0 0 1 15,0 0 4-15,0 0-4 0,0 0 1 0,0 0-3 16,0 0 0-16,0 0 10 0,0-6-10 0,0 6 0 16,0 0 4-16,0 0-5 0,0 0 5 0,0 0-5 15,0 0 0-15,0 0 2 0,0 0 1 0,0 0 0 16,0 0 0-16,0 0-1 0,0 0 1 0,0 0 4 16,0 0-4-16,0 0-1 0,0 0 1 0,0 0 0 15,0 0 3-15,0 0-1 0,0 0 1 0,0 0 0 16,0 0-3-16,0 0 3 0,0 0-2 0,0 0 4 15,0 0-5-15,0 0 0 0,0 0 3 0,0 0 1 16,0 0-3-16,0 0-1 0,0 0 6 0,0 0-3 16,0 0-2-16,0 0-3 0,0 0 4 0,0 0 0 15,0 0-1-15,0 0 1 0,0 0-3 0,0 0 4 16,0 0-4-16,0 0 1 0,0 0 1 0,0 0-2 16,0 0-1-16,0 0 2 0,0 0-2 0,0 0 4 15,0 0-2-15,0 0 2 0,0 0-2 0,0 0 2 0,0 0-3 16,0 0 4-16,0 0 0 0,0 0-4 15,0 0-3-15,0 0 3 0,0 0-1 0,0 0 1 16,0 0 1-16,0 0 4 0,0 0-5 0,0 0 4 0,0 0 0 16,0 0-6-16,0 0 7 0,0 0-1 15,0 0-1-15,0 0 1 0,0 0 0 0,0 0-1 16,0 0 0-16,0 0-7 0,0 0 5 0,0 0 6 16,0 0-9-16,0 0 3 0,0 0 2 0,0 0-2 0,0 0-2 15,0 0 0-15,0 0 3 0,0 0-3 0,0 0 5 16,0 0-2-16,0 0 3 0,0 0-6 0,0 0 1 15,0 0 1-15,0 0 3 0,0 0 0 16,0 0 1-16,0 0-1 0,0 0-3 0,0 0-2 0,0 0 3 16,-3-3 0-16,3 3 1 0,0 0-2 0,0 0-2 15,3-5 8-15,-3 5-2 0,0 0 1 0,0 0 2 16,0 0-1-16,-2-4 0 0,2 4 1 0,0 0 3 16,0 0 0-16,0 0-1 0,0-7 2 0,0 7-2 15,-2-2 2-15,2 2-1 0,-1-5 1 0,1 5 5 16,-5-6 0-16,3 4-2 0,2 2-3 0,-3-6 0 15,1 2-1-15,0 2 0 0,0-3-4 0,-2 1-1 16,3-2 2-16,-3 2-8 0,2-1 6 0,-3 2-9 16,-3-1-4-16,0 0-16 0,-1 2-38 0,-5-2-26 15,2 2-20-15,-2 1-11 0,1-2-16 0,-8 3-23 16,6 4-137-16,-7-2-318 0,9 1 141 0</inkml:trace>
  <inkml:trace contextRef="#ctx0" brushRef="#br0" timeOffset="157847.54">29962 10660 191 0,'0'-2'181'0,"-1"-3"0"16,1 5-14-16,0 0-9 0,-1-6-17 16,1 6-12-16,-3-4-11 0,3 4-15 0,0 0-8 15,-14 8-4-15,5 1-2 0,-9 10 4 0,0 6-3 0,-5 0 0 16,0 3-9-16,2 1-1 0,-11 9-3 0,9-12-5 15,-5 15 3-15,10-9-4 0,-4 10 2 0,4-10-9 16,-5 13-3-16,10-15-8 0,-1-1-4 16,1 2-2-16,4-3-7 0,1-2 0 0,3 0-8 0,1-1-3 15,2-8-3-15,5 0 3 0,0-5-7 0,0-1-3 16,2-1-2-16,-1-1-3 0,3-1 3 16,-2-5-2-16,2-1 2 0,2-2-4 0,-2-1 3 0,0-1-4 15,5-2 12-15,-2-1-5 0,-1-2 3 0,-4 1 4 16,5-1 10-16,-3 0 2 0,-2-1-4 0,-4 1 4 15,3 2-1-15,-1-1-1 0,-2-1-2 0,-1 3-4 16,-1-1-6-16,-3 2-3 0,-3 0-8 0,2-1-1 16,-9 4-20-16,1 2-22 0,-6 3-29 0,1-1-26 15,0 0-31-15,1 4-39 0,4-3-28 0,4 1-39 16,-3 0-222-16,3 0-481 0,4 0 212 0</inkml:trace>
  <inkml:trace contextRef="#ctx0" brushRef="#br0" timeOffset="158029.59">29888 11244 48 0,'-9'8'192'0,"2"1"-4"0,-9 2-15 16,-6 7-11-16,-1 2-17 0,-1-1-14 0,-3 2-13 16,3 0-18-16,-4 4-38 0,-2-1-46 0,10-1-42 15,0-5-53-15,0-1-126 0,8-5-223 0,5-4 99 0</inkml:trace>
  <inkml:trace contextRef="#ctx0" brushRef="#br0" timeOffset="158861.88">30266 10943 11 0,'0'0'118'0,"0"0"-4"0,0 0-13 0,2 9 7 16,-2-9-11-16,2 5-4 0,-2-2-1 0,2 1-4 15,-1 1 5-15,0 1-7 0,0-1-3 0,1 2-10 16,0 2-4-16,0 1-6 0,-2 2-3 0,0 0 0 15,2 2-7-15,-1 3-8 0,3-1-4 0,-1 0 1 16,-1 0-13-16,1-2 6 0,-1 2-3 0,0-2-5 16,0-5-3-16,2 2 4 0,-3-3-9 0,1 0 1 15,-2-3 1-15,2 0 7 0,-2-1 2 0,0-4 0 16,0 7-1-16,0-7-3 0,0 0-7 0,-4 1 0 16,4-1-1-16,0 0 2 0,0 0-3 0,-9-8-1 15,7 3-4-15,0 1-2 0,2-1-3 0,0-3 0 16,2-1 0-16,0 0-3 0,2-3-1 0,0 0-1 15,-1 0 4-15,3 2-7 0,2-5 6 0,-1 0-3 16,-3 6-4-16,1-2 2 0,2 4 3 0,-1 2-2 16,-1-3-2-16,-1 2 2 0,0 0-5 0,0 1 1 15,-2 3-4-15,2-1-6 0,-1-1-3 0,-1 1-4 16,1-2-7-16,-2 2 8 0,-1 3-5 0,1-6 0 16,-2 2-5-16,1 4-5 0,-4-7-11 0,3 2-17 15,-3 3-6-15,3-5-5 0,-2 4 17 0,-2-2-1 16,4 3 4-16,-2-3-2 0,3 5-11 0,-1-5 4 15,-3 3-4-15,4 2 1 0,0 0-1 0,0-5 1 16,0 5-6-16,-1-5 10 0,1 5 1 0,0 0 10 16,0 0-1-16,0 0 5 0,0 0 2 0,1-5 13 15,-1 5 8-15,0 0 4 0,0 0-1 0,0 0 5 16,0 0 5-16,0 0 7 0,0 0 10 0,0 0 0 16,0 0 4-16,0 0-10 0,0 0 12 0,0 0 5 15,0 0 14-15,0 0 17 0,0 0-10 0,0 0 9 16,-1-6 3-16,1 6-9 0,0 0 13 0,0 0-3 15,0 0 4-15,1-3-4 0,-1 3 1 0,0 0 0 0,0 0-9 16,-1-5-1-16,1 5-9 0,0 0 1 0,-4-4 1 16,4 4 6-16,-4-3-9 0,4 3-1 15,-1-5 3-15,1 5-11 0,-1-4-1 0,-2 0 1 16,3 0 5-16,-4-1-1 0,4 3-3 0,-1-3-2 0,1 5 10 16,-4-7-2-16,3 3 6 0,-2 2 2 0,-1-2-5 15,3-2-8-15,-3 4 3 0,4 2-5 16,-6-4-2-16,6 4-2 0,-8-2-1 0,3 1-6 15,5 1 3-15,-14 2-2 0,7-1-5 0,-1 0-1 0,-2 2-6 16,-1 2-20-16,1 1-22 0,-1-3-19 0,1 2-27 16,-1 2-28-16,2-1-51 0,-2 3-103 0,3-2-289 15,4-3 128-15</inkml:trace>
  <inkml:trace contextRef="#ctx0" brushRef="#br0" timeOffset="159142.13">30440 10676 124 0,'9'-2'211'0,"1"3"-14"0,3 1-20 0,1 3-12 15,-1 5-16-15,2 5-3 0,7 6-10 0,-8 6-7 16,0 4 0-16,-1 13-4 0,-8 5-7 0,-5 2-8 16,-8 2-11-16,-6 3-10 0,-4-1-6 0,-8-4-10 15,-4 1-7-15,-6-5-4 0,2-4-12 0,-3-1-18 16,1-4-26-16,-7-2-21 0,2-6-31 0,-3-1-44 16,-2-4-26-16,14-9-58 0,-15 1-166 0,11-9-367 15,-5-6 163-15</inkml:trace>
  <inkml:trace contextRef="#ctx0" brushRef="#br0" timeOffset="159373.35">29263 10659 44 0,'-13'26'224'0,"-11"17"-5"16,-3 3-11-16,-17 24-1 0,13-18-15 0,-14 24-16 16,8 0-13-16,1-1-13 0,10-20-14 0,3-1-16 15,8-3-12-15,1 6-11 0,11 0-14 0,5-4-31 16,7-2-37-16,6-2-44 0,2-17-42 0,6-2-30 0,5-6-55 16,4-3-151-16,18-5-331 0,2-6 147 15</inkml:trace>
  <inkml:trace contextRef="#ctx0" brushRef="#br0" timeOffset="163449.81">30437 8872 66 0,'0'0'80'0,"-4"17"-4"15,2-7-9-15,0 7 5 0,-2 1-8 16,-3 10-10-16,-1 3 4 0,-4 14-13 0,-1-2 13 0,-2 4-9 16,2-1-1-16,-5 0-3 0,4 1-5 0,0-1-1 15,1-2-3-15,-1-9 2 0,5-3-11 0,2-1-6 16,-5 2 1-16,2-6-2 0,4-3-1 0,-2-7-9 15,2-3 20-15,2-1-13 0,0-3-5 0,1-2-26 16,1-3-1-16,-1 0-24 0,1-1-33 0,2-4-91 16,-8 0-175-16,8 0 78 0</inkml:trace>
  <inkml:trace contextRef="#ctx0" brushRef="#br0" timeOffset="167957.95">30426 8928 58 0,'0'0'109'0,"0"0"-15"16,0 0 6-16,9 6-21 0,-9-6-1 0,12 4-7 16,-6 0-5-16,6-1 2 0,0-1-8 0,6 2 4 15,10 2 1-15,7 2-6 0,6-4 9 0,14 3-9 16,6-1-6-16,4 0 9 0,3 4-6 0,25 0-11 16,-30-2-1-16,-1-2-14 0,0 2 9 0,-1 0-4 15,-5 0-4-15,-3 0-1 0,-16-3-8 0,-3 0-2 16,-7 0 1-16,1 0 3 0,-7-3-9 0,-11 0 2 0,0-3 3 15,-1 1-7-15,-4 1 2 0,0-1-7 0,-5 0-8 16,4-3-19-16,-4 3-27 0,0 0-23 16,4-7-31-16,-4 7-144 0,-6-4-265 0,2 1 117 15</inkml:trace>
  <inkml:trace contextRef="#ctx0" brushRef="#br0" timeOffset="171149.6">29682 9253 125 0,'0'0'139'0,"0"0"-8"16,9 11-16-16,-5-3-1 0,0 5-15 0,2-4-7 0,-2 3-5 15,5 4-4-15,-2 0 7 0,0-3-14 16,0-1-4-16,-1-1-3 0,-2-1-4 0,0-2 2 15,0-3 1-15,-1 1 14 0,0-1 9 0,2-1 9 0,-3-1 2 16,1-1 4-16,-3-2-11 0,10-2-11 0,-1-5 2 16,1 0-10-16,5-7-8 0,4-5-7 0,-1-6-4 15,3 0-6-15,2-5-6 0,0 0-6 0,7-10-5 16,-10 14-18-16,2-1-30 0,-4-1-17 0,4 1-27 16,-5 3-27-16,0 2-28 0,0 2-31 0,-6 5-17 15,-1 2-38-15,-2 3-115 0,-3 1-339 0,0 2 150 16</inkml:trace>
  <inkml:trace contextRef="#ctx0" brushRef="#br0" timeOffset="173266.58">30233 9735 84 0,'3'-5'230'0,"-2"0"-27"16,0 3-20-16,-1 2-22 0,0 0-17 0,4-2-15 16,-4 2-12-16,0 0-10 0,5 14-10 0,-2-3-7 15,-1 1-10-15,2 7-4 0,-4-1-2 0,3 0-7 16,-2 1-4-16,-1 2-7 0,0-2-4 0,-1 0-4 15,-2-2-5-15,6 1-4 0,-3-1-11 0,2-1 7 16,0-5-7-16,1 0-3 0,1-2 0 0,-1 1 2 16,1-4-8-16,2-1 0 0,2-1-3 0,1-1 1 15,-2-3-3-15,1 1 2 0,2-5-1 0,0 1-4 16,2-2 0-16,-2-3 2 0,4-3-3 0,-1-2-3 16,-1 0 3-16,-2 1-5 0,-1 1 4 0,-2 1 2 15,0 2 9-15,-1-3 5 0,1 4 6 0,-1 0 5 16,-2 2 1-16,0-1 3 0,-2 4-5 0,1-2-6 15,-1 0-2-15,-2 4-7 0,4-4-6 0,-1 2-1 0,-3 2-2 16,0 0 1-16,5 12 1 0,-5-3-3 16,0-2-1-16,1 8-2 0,-2 2-1 0,1 4 4 15,0-2-1-15,-3 0-4 0,3 5 1 0,-4-5-2 16,2 8 1-16,2-9 0 0,-1 0-12 0,-1-2-15 0,1 1-20 16,1-5-20-16,-1 0-27 0,-1-2-28 0,2 0-35 15,0-5-25-15,-1 1-18 0,1-1-154 0,-1-1-377 16,1-4 167-16</inkml:trace>
  <inkml:trace contextRef="#ctx0" brushRef="#br0" timeOffset="173463.61">30723 10035 107 0,'-2'7'207'0,"2"2"-6"0,-6 8-22 0,-2 2-9 15,-1 5-19-15,-1 4-12 0,0 1-17 0,-4 2-5 16,-3 1-11-16,-1-2-14 0,1 1-36 0,0-4-49 16,0 1-54-16,2-3-57 0,-3-3-147 0,4-6-271 15,1-1 120-15</inkml:trace>
  <inkml:trace contextRef="#ctx0" brushRef="#br0" timeOffset="176111.55">29916 8557 53 0,'-1'17'73'0,"1"1"-8"0,0-1 11 16,0-2-14-16,5-3-7 0,-4 1 5 0,2-3-11 16,-2-1-8-16,4 0-4 0,-1-1-4 0,0-4 6 0,1 0-7 15,0 0-2-15,0-1-1 0,3-2-6 0,-3-1-6 16,4 0 12-16,-1-2 2 0,-2-1 5 0,2 1-3 15,1-4 1-15,0 0-1 0,-2-1-10 0,1-3 0 16,2-3 0-16,-1 5-1 0,-1-3 2 0,0 0 8 16,2-2-3-16,-1 0 2 0,2-2-9 15,-3 2-1-15,-1-1-3 0,1-1 3 0,-3 4 4 0,3-2-3 16,-2-2-5-16,-2 3 2 0,1 2 2 0,-2-2-1 16,1 1-4-16,-2 3 9 0,-2-3-2 0,0 1 2 15,3-1-8-15,-3 2 3 0,0-2 1 0,-3 3 9 16,6-2 0-16,-3 1-10 0,-3-2 0 0,2 0 2 15,0 0-2-15,-2 4 0 0,2-4 5 0,-2 5 0 16,3-1 0-16,-2 2-5 0,-1-2 0 0,-1 2-4 16,-1-1-1-16,4 1 0 0,-3 0-2 0,0 1 0 15,-1 0-3-15,1-2 1 0,-1 2-2 0,-1 1-2 16,0-1-3-16,0 2-1 0,1 0 0 0,-3 0 5 16,2 0-8-16,6 2 3 0,-9 0 2 0,3-3-4 15,6 3 1-15,-10-1-2 0,5 0 3 0,0 0-2 16,5 1-2-16,0 0 3 0,-11 1-8 0,11-1 4 0,-5 1 3 15,5-1-3-15,-8 5-4 0,2-2 1 0,2 0 1 16,-1 2 6-16,1 0-2 0,-1 0-2 16,0-1-2-16,-4 2 4 0,0 3 1 0,5 0-1 0,-2 0-1 15,-2-3-4-15,1 5 3 0,0-2-2 0,2 0 4 16,-3 1 2-16,2 1-1 0,2 1-2 0,-1-1 1 16,1 1 5-16,0 2-7 0,-1 2 3 0,3-1-2 15,-1 1-1-15,-2 1-2 0,5 0 8 0,0 1-4 16,-2-1 3-16,0 2-7 0,2-2 2 15,2-6 1-15,0 3-3 0,2-2 0 0,-3 0-2 0,5-4 0 16,1 1 3-16,-1-1-2 0,2-1 1 0,2-1 1 16,-1-1 4-16,3-2 1 0,-1-1-4 0,-2 0 4 15,3-1 3-15,-1 2-6 0,-2-6 3 0,-1 2 0 16,2-1-1-16,-2-2 2 0,-1 1 1 0,4-3-5 16,-4 0 4-16,1-3 0 0,-2 2 1 0,3-3 0 15,-3 1 0-15,0-3-3 0,-2 0-1 0,1 0 1 16,-1-5 0-16,2 1 0 0,-2-2 1 0,-2 0-3 15,2-9 5-15,-3 9-2 0,2 0 3 0,-2 2 10 16,-1-1-3-16,0 7 1 0,0-1 7 0,0 0-8 16,-1 0-4-16,-2 0 4 0,-1 2 7 0,3 2-8 15,-3-1-1-15,2 3-5 0,-2-1 4 0,-2 0-2 16,3 1 3-16,-1-2 0 0,0 3-2 0,0-1 1 0,1 0-2 16,0 1-3-16,-1 1-1 0,1-2 0 0,-1 2 0 15,2-1 0-15,0 0 0 0,2 4-1 16,-5-3 3-16,5 3-12 0,-4-4 1 0,4 4-2 0,-1-3-1 15,1 3 6-15,-3-3-1 0,3 3-1 0,0 0-6 16,0 0 11-16,0 0-8 0,-10 0 0 0,10 0 4 16,-7 4-2-16,4-2-3 0,3-2 7 0,-8 4 2 15,5-3 3-15,0 1-5 0,3-2-4 0,-5 4 3 16,5-4 2-16,-4 2-6 0,0 1 7 0,1-1-6 16,3-2 4-16,-6 5 0 0,3-3-5 0,1 1 4 15,-2 0-4-15,1 2 7 0,0 0-1 0,-1-1-8 16,0 2 3-16,-1-2 1 0,1 6 5 0,-4 0-6 15,3 1 6-15,-1 4-2 0,-1-4 3 0,-2 6-2 16,2-2 1-16,0 1 1 0,2-1-7 0,0 0 6 16,-1-4-4-16,2 4 6 0,0-1-2 0,2-5-5 15,0 4 7-15,1 0 0 0,-2 3-1 0,2-4-1 16,1 0-3-16,1-1 2 0,-1 1 0 0,0-2-1 16,3 3-3-16,-2-1-1 0,-1-3 5 0,2 2-17 15,0-3 9-15,-2 3-7 0,1-5-3 0,-1 1-1 0,3-2-8 16,-3 1 0-16,1-2-2 0,-1-1 1 15,3 2 13-15,0-3-5 0,1 1-10 0,0-2 20 16,1 0-3-16,2 1 3 0,0-2-6 0,2 0-14 16,-2-2-7-16,3 0-5 0,-1-1-20 0,-1 3-13 0,-1-3-16 15,2-2-30-15,-3 3-75 0,2-1-213 16,-3 0 95-16</inkml:trace>
  <inkml:trace contextRef="#ctx0" brushRef="#br0" timeOffset="178553.13">30990 9822 202 0,'0'0'182'0,"0"0"-15"0,0 0-21 16,0 0-9-16,0 0-16 0,0 0-13 0,0 0-11 15,0 0-9-15,0 0-10 0,14-3-6 0,-8 1-8 0,3-2-8 16,4 1-3-16,-3 0-5 0,3-2-6 0,1 2-8 16,-2-1-2-16,2 0-1 0,-2 0-7 0,-1 1 5 15,1 0-2-15,-5-1-3 0,4 1 6 0,-6 1 2 16,2-1 0-16,-3 2-2 0,1 0-4 0,-5 1 0 16,7-2-3-16,-3-1-6 0,-4 3-2 0,7-2-6 15,-7 2 0-15,0 0-1 0,0 0 1 0,7 5 0 16,-7 1 1-16,0-1-1 0,-1 5 1 0,-2 3-1 15,0-3-6-15,-4 10 11 0,0 6 4 0,0-2 2 16,-2 4 2-16,0-1-1 0,0 3 0 0,-2-2 4 16,2-1-5-16,-1 1-2 0,1-1 5 0,2-2-3 15,1-6-1-15,1-2 5 0,2 1-4 0,-1-3 0 16,3-3-5-16,-1 0-1 0,-1-5-1 0,2 0 1 16,2-2 2-16,-4 1-3 0,3-1 1 0,-1-2-5 15,1 0-2-15,0-3-9 0,0 0-27 0,-2 5-26 16,2-5-44-16,0 0-39 0,0 0-34 0,0 0-179 15,-5-11-379-15,3 6 167 0</inkml:trace>
  <inkml:trace contextRef="#ctx0" brushRef="#br0" timeOffset="178678.93">30983 10115 110 0,'8'-3'137'16,"6"-1"-16"-16,3-1-10 0,2 2-13 0,9-5 4 15,0 0-20-15,1 1-27 0,2 1-33 0,-3-6-46 16,-10 3-112-16,1 0-147 0,-3-2 65 0</inkml:trace>
  <inkml:trace contextRef="#ctx0" brushRef="#br0" timeOffset="178896.34">31558 9640 88 0,'29'18'170'0,"-4"5"-12"15,-2 4-5-15,-5 4-3 0,-5 2-4 0,-2 14-12 16,-7-1-6-16,-8 1-10 0,-6 4-10 0,-7-3-11 16,-11-1-10-16,-4-3-12 0,-8-1-12 15,-4-4-38-15,-4-2-24 0,0-6-33 0,0-2-23 0,2-6-36 16,-3-4-31-16,2-5-112 0,7-5-253 0,1-6 113 15</inkml:trace>
  <inkml:trace contextRef="#ctx0" brushRef="#br0" timeOffset="179194.08">30097 9761 24 0,'-30'54'211'0,"-4"22"-14"0,16-20-24 16,-1 2-1-16,6 26-22 0,4-29-12 0,9 2-11 15,6 2-13-15,10-7-17 0,5-2-21 0,7-2-32 16,9-8-49-16,8-5-44 0,10-10-55 15,-4-7-124-15,12-4-246 0,-2-11 108 0</inkml:trace>
  <inkml:trace contextRef="#ctx0" brushRef="#br0" timeOffset="182789.9">26059 12118 111 0,'8'1'144'0,"0"-1"-8"0,-8 0-13 15,16-1-9-15,-3-1-10 0,0 0-8 0,6-3-7 16,0 3 3-16,9-4 5 0,4 0-7 0,3 2 0 16,2 2-8-16,1-3-4 0,13-5-4 0,4 3-4 15,0-1-2-15,-3 0 2 0,2 3-1 0,1-4-5 16,0 3 0-16,-1-2 1 0,-16 1-4 0,13-2-4 16,-14 5-7-16,-1-8-2 0,-4 7-5 0,1-2-6 15,-1 1-2-15,-2-1-3 0,4 1-4 0,-2-2-2 0,0-2-4 16,1 1 4-16,3-1-8 0,-2-1 0 15,2 2 5-15,0-2-7 0,3 0 2 0,0 2-13 0,12-8 2 16,-4 2-2-16,-7 7 3 0,10-4-5 0,-13 3 0 16,1 1 0-16,2-1 2 0,-3 0 0 0,0 2 7 15,0-2-4-15,0 4-4 0,0-3 2 0,2 0 1 16,0 0-2-16,0 1-1 0,-1-1 1 0,0 1 0 16,-1-3-1-16,-1 4 3 0,-3-4-2 0,-2 3-6 15,-2 4 5-15,-7-3-3 0,-4 2 0 0,1 0 1 16,-5 1 0-16,-4 0 1 0,1-1 0 0,-4 3 4 15,0-2 7-15,0 0 3 0,-3 2 0 0,1-1-1 16,-1-2 1-16,-4 4 0 0,4-3-2 0,0-1-6 16,-2 2 3-16,-2 2-2 0,4-5-1 0,-3 3-1 15,3-2-2-15,-4 4 0 0,3-6-3 0,-2 3 0 16,-1-1-1-16,4 0 1 0,0 0-1 0,0-1 2 16,-2 0 0-16,3-1-2 0,-2-2 0 0,-2 0 1 15,4 0 0-15,-2-2-3 0,1 0 0 0,2-5 4 16,-1-1 0-16,1-3-3 0,1 2 1 0,-1-1 0 15,2-5-1-15,3-4 0 0,0 3-1 0,0-6-3 16,3 1 6-16,-3 1-7 0,3-6 6 0,-4 0-8 16,6-13 0-16,-2 3-3 0,3-3-1 0,-3-1-5 15,-2-2-1-15,0 0 1 0,-4 4 0 0,0-5 2 16,-2 6 3-16,2-1 1 0,-6 14 1 0,2-2 3 16,0 0-4-16,-4 5 1 0,1 1 1 0,2 2 1 0,-3 0 4 15,0 7-2-15,-1 0 5 0,-1 0-1 0,1 2 2 16,0 0 1-16,1 1 1 0,-1 5-2 15,1-2 2-15,0 5-6 0,0-2 5 0,0 5-1 16,1-3-2-16,-2 2 2 0,1 2-3 0,0-2 3 0,0 2-5 16,0-1 5-16,0 1 0 0,0 4-3 0,1-6-1 15,-1 6 2-15,0 0 3 0,-1-6-1 0,1 6-3 16,0 0 3-16,0-3-3 0,0 3 1 0,0 0 0 16,0 0-2-16,-3-5 2 0,-1 4-5 0,4 1 2 15,-10 0 3-15,10 0-4 0,-17 0 0 0,8 0 0 16,-10 2-1-16,0 1 2 0,2-1-1 0,-6 1 3 15,2 1-3-15,-5 0-1 0,-1 1 2 16,4-2 0-16,-5 4 1 0,1-2-1 0,-1 1 0 0,-2 1 0 16,-1 0 4-16,-2 0-3 0,-2 2 1 0,2-5 1 15,-2 4 2-15,-2-3-2 0,-2-1 1 0,-13 2-4 16,13-2 5-16,-11 0-3 0,9-1 2 0,0 1 1 16,2 0-2-16,-15 0-3 0,14-1 3 0,3 1 1 15,0-2 0-15,3 0 1 0,-1 0-2 0,5 2 2 16,0 0-2-16,2 0 1 0,1-2 1 0,0 3-1 15,-3-3-2-15,-1 2 4 0,0-3-4 0,-1 6 3 16,-2-2 0-16,2 0-4 0,0-1 0 0,-1 0 1 16,2 1 2-16,2-2-2 0,-2 1 0 0,0 2 1 15,10-3 3-15,0-2-4 0,2 2 1 0,6 0 3 16,-1 3-3-16,4-5-3 0,0 0 2 0,3 1 0 16,0-2-1-16,-1 2-1 0,3 0 7 0,-2-1-6 15,0 3 0-15,-1-2 5 0,2-1-2 0,-2 2 0 16,-2 1-1-16,-3-3 3 0,0 4-5 0,-5-3 2 15,-1 3 2-15,-1-1 0 0,-8 3-1 0,6-4 2 0,0-1-3 16,3 2 3-16,-1-1-3 0,2-1 3 0,1-2-1 16,7 0-1-16,-3 1-1 0,4-1 0 15,1 0 0-15,3 0-3 0,5 0 4 0,-10-1-4 16,10 1 2-16,-9 1 0 0,5 0-2 0,4-1-3 0,0 0 5 16,0 0 0-16,-10 0 2 0,10 0 3 0,0 0-4 15,-6 2-1-15,6-2 3 0,0 0 1 0,-9-3 0 16,9 3-2-16,-9 1 1 0,1-1-2 15,8 0 3-15,-9 0-2 0,9 0 0 0,-6 0 3 0,6 0-3 16,0 0 1-16,-10-1 3 0,10 1-3 16,0 0-2-16,-9 1-2 0,9-1 3 0,-8 0-5 15,0 0 1-15,2 2 1 0,-8 0 2 0,-4 0 3 16,-4 3-1-16,-14 1-5 0,3 0 0 0,-7-4-2 0,1 6-3 16,2-2 4-16,0-2-4 0,1 2 0 0,4-3 0 15,10 1 3-15,3-3 3 0,6 0-3 0,0 0 4 16,4 0 0-16,1-1-2 0,4 0 0 0,4 0-1 15,-11 1 1-15,11-1-2 0,0 0 1 0,-8 0 3 16,8 0-2-16,0 0 5 0,-8 0-7 0,8 0 2 16,0 0 2-16,-5 2-2 0,5-2-2 0,0 0 0 15,0 0 8-15,0 0-4 0,0 0 2 0,-6 3-5 16,6-3 4-16,0 0-2 0,0 0 2 0,0 0 0 16,0 0-3-16,0 0 3 0,0 0-4 0,0 0 0 15,0 0 4-15,0 0-7 0,1 4 5 0,-1-4-1 16,5 6 4-16,-5-2-1 0,0 1 1 0,1 2-3 15,-1-1 1-15,0 2-2 0,0-1 2 0,0 4 3 16,-3-3-1-16,5 2-1 0,-2 2 0 0,0 0 0 16,0 0-2-16,0-1-1 0,1 6 1 0,2-2 8 15,-2 3-7-15,2 2-1 0,-2-1 0 0,2 6 2 0,-5 2 2 16,4 1-1-16,-4-1-7 0,1 2 9 0,-3 2-3 16,0-2 4-16,3 0-3 0,-4 3-3 15,1-3 3-15,0 4 1 0,2-3 3 0,-1 1 0 16,-1-1-5-16,3 2 4 0,-3-3 0 0,7 6-3 0,-6-1 4 15,6 1 2-15,-2 1 3 0,3 1 0 0,0 8 0 16,0 1 0-16,-2-12 0 0,2 1 2 16,2 11 0-16,-2-13 0 0,-1 0 2 0,-2-4 0 15,2 1-1-15,-2-3 0 0,0-8 3 0,-3 0-1 0,2-2 7 16,-2-5-4-16,2 3-3 0,0-6-2 0,-1 1-1 16,0-4 2-16,1 5-6 0,0-7 6 0,0 2-6 15,-3 0 0-15,3-1-1 0,0-1-2 0,0 0 1 16,-1 0-2-16,-2 0 2 0,2 0 0 0,-1 2-3 15,-2 0 0-15,0 2 2 0,1 0-1 0,-3 0-2 16,2 1 1-16,-1-1 3 0,0 0-2 16,-3 5-3-16,3-5-1 0,1-1 11 0,0-2-12 15,0 0 1-15,3-1 1 0,-4 2 1 0,4-4 2 0,-2 0 0 16,2 3 1-16,1-5-5 0,-2 3 3 0,2-3-2 16,-2 4 0-16,2-4-3 0,-1 4 2 0,1-4-4 15,-3 3 5-15,3-3 1 0,-1 5-4 0,1-5 2 16,0 8 0-16,-2-5-1 0,0 1 0 0,2-1 0 15,0 3 1-15,-2-1 0 0,0 0-2 0,1-3 3 16,1-2-3-16,-2 5 0 0,2-5 4 0,0 5-1 16,0-5-3-16,0 0 3 0,2 3-2 0,-2-3 2 15,0 0-3-15,0 0 1 0,0 0 1 0,0 7 0 16,0-7-4-16,-4 3 6 0,4-3-2 0,-3 6-2 16,3-6-2-16,-2 5 3 0,2-2-1 0,-1 1 1 15,1-4-2-15,1 7-12 0,-1-7-13 0,-1 4-12 16,0-2-22-16,1-2-31 0,0 0-41 0,0 0-71 15,0 0-199-15,0 0-436 0,14-17 193 0</inkml:trace>
  <inkml:trace contextRef="#ctx0" brushRef="#br0" timeOffset="183553.57">26017 10655 85 0,'0'6'104'0,"-1"4"-7"0,1 1-5 0,0 2-3 15,1 2-6-15,-2 4 12 0,3 0-15 16,-2 1 7-16,4 6-7 0,-4-6 5 0,4 6 8 16,-1 2-5-16,-2 2 4 0,-2 4 3 0,-1-1-2 15,1 13-5-15,-4 1-12 0,0-11-4 0,-7 9-2 0,6-9-3 16,-6 14-12-16,-2-3 6 0,5 0-7 0,4 0-1 16,0-11-4-16,-2 13 1 0,3-2 3 15,3 0 1-15,2-11-5 0,1-1-1 0,3 13-3 16,0-1-6-16,-1-14 0 0,5 2-1 0,-5 1 0 0,1-5 2 15,0 2-3-15,0-2-2 0,-1-1 0 16,-2-1 0-16,0-4-3 0,-2-5 1 0,1 1-4 16,-2-2 1-16,2-4-2 0,-1 3-1 0,0-2-3 15,-1-4-3-15,1-1-1 0,0-1-2 0,0-1-5 0,0-1 1 16,0-5-9-16,0 2-10 0,-2 0-15 0,2-2-8 16,0-3-26-16,0 0-43 0,0 0-26 0,0 0-56 15,-2-19-26-15,-2 5-179 0,0-8-415 0,3-6 183 16</inkml:trace>
  <inkml:trace contextRef="#ctx0" brushRef="#br0" timeOffset="185068.23">25990 10695 83 0,'13'-3'85'0,"6"3"-20"0,0-4 12 15,4 2 7-15,6-2-14 0,-6-1 1 0,5 0 0 0,4 1-13 16,-2-2 2-16,2 3 1 0,-2-1-2 0,2 0-6 16,-3 2-6-16,0-3 2 0,1 3-6 0,0-3-7 15,-3 2 3-15,5-1-7 0,-3 2-1 0,3-2 3 16,2 1-3-16,0-1-2 0,-1 2-6 0,3-3 0 15,17-1-2-15,-15-1 1 0,14-3-3 0,-15 4-4 16,20-1 4-16,-5-3-5 0,-1 6 6 0,-12-4-14 16,13 2 8-16,-12 3-3 0,-1-1 0 0,0 0-2 15,-2 1 3-15,-4 0-4 0,-4 3 2 0,3-3-2 16,-13 1 4-16,-2 0 3 0,-4 0 1 0,-3 1 15 16,-2 0 0-16,-1-3-2 0,1 1-3 0,2 0-2 15,-5 0-6-15,7-4-2 0,-1 1-2 0,5 0 7 16,-5 0-8-16,7-1-2 0,-8 2-4 0,3 2 3 15,1-4-4-15,-1 4-4 0,1-1 4 0,-3 2 0 16,-2-1-2-16,0 1 9 0,-2 0-11 0,-2 0 2 16,-1 1 1-16,1 0-7 0,-5 1 1 0,7-2-2 15,-7 2 6-15,9-3-2 0,-6 2 0 0,3-1-3 16,2 1 3-16,2-2-2 0,0 1 1 0,3-1 0 16,5 1 3-16,1-3-5 0,2 2 3 0,-1 0-1 0,-1-1 2 15,2 2-5-15,-2-3 4 0,-1 4 0 0,0 0 2 16,-5 1 1-16,-1 0-6 0,-3-1 5 15,-1 1-1-15,-2-1-1 0,-6 1-3 0,9 0 2 0,-4-1 5 16,-5 1-4-16,9 0 0 0,-9 0 1 0,10-2-2 16,-2 1 1-16,-3 0-3 0,3-3 4 15,-2 2-4-15,7-2 2 0,1 2 0 0,0-2 3 16,3 0-1-16,3 1-2 0,-3-1 0 0,-2 3 0 0,-1 0-3 16,-3 1 3-16,0-1 1 0,-3-2 0 0,-1 3-3 15,-1-1 0-15,1 2-1 0,-7-1 3 0,10-1 3 16,-5 1-8-16,-5 0 4 0,11 0 2 0,-5-2-6 15,1 1 8-15,0-1 0 0,5 0-1 0,-2-1 0 16,5 2 1-16,-3-2-1 0,6 2-6 0,-2-1 3 16,-2 1 1-16,-1 0-4 0,-1-1 5 0,-5 0-5 15,0 1 2-15,0 0 9 0,0 1-9 0,-7 0-1 16,9 0 4-16,-9 0 3 0,7-3-1 0,-7 3-3 16,6-1 0-16,-6 1 2 0,6 0 0 0,-6 0-4 15,0 0 9-15,6-1-6 0,-1-1-4 0,-5 2 0 16,7-4 6-16,-5 2-2 0,6 1-2 0,-2 0 1 15,2-2-2-15,-3 2 3 0,3-1-3 0,-3 0 4 16,0 1 2-16,-5 1-5 0,8-1-2 0,-6-2 4 16,-2 3-2-16,0 0-3 0,7-1 5 0,-7 1-5 15,0 0 9-15,0 0-4 0,5-1 4 0,-5 1-7 0,0 0 4 16,4-2 1-16,-4 2-3 0,6-1 3 16,-4-2 2-16,-2 3-10 0,6-3 9 0,-6 3-7 15,5-2 2-15,-5 2 1 0,0 0 0 0,0 0-1 0,6-1 0 16,-6 1 1-16,0 0 2 0,0 0-3 0,0 0 0 15,0 0-2-15,0 0 3 0,0 0-3 0,0 0-4 16,0 0 13-16,0 0-14 0,0 0 0 0,0 0 2 16,0 0 4-16,0 0 1 0,0 0 0 0,0 0-1 15,0 0 4-15,-2 9-4 0,0-5 2 0,1 1-3 16,-2 0 4-16,0 2-1 0,0 1-1 0,-2 2-2 16,-1 1 0-16,-1 3 1 0,2 2 1 0,-1 2 2 15,0 1 18-15,-2 6-1 0,1-1-5 0,2 0 0 16,0 1-3-16,0 1 4 0,2-1 1 0,-2 3 0 15,5-7 3-15,0 5-1 0,4 4 5 0,-3-3 4 16,-1 3 0-16,3-3 1 0,-2 2 0 0,-1 2 3 16,0 0-2-16,-1-2 3 0,-2-1-2 0,2 2-2 15,-3-4 0-15,-1 2 0 0,5-3 3 0,-1 2-6 16,-2-7 6-16,1 5 1 0,-2-1-6 0,1-6-1 16,-2 0-1-16,1 2 2 0,-2 3-9 0,2-3 5 15,0-1-1-15,3 1-2 0,-1-1 0 0,0 6 0 16,-2 0 2-16,3-6-1 0,-2 5 3 0,3-3-3 15,0 4-2-15,-1-6 4 0,2 1-3 0,-1-1-2 16,3 7-2-16,-2-8 0 0,-1 1 0 0,0 2-1 0,0-2-2 16,0 0 2-16,0-1-2 0,0-1 1 15,0-2 0-15,-1-2 0 0,1-1-4 0,0 1-2 16,0-3-2-16,0-1 1 0,0 1 1 0,0-2-2 16,0-1 3-16,0-2-1 0,0 0-3 0,1-1 2 0,-1 2-1 15,2-3-2-15,0 1-11 0,-2-4-11 0,0 5-16 16,0-5-26-16,0 4-46 0,0-4-35 0,0 0-33 15,0 0-21-15,0 0-178 0,-16-13-407 16,11 7 180-16</inkml:trace>
  <inkml:trace contextRef="#ctx0" brushRef="#br0" timeOffset="186250.12">25962 12245 16 0,'0'0'127'0,"0"0"-12"16,0 0-19-16,0 0-6 0,5 2-6 0,-5-2-1 15,0 0-7-15,9 0 5 0,-3 0-19 0,2-1-3 16,1-1 14-16,5-1-11 0,2-2 0 0,3 2-1 16,1 0-6-16,7-5-2 0,1 3 0 0,2-4 1 15,0 1-6-15,2 2-7 0,4-1 3 0,0-4-5 16,-2 8-3-16,-1-2-1 0,-2-3-10 0,-2 3 1 16,2 0 4-16,-3-1-2 0,2 0-5 0,-2 0-6 15,1 1 1-15,3-3-1 0,-1 0-1 0,3 1 1 16,-2-1 3-16,4-2-3 0,-3 2 7 0,2-2-5 15,1 1-2-15,0 0 1 0,3 0 0 0,-5 3 3 0,2-1-8 16,1 0 2-16,-1 0 3 0,1 0 0 0,3 3-10 16,-4-1 9-16,-3 1-8 0,-1 3 0 15,-3-1-1-15,-6 1 2 0,-4 0 0 0,3 1-2 16,-3-1 1-16,-2 0-4 0,-3 0 1 0,3 1-1 0,-3-3 4 16,4-2-2-16,-1 0-1 0,3 2 3 15,1-2-2-15,6-3 1 0,1 3 3 0,2-3-1 0,-1 0-3 16,-1 0-1-16,1-1 0 0,1 2 2 0,-1 1 0 15,2 0-1-15,-4 0 3 0,-5 4 0 0,-1-1-5 16,-4 2-3-16,-3 0 1 0,-1-1 3 0,-1 0-5 16,-1 0 4-16,0 1 1 0,-4 0-3 0,0 1 4 15,0-3-5-15,-1 0 2 0,-1 2 0 0,8-7-5 16,-3 5 4-16,3-3 1 0,2-1-3 0,7 2 0 16,-4-1-1-16,1-1-1 0,3 0 3 0,-2 4-4 15,-1 0 2-15,3-4 2 0,-4 2 1 0,-1 2 1 16,-4 1-4-16,-1-1 3 0,1-1 0 0,-4 3-3 15,-3 0 3-15,2 0-1 0,-3 0-4 0,0-2 2 16,2 1 2-16,-2-2-1 0,1 0-2 0,-2 2 4 16,1-3-6-16,4 0 7 0,0-1-5 0,0 1-1 15,0 0 3-15,1-1-3 0,-2 2 2 0,-2 1 2 16,-1 0-4-16,2 1 2 0,0 0-2 0,-4 0 2 16,1 0-1-16,-4 2-2 0,6-2 6 0,-6 2 0 15,0 0-2-15,5-1 3 0,-5 1-4 0,0 0-1 16,4-2 5-16,-4 2-3 0,0 0-5 0,0 0 5 15,5-4 0-15,0 3 0 0,0-1-1 0,-1 0 1 16,1 0-2-16,3-1 1 0,2 1-5 0,-1 2 3 16,0-2 3-16,1 1-2 0,-2-1 0 0,-3 2 1 15,-5 0-2-15,8-2 1 0,-3 2-5 0,1-1 4 0,-6 1 4 16,4-3-2-16,-4 3 2 0,5-2-1 16,-5 2 1-16,0 0 1 0,0 0 1 0,0 0-3 15,5-2 0-15,-2-1-3 0,-3 3 2 0,5-1 1 16,-1-1-5-16,-4 2 1 0,6-7 0 0,-3 4 6 0,-3 3-1 15,4-2 1-15,-4 2-4 0,0 0 4 16,3-4-4-16,-3 4 1 0,3-2 1 0,-3 2-1 0,1-4 7 16,-1 4-16-16,0 0-6 0,0 0-7 0,-1-7-7 15,1 7-9-15,-1-5-13 0,1 0-12 0,1-1-18 16,0 1-2-16,3-5-15 0,1 0-15 0,3-4-8 16,1-1-13-16,0 0-117 0,5-8-271 0,-5 5 120 15</inkml:trace>
  <inkml:trace contextRef="#ctx0" brushRef="#br0" timeOffset="186890.13">28596 10397 43 0,'-7'16'101'0,"4"1"-5"0,-9 9-5 0,0 2 3 15,0 4 1-15,-8 14-1 0,-1 0-5 0,-4 3-2 16,0 2 7-16,1 1 1 0,2-1-10 0,-1 1-3 16,6 4-2-16,4 0-3 0,1-2 2 0,5 0 0 15,5 0-8-15,-2-4-6 0,3-2-1 0,6 3-8 16,-3-5 3-16,1 4-2 0,1-1-2 0,5-5-6 16,-4-7-4-16,-3-2 3 0,1-2 0 0,1 1-3 15,0-4 1-15,-3 1 0 0,4-1 1 0,-5-4-1 0,-2-1-2 16,-2-5 0-16,2 0-3 0,0-4-6 15,-2 2-6-15,3-2 2 0,-1 0-8 0,0-5 3 16,0-1-3-16,0 1-2 0,2-1-3 0,-1-4-1 0,1 1-1 16,0-1 1-16,-3-1-5 0,3 1 0 0,0-1 1 15,-1-3-7-15,1-2-10 0,0 6-17 16,0-6-11-16,0 6-17 0,-2-4-24 0,2-2-40 16,0 0-40-16,0 0-38 0,-14-5-159 0,7 1-380 0,5-2 169 15</inkml:trace>
  <inkml:trace contextRef="#ctx0" brushRef="#br0" timeOffset="205932.36">16424 16041 2184 0,'-10'-10'-16'0,"6"6"24"16,2 0-17-16,-1 0-5 0,3 4 9 0,0-4-6 16,0 4 11-16,1-4 0 0,3-1-6 0,0 2 3 15,5 0-2-15,5 1 3 0,4-6-5 0,9-2 4 16,1 2-7-16,5-2 3 0,2-3-5 0,12-4 6 15,0 2 0-15,4-4-1 0,2-2 3 0,-3 3 0 16,0 2 4-16,-1-4 3 0,-13 7-4 0,-3-2 2 16,-2 3 6-16,-3 3 0 0,-9 3-1 0,-1 0 2 15,-9 2-3-15,4 1 4 0,-4 0-3 0,-4 1 6 0,0-2-5 16,-1 3 2-16,-4 1-1 0,6-1-5 16,-6 1-12-16,4-3-12 0,-4 3-18 0,0 0-20 15,0 0-31-15,0 0-21 0,0 9-25 0,-1-4-24 16,-5-1-94-16,-2 5-274 0,0-1 121 0</inkml:trace>
  <inkml:trace contextRef="#ctx0" brushRef="#br0" timeOffset="206247.52">16510 16236 28 0,'0'0'115'0,"26"-13"2"0,-11 6-3 0,5-3 6 16,7-6-10-16,1 1 5 0,4-2-7 0,0 3-1 16,1 0-1-16,16-8-8 0,-13 8-2 0,11-1-6 15,-11 3-7-15,1 2-7 0,-3-3 0 0,1 2-8 16,-2 0-5-16,-1 2-3 0,-2-3-4 0,-1 2-10 16,-5 0 0-16,3 1-7 0,-12 2-5 0,2 2-1 15,-7-1-5-15,-1 3 1 0,-2 1 0 0,-1 0 0 16,0-1 6-16,-2 1-2 0,0 0-5 0,1 0 2 15,-5 2-2-15,3-2-4 0,-3 2-3 0,0 0-1 16,7-2-6-16,-7 2 2 0,4-3-2 0,-4 3-4 16,0 0 1-16,0 0-4 0,0 0 5 0,0 0-5 15,0 0-5-15,0 0-4 0,0 0-15 0,0 0-11 16,0 0-11-16,1-4-20 0,-1 4-23 0,0 0-26 16,0-3-17-16,0 3-25 0,0 0-27 0,0 0-97 15,-10-4-298-15,10 4 132 0</inkml:trace>
  <inkml:trace contextRef="#ctx0" brushRef="#br0" timeOffset="209341.83">19410 15094 92 0,'0'-4'155'0,"1"-2"-10"15,3-1 4-15,0 2-12 0,1-2 0 0,-1-1 2 16,1 0-3-16,-1 2 4 0,2-3-4 0,0 0 0 16,-1 5-2-16,-1-3-7 0,1 2-10 0,-2 1 8 15,1-1-11-15,-1 1-10 0,-1-1-16 0,-1 2-5 16,4-1-10-16,-1-1-9 0,4 2 1 0,1-2-12 15,2 0-5-15,-2 2-4 0,2 1-6 0,0 2-2 16,1 1-3-16,-1 2-6 0,3 2-2 0,1 2-4 16,1 2 3-16,0 3-5 0,6 6-2 0,1 5-1 15,0-3-3-15,-4 5-3 0,4 0 3 0,-2 5-4 16,-6 0 1-16,4 0-2 0,-3 3 1 0,0 10-3 16,-8-12 2-16,0 4 0 0,-6-1-1 0,-3-4 0 15,-4 1-21-15,-2-3 1 0,-2 1 3 0,-5-3 1 16,0 0 2-16,-1-6-2 0,2-5 4 0,2 1 2 15,-1-4-2-15,3-4 4 0,-1-2-2 0,1-1-2 16,1-1 7-16,1-3-4 0,-1-2 2 0,3-1 1 16,-2-3-5-16,1-1 4 0,2 0 0 0,2-4 5 15,0 2-10-15,-1-2-1 0,3 4 1 0,3-1 5 16,-3 2-5-16,4 0 0 0,-3 2 2 0,5 0 0 16,0 1 0-16,-1 1 0 0,-5 1 2 0,18 2-2 15,-13 1-1-15,8 0 3 0,0-2-1 0,0 1 3 16,0 0 0-16,8-2 2 0,-1-2-2 0,11-2-1 15,-1 0-9-15,4-5-28 0,-6-2-29 0,4-2-46 16,0-4-45-16,-3-6-58 0,-7 4-183 0,-3-5-430 16,-1 0 190-16</inkml:trace>
  <inkml:trace contextRef="#ctx0" brushRef="#br0" timeOffset="209898.34">19934 14643 132 0,'0'-2'233'0,"1"-2"-21"16,-1 4-21-16,0-6-20 0,0 6-18 16,0 0-12-16,0 0-9 0,0 0-7 0,10 16-8 0,-7-5-13 15,3 3-9-15,1 4-7 0,-1 0-7 0,3 8-7 16,-5-8-2-16,2 9-11 0,1-3 0 0,-2-5-8 15,-1-1-5-15,1-3 3 0,-3-1 3 0,1-4 1 16,-1 0 7-16,0-4 11 0,-1 3-1 16,0-4 7-16,-1-2 8 0,1 0 0 0,-1-3-5 15,0 0-14-15,0 0-1 0,0 0-8 0,-9-13-5 0,6 2-3 16,0 0-10-16,-2 2-4 0,1-4-2 16,2 1-4-16,-2-5-1 0,0 2-5 0,0-2 1 15,4 5-8-15,-1-5 0 0,1 5-5 0,1-1 4 0,-1 3-5 16,4-1-3-16,0-2 0 0,1 4-4 15,0-4 1-15,4 4-4 0,-1-1 3 0,3-1-3 16,-1 2 0-16,1 3 0 0,0 1 0 0,3 1-3 0,-2 3 2 16,0 1 1-16,-1 2 0 0,-2 6-4 0,3 5-2 15,-3 4 2-15,-4 1 0 0,2 10 5 0,-2 1-4 16,0-3-1-16,-1 0-12 0,-3-6-27 0,4-2-31 16,-1-1-42-16,-1-5-39 0,3-3-57 15,-2-5-45-15,2 1-217 0,2-5-510 0,-8 0 226 0</inkml:trace>
  <inkml:trace contextRef="#ctx0" brushRef="#br0" timeOffset="210799.09">20729 15077 88 0,'6'-1'111'16,"2"0"-11"-16,3-1-10 0,-2-1-4 15,6 2-15-15,-2-1-8 0,5-3-1 0,0 2-8 0,4-1-10 16,-8 0-3-16,8-2-11 0,-2 2-25 0,-3 1-13 15,-1-1-18-15,-5 1-31 0,1 2-69 0,-7-2-136 16,-1 2 60-16</inkml:trace>
  <inkml:trace contextRef="#ctx0" brushRef="#br0" timeOffset="210957.66">20809 15269 1880 0,'-9'4'150'0,"8"0"-75"0,-4-1-35 0,-1 0-21 16,4 1 2-16,1-2 10 0,-3 0 16 0,4-2-13 15,0 0-4-15,0 0-6 0,0 0 0 0,14-5-5 16,-4 1-1-16,7-3-13 0,1-3-25 0,9-1-31 16,0-1-29-16,3-1-27 0,2-3-56 0,3 2-170 15,12-6-361-15,-15 5 160 0</inkml:trace>
  <inkml:trace contextRef="#ctx0" brushRef="#br0" timeOffset="213211.12">18384 15541 28 0,'0'0'107'0,"-2"6"-3"16,1-1-5-16,-2 2 10 0,3 5-19 0,0 5-2 15,3 3-6-15,0 4 0 0,3 6-12 0,-2-1 0 16,6 5-6-16,-1-1 0 0,1 2-10 0,8 10 10 15,-4-12-17-15,1 0-9 0,0-2-10 0,2-1 4 16,0-4-4-16,2-1-2 0,0-3-1 0,-6-10-11 16,1-3 5-16,-1-1 7 0,-3-6-6 0,-2-3 7 15,3-1-2-15,-2-7 10 0,2 1 2 0,-1-8 10 16,3-8 14-16,-3-5 7 0,-4-1 7 0,-3-2 0 16,-5-14-2-16,-1 9 8 0,-7-8-8 0,2 10 0 15,0 0-8-15,-3 6 0 0,-1 0-5 0,-1 3-5 16,3 10-4-16,1 1-5 0,-4 3-3 0,1-2-9 15,5 6-2-15,-4 3-7 0,-1 3-25 0,1 2-24 16,-3 1-29-16,2 3-31 0,2 2-21 0,0 1-38 16,3 0-25-16,2 1-22 0,3 2-134 0,-1 1-349 15,4 0 156-15</inkml:trace>
  <inkml:trace contextRef="#ctx0" brushRef="#br0" timeOffset="213463.95">18805 15491 8 0,'4'20'129'0,"1"6"-6"16,3 7 5-16,-3 2-16 0,9 12 7 0,-1 4-15 15,1-3-4-15,0 3-11 0,0 0-9 0,-1 0-11 16,-2-4-4-16,5 2-6 0,-2-6-6 0,-4-10-15 15,-1 0-22-15,3-7-25 0,0 1-27 0,-2-12-23 16,-1-1-29-16,0-4-96 0,-4-4-198 0,-1-2 87 16</inkml:trace>
  <inkml:trace contextRef="#ctx0" brushRef="#br0" timeOffset="213822">19065 15795 86 0,'0'0'108'0,"0"0"-7"0,0 0-7 16,0 0-5-16,0 0-7 0,10 10-5 0,-5-3-4 16,-1-1 4-16,1 4 0 0,-1-2 2 15,1 4 5-15,0 3-8 0,-2-3-11 0,2 0 0 0,-3 3 3 16,2-4-3-16,-4-1-5 0,4-1 5 0,-3-1-1 15,-1-3 3-15,0 1 6 0,2-1 3 0,-2 0 8 16,0-5-1-16,0 2-8 0,0-2-2 0,0 0-11 16,0 0-2-16,0 0-10 0,-7-21-3 0,7 5-7 15,-1-4-2-15,1-13-6 0,1 1-1 16,3 1-8-16,0 0 4 0,1 2-4 0,-2 11-6 0,0 2-6 16,2 6 1-16,-3 4-2 0,-1-2-1 15,1 2-3-15,2 3 0 0,0 0-1 0,-4 3 1 16,12 3-1-16,-5 2 4 0,1 2-11 0,-2 0 5 15,2 4-4-15,2-2-11 0,-3 2-23 0,0-1-13 16,1 1-21-16,0-2-21 0,-5 1-25 0,5-1-20 16,-4-3-28-16,0 0-12 0,-3 0-121 0,-1-1-320 0,2-1 142 15</inkml:trace>
  <inkml:trace contextRef="#ctx0" brushRef="#br0" timeOffset="214132.1">19124 15463 107 0,'30'9'96'0,"6"2"0"15,11 7-4-15,2 8-7 0,3 0-5 0,-1 3 4 16,-7 1-12-16,-1 6-2 0,-6 4 10 0,-6 0-20 15,-8 1 1-15,-8-10-9 0,-4 0-1 0,-5 4-2 16,-5-1-4-16,2 0-1 0,-8-3-13 0,0-1 2 16,-3-3-25-16,-4-2-29 0,0 0-36 0,0-10-15 15,-2-2-27-15,-1 0-76 0,-6-3-189 0,8-4 84 16</inkml:trace>
  <inkml:trace contextRef="#ctx0" brushRef="#br0" timeOffset="214691.97">19475 15369 86 0,'10'-6'66'0,"-1"4"-10"16,-4-2-39-16,3 2-33 0,-2-3-20 0,-2 3-37 15,-4 2 18-15</inkml:trace>
  <inkml:trace contextRef="#ctx0" brushRef="#br0" timeOffset="-214694.05">19473 15490 95 0,'30'-14'78'0,"-11"3"-39"15,5-6-57-15,-3 2-15 0,7-2-35 0,0-2 16 16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3:10.5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 18 360 0 0,'0'0'399'0'0,"-9"11"945"0"0,2 33-262 0 0,5-35-935 0 0,0 1 1 0 0,0-1-1 0 0,1 12 0 0 0,-7 47 258 0 0,1-7-137 0 0,1 16-19 0 0,-1 32-15 0 0,7-96-194 0 0,1 1-1 0 0,0-1 1 0 0,1 0-1 0 0,0 1 1 0 0,9 24-1 0 0,-10-36-33 0 0,-1 0 0 0 0,1 0 0 0 0,-1 0 1 0 0,1 0-1 0 0,0 0 0 0 0,0-1 0 0 0,0 1 0 0 0,0 0 0 0 0,0-1 0 0 0,0 1 0 0 0,1 0 1 0 0,-1-1-1 0 0,0 0 0 0 0,1 1 0 0 0,-1-1 0 0 0,1 0 0 0 0,0 0 0 0 0,-1 1 0 0 0,1-1 0 0 0,0 0 1 0 0,0-1-1 0 0,0 1 0 0 0,0 0 0 0 0,-1-1 0 0 0,1 1 0 0 0,0-1 0 0 0,0 1 0 0 0,0-1 1 0 0,0 0-1 0 0,0 0 0 0 0,0 0 0 0 0,0 0 0 0 0,0 0 0 0 0,0 0 0 0 0,0-1 0 0 0,0 1 0 0 0,0 0 1 0 0,0-1-1 0 0,0 0 0 0 0,0 0 0 0 0,0 1 0 0 0,0-1 0 0 0,-1 0 0 0 0,1 0 0 0 0,3-3 0 0 0,4-2 34 0 0,-1 0-1 0 0,1-1 0 0 0,-1 0 1 0 0,0-1-1 0 0,-1 0 0 0 0,0 0 0 0 0,0-1 1 0 0,9-14-1 0 0,0-7 327 0 0,19-45 1 0 0,-22 45-139 0 0,4-24 339 0 0,-17 53-523 0 0,1 4-32 0 0,4 11 1 0 0,-2-1-1 0 0,0 1 1 0 0,2 19 0 0 0,8 35 28 0 0,-11-63-42 0 0,0 1-1 0 0,0-1 0 0 0,0 1 1 0 0,1-1-1 0 0,0 0 0 0 0,0 0 0 0 0,0 0 1 0 0,1 0-1 0 0,5 6 0 0 0,-8-10 2 0 0,1 1 0 0 0,0-1-1 0 0,-1 0 1 0 0,1 1 0 0 0,0-1-1 0 0,0 0 1 0 0,0 0 0 0 0,0 0-1 0 0,0-1 1 0 0,0 1 0 0 0,0 0-1 0 0,0-1 1 0 0,0 1 0 0 0,1-1 0 0 0,-1 0-1 0 0,0 1 1 0 0,3-1 0 0 0,0-1 1 0 0,0 1 1 0 0,-1-1 0 0 0,1 0 0 0 0,0 0-1 0 0,0-1 1 0 0,-1 1 0 0 0,7-4 0 0 0,2-2 7 0 0,0-1 0 0 0,-1 0 0 0 0,0 0 0 0 0,13-14 0 0 0,-14 12 39 0 0,-2 0-1 0 0,1-1 1 0 0,-1-1-1 0 0,-1 1 0 0 0,0-2 1 0 0,-1 1-1 0 0,0-1 1 0 0,-1 0-1 0 0,-1 0 1 0 0,0-1-1 0 0,0 1 0 0 0,-2-1 1 0 0,1 0-1 0 0,1-22 1 0 0,-4 17 68 0 0,0 0 0 0 0,-1 0 1 0 0,0-1-1 0 0,-2 1 0 0 0,-1 0 0 0 0,0 1 1 0 0,-6-20-1 0 0,-14-30-2407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3:11.5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70 10 440 0 0,'0'0'1305'0'0,"-6"-10"1118"0"0,5 10-2350 0 0,1 0 0 0 0,0 0 0 0 0,0 0 0 0 0,0 0 0 0 0,-1 0 0 0 0,-1 1 1169 0 0,1-1-1169 0 0,-4 7-28 0 0,1-1 1 0 0,-1 1-1 0 0,1 0 1 0 0,1 0 0 0 0,-1 0-1 0 0,1 1 1 0 0,0-1-1 0 0,1 1 1 0 0,-3 11 0 0 0,0 9 42 0 0,3-21-76 0 0,0 0 0 0 0,1 0 1 0 0,-1 13-1 0 0,-2 49 33 0 0,1-47-10 0 0,2 1 1 0 0,1 27-1 0 0,0-47-44 0 0,1 0 0 0 0,-1 0 0 0 0,1 0-1 0 0,-1 0 1 0 0,1 0 0 0 0,0 0 0 0 0,0 0-1 0 0,0-1 1 0 0,1 1 0 0 0,-1 0 0 0 0,1-1-1 0 0,-1 1 1 0 0,1-1 0 0 0,0 1 0 0 0,0-1 0 0 0,0 0-1 0 0,0 0 1 0 0,0 1 0 0 0,1-2 0 0 0,-1 1-1 0 0,1 0 1 0 0,-1 0 0 0 0,1-1 0 0 0,-1 1-1 0 0,1-1 1 0 0,4 1 0 0 0,-6-1-164 0 0,2-2-79 0 0,0 1 165 0 0,-1-1-109 0 0,0 1 0 0 0,0 0 0 0 0,-1-1-1 0 0,1 1 1 0 0,0-1 0 0 0,0 0 0 0 0,0 1 0 0 0,-1-1 0 0 0,1 0 0 0 0,0 0-1 0 0,-1 0 1 0 0,1 0 0 0 0,-1-1 0 0 0,1 1 0 0 0,-1 0 0 0 0,3-3 0 0 0,3-3-1250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3:11.9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46 112 0 0,'0'-2'169'0'0,"0"0"1"0"0,0 0-1 0 0,0 0 1 0 0,-1-1-1 0 0,1 1 0 0 0,0 0 1 0 0,-1 0-1 0 0,0 0 1 0 0,1 0-1 0 0,-1 0 0 0 0,0 0 1 0 0,-2-2-1 0 0,3 3 69 0 0,-13-14-1367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4:11.3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1088 1 416 0 0,'0'0'1772'0'0,"-2"3"-1521"0"0,-63 101 1086 0 0,5-6-909 0 0,-74 82 176 0 0,53-74-384 0 0,-14 15-18 0 0,-21 29 6 0 0,-85 112 86 0 0,155-206-245 0 0,-79 83 140 0 0,79-67-87 0 0,44-69-82 0 0,0 0-1 0 0,0-1 1 0 0,1 1 0 0 0,-1 0-1 0 0,1 0 1 0 0,0 0 0 0 0,-2 3-1 0 0,3-5 17 0 0,-10 9 604 0 0,6-7-636 0 0,3-1 2 0 0,0-1-7 0 0,0 1 0 0 0,0 0 0 0 0,0-1 0 0 0,0 1 0 0 0,0-1 1 0 0,0 1-1 0 0,-1-1 0 0 0,1 0 0 0 0,-4 3 0 0 0,5-4 2 0 0,0 0 0 0 0,-1 0-1 0 0,1 0 1 0 0,0 1 0 0 0,-1-1-1 0 0,1 0 1 0 0,0 0 0 0 0,-1 1 0 0 0,1-1-1 0 0,0 0 1 0 0,0 1 0 0 0,-1-1-1 0 0,1 0 1 0 0,0 1 0 0 0,0-1 0 0 0,0 0-1 0 0,0 1 1 0 0,-1-1 0 0 0,1 0-1 0 0,0 1 1 0 0,0-1 0 0 0,0 1-1 0 0,0-1 1 0 0,0 0 0 0 0,0 1 0 0 0,0 0-1 0 0,-24 28 46 0 0,17-20-58 0 0,-17 17 22 0 0,19-22-19 0 0,3 1-1 0 0,1-4 7 0 0,1-1 7 0 0,0 1 0 0 0,-1-1 0 0 0,1 0 0 0 0,0 1 0 0 0,-1-1-1 0 0,1 1 1 0 0,0-1 0 0 0,-1 0 0 0 0,1 1 0 0 0,0-1 0 0 0,0 1-1 0 0,0-1 1 0 0,-1 1 0 0 0,1-1 0 0 0,0 1 0 0 0,0-1 0 0 0,0 1 0 0 0,0-1-1 0 0,0 1 1 0 0,0 0 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4:19.2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828 6 336 0 0,'4'-5'5531'0'0,"-23"42"-5201"0"0,-22 54 1 0 0,5-7-177 0 0,-195 383 219 0 0,142-319-307 0 0,2-4-2 0 0,4 0-35 0 0,45-80 19 0 0,-36 53-11 0 0,46-72-16 0 0,19-33-1 0 0,0 1-1 0 0,-8 20 1 0 0,11-23 11 0 0,1 0-1 0 0,-13 16 1 0 0,2-2 12 0 0,-3 5 54 0 0,18-28-81 0 0,-5 10 464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4:19.8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1 112 0 0,'0'0'1748'0'0,"1"2"-1313"0"0,1 4-239 0 0,1 0-1 0 0,0-1 1 0 0,0 0 0 0 0,1 0-1 0 0,-1 0 1 0 0,1 0 0 0 0,1 0-1 0 0,-1-1 1 0 0,0 0 0 0 0,1 0-1 0 0,8 6 1 0 0,-4-3 9 0 0,-1 0 0 0 0,0 1 0 0 0,11 12 0 0 0,95 125 1210 0 0,-27-38-707 0 0,-56-64-455 0 0,-28-39-210 0 0,0 0-1 0 0,0 0 1 0 0,1 0-1 0 0,-1 0 1 0 0,7 4-1 0 0,-9 5-1850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4:20.1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322 1 312 0 0,'-3'1'278'0'0,"-2"3"-100"0"0,-1 0-1 0 0,1 0 1 0 0,0 1-1 0 0,1-1 1 0 0,-1 1-1 0 0,1 0 1 0 0,-5 7-1 0 0,-28 47 562 0 0,24-39-579 0 0,-28 43 590 0 0,-72 85-1 0 0,84-106-417 0 0,24-33-324 0 0,-1-1 0 0 0,0 1-1 0 0,0-1 1 0 0,-11 11 0 0 0,15-18 50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4:20.7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405 1 40 0 0,'-19'5'576'0'0,"7"-2"-276"0"0,1 1 0 0 0,0 0 0 0 0,-17 8 0 0 0,12-3-119 0 0,1 1 0 0 0,0 1 0 0 0,1 0 0 0 0,0 1-1 0 0,1 1 1 0 0,1 0 0 0 0,-1 1 0 0 0,-10 17 0 0 0,4-3 18 0 0,1 0 1 0 0,2 2-1 0 0,-19 48 1 0 0,26-53-78 0 0,2 0 1 0 0,0 0-1 0 0,2 0 1 0 0,-4 43 0 0 0,4 106 417 0 0,5-168-521 0 0,0 18 21 0 0,1 0 0 0 0,1 0-1 0 0,2-1 1 0 0,0 1 0 0 0,1-1-1 0 0,2 0 1 0 0,0 0-1 0 0,1-1 1 0 0,2 0 0 0 0,0-1-1 0 0,1 0 1 0 0,1 0 0 0 0,1-1-1 0 0,1-1 1 0 0,0 0-1 0 0,2-1 1 0 0,0 0 0 0 0,1-2-1 0 0,1 0 1 0 0,0 0 0 0 0,1-2-1 0 0,1-1 1 0 0,0 0-1 0 0,1-1 1 0 0,0-1 0 0 0,1-1-1 0 0,23 7 1 0 0,-10-8-19 0 0,1 0-1 0 0,0-3 1 0 0,0-1-1 0 0,0-1 1 0 0,1-2 0 0 0,53-5-1 0 0,-32-2 17 0 0,0-3-1 0 0,-1-2 1 0 0,76-24 0 0 0,-113 28-29 0 0,-1-1 0 0 0,0-1 1 0 0,0 0-1 0 0,-1-2 0 0 0,0 0 1 0 0,-1-1-1 0 0,20-16 1 0 0,-28 20 0 0 0,-1-1 0 0 0,0-1 0 0 0,0 1 0 0 0,-1-1 0 0 0,0 0 0 0 0,0-1 0 0 0,-1 1 0 0 0,-1-2 0 0 0,1 1 0 0 0,-2 0 1 0 0,1-1-1 0 0,-1 0 0 0 0,-1 0 0 0 0,3-15 0 0 0,-2 5 18 0 0,-1 0-1 0 0,-2 0 1 0 0,0-1 0 0 0,0 1 0 0 0,-2 0-1 0 0,-1 0 1 0 0,-1-1 0 0 0,0 1 0 0 0,-2 0-1 0 0,0 1 1 0 0,-2-1 0 0 0,0 1 0 0 0,-1 1-1 0 0,-1-1 1 0 0,-1 1 0 0 0,0 1 0 0 0,-16-20-1 0 0,3 10 41 0 0,-1 0 0 0 0,-2 2 0 0 0,0 1 0 0 0,-2 1 0 0 0,-1 1 0 0 0,-1 1 0 0 0,0 2 0 0 0,-63-30 0 0 0,57 33-98 0 0,-1 2 1 0 0,0 1-1 0 0,-2 2 0 0 0,1 1 0 0 0,-1 3 1 0 0,-1 1-1 0 0,1 1 0 0 0,-1 3 1 0 0,0 1-1 0 0,0 2 0 0 0,0 1 0 0 0,-41 8 1 0 0,-169 56-2565 0 0,190-41 661 0 0,5 0 148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4:22.9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7 416 0 0,'-6'-7'4728'0'0,"6"18"-3832"0"0,7 19-996 0 0,14 26 394 0 0,2-1 1 0 0,45 78-1 0 0,75 94 25 0 0,-65-118-138 0 0,38 60 108 0 0,-57-60-99 0 0,-24-47-93 0 0,-23-41-85 0 0,24 49 174 0 0,-11-8 38 0 0,-22-56-368 0 0,-1 1 317 0 0,-23-14-6971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34.485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0 1 260 0 0,'0'0'2624'0'0,"4"2"-2236"0"0,66 34 908 0 0,117 83 0 0 0,-104-64-877 0 0,431 280 1294 0 0,-356-231-1307 0 0,99 61 261 0 0,12-22 249 0 0,-148-86-93 0 0,-80-39-203 0 0,-39-17-1217 0 0,0 0-1 0 0,0 0 1 0 0,-1 0 0 0 0,1 0-1 0 0,0 1 1 0 0,-1-1-1 0 0,1 0 1 0 0,-1 1-1 0 0,1-1 1 0 0,-1 1-1 0 0,2 2 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4:57.9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1524 22 500 0 0,'-5'-22'5199'0'0,"4"22"-5101"0"0,0 0-1 0 0,0 1 0 0 0,0-1 1 0 0,0 0-1 0 0,0 0 0 0 0,0 1 1 0 0,0-1-1 0 0,0 1 1 0 0,0-1-1 0 0,0 1 0 0 0,0-1 1 0 0,0 1-1 0 0,0-1 0 0 0,0 1 1 0 0,0 0-1 0 0,1-1 0 0 0,-1 1 1 0 0,0 0-1 0 0,1 0 1 0 0,-2 1-1 0 0,-23 27-44 0 0,16-17 131 0 0,-292 358 531 0 0,202-246-613 0 0,-6-5 1 0 0,-141 124-1 0 0,110-122-61 0 0,102-93-33 0 0,17-15-7 0 0,-27 27 0 0 0,-27 30 13 0 0,39-40-7 0 0,-31 37-1 0 0,-3-1 29 0 0,51-49-31 0 0,-1 0 0 0 0,-26 22 0 0 0,21-21 0 0 0,-27 22 18 0 0,27-24-26 0 0,-34 36 0 0 0,39-38 14 0 0,15-10-10 0 0,0-3-6 0 0,-10 7-24 0 0,10-7 26 0 0,1 4 224 0 0,0-4-988 0 0,-2-18-6144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5:01.8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0 328 0 0,'0'0'2008'0'0,"2"2"-1676"0"0,9 6-49 0 0,0-1-1 0 0,0-1 0 0 0,0 0 0 0 0,1 0 1 0 0,20 6-1 0 0,20 11 256 0 0,199 125 960 0 0,-191-110-1238 0 0,92 67 232 0 0,-31-20-218 0 0,156 116 408 0 0,-207-148-498 0 0,143 101 285 0 0,63 47-92 0 0,-224-161-333 0 0,47 34 34 0 0,98 70 78 0 0,4-23-7 0 0,-187-114-146 0 0,16 11 37 0 0,-29-18-37 0 0,14 8 70 0 0,-14-8-7 0 0,2-18-5880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5:14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2446 905 280 0 0,'-9'-18'2128'0'0,"-33"-64"490"0"0,-103-172-451 0 0,127 227-2015 0 0,-1 2 0 0 0,-38-40 0 0 0,54 62-144 0 0,-45-44 137 0 0,-2 2 1 0 0,-60-42-1 0 0,-54-20 197 0 0,150 98-326 0 0,-1 0 0 0 0,0 1 0 0 0,-1 0 0 0 0,-18-5 0 0 0,-16-8 6 0 0,14 6-18 0 0,-1 2 1 0 0,-59-14-1 0 0,61 20-1 0 0,-1 1-1 0 0,1 1 1 0 0,-60 1-1 0 0,-107 15-28 0 0,151-5 13 0 0,0 2-1 0 0,-70 20 0 0 0,-141 49-8 0 0,235-68 25 0 0,1 1-1 0 0,0 1 1 0 0,1 1-1 0 0,0 2 0 0 0,1 0 1 0 0,-37 30-1 0 0,21-15 2 0 0,26-20-3 0 0,0 0 0 0 0,1 2 1 0 0,1-1-1 0 0,0 2 0 0 0,-15 16 0 0 0,-2 7-6 0 0,18-22-1 0 0,-18 26 0 0 0,-63 126 62 0 0,80-141-57 0 0,1 1 1 0 0,1 0-1 0 0,1 1 0 0 0,1 0 0 0 0,2 1 1 0 0,-7 50-1 0 0,12-51 21 0 0,-1-1-15 0 0,1 0-1 0 0,4 31 0 0 0,5-5-13 0 0,19 64-1 0 0,-22-96 5 0 0,1 0-1 0 0,1 0 0 0 0,1-1 0 0 0,1 0 0 0 0,12 19 0 0 0,-4-9 11 0 0,6 10 10 0 0,1-1 0 0 0,56 65-1 0 0,-53-74-3 0 0,2-1-1 0 0,32 24 0 0 0,-9-15-4 0 0,0-1 1 0 0,3-4-1 0 0,77 35 0 0 0,-107-58-1 0 0,0-1-1 0 0,0-1 1 0 0,1-1-1 0 0,-1-2 0 0 0,1 0 1 0 0,27-1-1 0 0,11 2-22 0 0,-10-1 20 0 0,88-5-1 0 0,-93-3-22 0 0,-1-3-1 0 0,0-2 0 0 0,0-2 0 0 0,-1-2 0 0 0,78-35 0 0 0,-86 32-25 0 0,-2-1 0 0 0,38-26 0 0 0,-49 28-2 0 0,33-15 0 0 0,-20 12 0 0 0,1-3-17 0 0,-1-2-1 0 0,52-42 1 0 0,90-94-156 0 0,-168 148 209 0 0,0 0-1 0 0,-1-1 1 0 0,-1 0 0 0 0,0-1 0 0 0,-1 0 0 0 0,12-22 0 0 0,1-13-43 0 0,35-100 0 0 0,-56 140 19 0 0,0 1 1 0 0,-1 0-1 0 0,0 0 1 0 0,-1 0-1 0 0,1-1 0 0 0,-2 1 1 0 0,-1-12-1 0 0,-13-57-429 0 0,12 68 427 0 0,2 6-210 0 0,0-1 1 0 0,0 1 0 0 0,0 0 0 0 0,-1 0 0 0 0,1-1-1 0 0,-1 1 1 0 0,-3-3 0 0 0,-2-5-1754 0 0,3 2 423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5:20.6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4855 495 12 0 0,'-7'-10'784'0'0,"-1"0"0"0"0,1 0 1 0 0,-2 1-1 0 0,1 1 0 0 0,-20-16 0 0 0,-14-14 674 0 0,33 29-1209 0 0,-1 1 0 0 0,0 0 0 0 0,-1 0 0 0 0,-15-8 0 0 0,10 7-45 0 0,-34-18 287 0 0,-1 2 0 0 0,-106-35 0 0 0,88 35-239 0 0,-9 1-27 0 0,-1 3 0 0 0,-82-10 0 0 0,14 3-45 0 0,5 8-33 0 0,46 9-63 0 0,-266-19 32 0 0,208 22-45 0 0,-86 7-14 0 0,107 3-27 0 0,-71-13 25 0 0,4 3-38 0 0,166 9-16 0 0,18-2 0 0 0,-1 2 1 0 0,1 0 0 0 0,-22 5 0 0 0,9-1-5 0 0,-35 2 0 0 0,-9 1 3 0 0,-347 82 17 0 0,338-69-28 0 0,-44 13 19 0 0,43-7-8 0 0,-168 62 16 0 0,-40 44-69 0 0,153-53 46 0 0,24-12-5 0 0,-2-11-2 0 0,96-46 17 0 0,2-3-4 0 0,2 2 0 0 0,-1 0 0 0 0,-25 21 0 0 0,31-23-4 0 0,0 0 1 0 0,-15 9 0 0 0,14-10 1 0 0,1 1 0 0 0,-14 11 0 0 0,18-13-5 0 0,-12 10 4 0 0,1 1-1 0 0,1 1 0 0 0,-22 29 1 0 0,20-20 3 0 0,10-17 1 0 0,1 1 0 0 0,1 0 0 0 0,-1 0 0 0 0,2 0 1 0 0,0 1-1 0 0,0 0 0 0 0,1 1 0 0 0,1-1 0 0 0,-5 20 0 0 0,5-10 10 0 0,-9 29 0 0 0,8-35-16 0 0,1 1 0 0 0,0-1 0 0 0,1 1-1 0 0,0 25 1 0 0,3-20 5 0 0,2 1-1 0 0,0-1 1 0 0,2 0-1 0 0,1 0 1 0 0,0 0 0 0 0,13 32-1 0 0,-12-38 1 0 0,1-1 1 0 0,1 0-1 0 0,0 0 0 0 0,1-1 1 0 0,1 0-1 0 0,0-1 0 0 0,0 0 1 0 0,2 0-1 0 0,16 15 0 0 0,-6-13 7 0 0,0 0-1 0 0,25 12 0 0 0,6 4 2 0 0,-31-17-2 0 0,29 20 8 0 0,1-3 0 0 0,1-2 0 0 0,73 28 0 0 0,-14-24-19 0 0,27 10 28 0 0,-88-24-10 0 0,1-1 1 0 0,77 16 0 0 0,-40-19-21 0 0,1-3 0 0 0,125 0 0 0 0,-199-12 2 0 0,171 7 8 0 0,-101-4-14 0 0,-30-2 2 0 0,429 6 30 0 0,-445-9-20 0 0,335-26-17 0 0,-162 12-4 0 0,-66 9 19 0 0,115-7-10 0 0,-40 3 16 0 0,22-24-33 0 0,-142 18 25 0 0,50-19 5 0 0,-42 7-18 0 0,-69 21 21 0 0,0-2 0 0 0,0-2-1 0 0,71-32 1 0 0,-72 26-7 0 0,-26 13 2 0 0,-1-1 0 0 0,0-1 0 0 0,15-10 0 0 0,-15 8 1 0 0,71-54 14 0 0,-73 53-12 0 0,0-1 0 0 0,0-1 1 0 0,-1 0-1 0 0,16-23 0 0 0,43-62-13 0 0,-11 18-2 0 0,-22 35 6 0 0,-26 33 3 0 0,-1 0 1 0 0,13-18-1 0 0,17-26 5 0 0,-27 40-5 0 0,-1-1 0 0 0,-1 0 0 0 0,12-24 1 0 0,-12 18-1 0 0,8-17 6 0 0,-2 0 1 0 0,13-49-1 0 0,-27 73-6 0 0,1 1 1 0 0,-2-1-1 0 0,0 0 1 0 0,-2-20-1 0 0,1 5 11 0 0,-1 26-7 0 0,1-1 1 0 0,-1 1 0 0 0,0-1 0 0 0,0 1 0 0 0,-1 0-1 0 0,1-1 1 0 0,-1 1 0 0 0,0 0 0 0 0,-3-4-1 0 0,-24-35-11 0 0,11 20 7 0 0,-1 0 0 0 0,-42-38 0 0 0,30 33 10 0 0,-63-52-375 0 0,81 70-187 0 0,0 2 0 0 0,0 0 0 0 0,-1 0 0 0 0,0 2 0 0 0,-1-1 0 0 0,-15-3 0 0 0,1 2-1849 0 0,0 0 183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3:17.8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 10 224 0 0,'-5'-9'6942'0'0,"4"9"-6862"0"0,0 4-84 0 0,-1 0 0 0 0,0 0-1 0 0,1 1 1 0 0,0-1 0 0 0,0 1 0 0 0,0-1 0 0 0,0 1-1 0 0,1 7 1 0 0,-2 5 3 0 0,-8 44 4 0 0,2 0 1 0 0,3 0 0 0 0,3 1-1 0 0,3-1 1 0 0,14 111 0 0 0,-14-160-2 0 0,1 0 1 0 0,1 0 0 0 0,6 21 0 0 0,-8-30-7 0 0,0 0 0 0 0,1-1 0 0 0,-1 1 1 0 0,1-1-1 0 0,-1 1 0 0 0,1-1 1 0 0,0 0-1 0 0,-1 1 0 0 0,1-1 1 0 0,0 0-1 0 0,1 0 0 0 0,-1 0 0 0 0,0-1 1 0 0,1 1-1 0 0,-1 0 0 0 0,1-1 1 0 0,-1 0-1 0 0,1 1 0 0 0,-1-1 0 0 0,1 0 1 0 0,3 0-1 0 0,-5-1 6 0 0,0 0 1 0 0,0 0-1 0 0,0 0 1 0 0,0 0-1 0 0,0 0 1 0 0,0-1-1 0 0,1 1 1 0 0,-1 0-1 0 0,0-1 1 0 0,0 1-1 0 0,0-1 1 0 0,0 1-1 0 0,0-1 1 0 0,-1 1-1 0 0,3-2 1 0 0,-1 0-2 0 0,3 0-4 0 0,0-1 0 0 0,0 0 0 0 0,0-1 0 0 0,0 1 0 0 0,0-1 0 0 0,-1 0 0 0 0,0 0 0 0 0,0 0 0 0 0,0-1 0 0 0,0 1 1 0 0,-1-1-1 0 0,4-6 0 0 0,2-5 6 0 0,-1-1 1 0 0,8-25 0 0 0,-7 18 0 0 0,-4 9-3 0 0,-1 0 0 0 0,-1 0-1 0 0,3-30 1 0 0,-4 26 18 0 0,7-28-1 0 0,-9 44-3 0 0,0-3-5 0 0,0 1 0 0 0,7 96-144 0 0,-6-67 102 0 0,1 0 0 0 0,1 0 0 0 0,2-1 0 0 0,0 1 0 0 0,10 27 0 0 0,-14-48 25 0 0,0 0-1 0 0,1 0 1 0 0,-1 0 0 0 0,1 0 0 0 0,-1 0 0 0 0,1 0 0 0 0,0 0 0 0 0,0-1 0 0 0,0 1 0 0 0,0-1 0 0 0,0 1-1 0 0,1-1 1 0 0,-1 0 0 0 0,1 0 0 0 0,0 0 0 0 0,-1 0 0 0 0,1 0 0 0 0,5 2 0 0 0,-6-4 5 0 0,0 1 0 0 0,1-1 0 0 0,-1 0 1 0 0,0 1-1 0 0,1-1 0 0 0,-1 0 0 0 0,0 0 1 0 0,0-1-1 0 0,1 1 0 0 0,-1 0 1 0 0,0-1-1 0 0,0 1 0 0 0,1-1 0 0 0,-1 0 1 0 0,0 0-1 0 0,0 0 0 0 0,0 0 0 0 0,0 0 1 0 0,0 0-1 0 0,0-1 0 0 0,0 1 0 0 0,-1 0 1 0 0,1-1-1 0 0,0 0 0 0 0,-1 1 0 0 0,3-4 1 0 0,3-4 14 0 0,-1 1 0 0 0,0-2 0 0 0,0 1 1 0 0,-1-1-1 0 0,-1 0 0 0 0,1 0 0 0 0,-1 0 1 0 0,-1-1-1 0 0,4-16 0 0 0,-1-10 122 0 0,2-54 0 0 0,-7 66-103 0 0,1-55 75 0 0,3-33 55 0 0,-7 64-19 0 0,0 19-167 0 0,2 19-410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3:18.2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1 20 0 0,'-3'7'184'0'0,"1"1"0"0"0,1 0 0 0 0,0 0 0 0 0,0 0 0 0 0,0 0 1 0 0,1 0-1 0 0,0 0 0 0 0,1 0 0 0 0,2 12 0 0 0,2 41 261 0 0,-4-45-356 0 0,0 1 0 0 0,1-1 1 0 0,0 0-1 0 0,2 0 0 0 0,0 0 1 0 0,0 0-1 0 0,9 17 0 0 0,-12-30-64 0 0,1 0 0 0 0,0 0 1 0 0,-1 0-1 0 0,1 0 0 0 0,0-1 0 0 0,1 1 0 0 0,-1 0 0 0 0,4 2 0 0 0,-5-4-42 0 0,0-1 1 0 0,-1 1-1 0 0,1-1 1 0 0,0 1-1 0 0,0-1 0 0 0,0 1 1 0 0,0-1-1 0 0,0 0 1 0 0,0 1-1 0 0,0-1 0 0 0,0 0 1 0 0,0 0-1 0 0,1 0 1 0 0,-1 0-1 0 0,0 0 1 0 0,0 0-1 0 0,0 0 0 0 0,0 0 1 0 0,0 0-1 0 0,0 0 1 0 0,0-1-1 0 0,0 1 0 0 0,0 0 1 0 0,0-1-1 0 0,0 1 1 0 0,0-1-1 0 0,0 1 0 0 0,0-1 1 0 0,0 1-1 0 0,1-2 1 0 0,2-3-1343 0 0,-1-2 582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3:18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 50 28 0 0,'2'-29'1924'0'0,"-4"16"-1174"0"0,2 13-792 0 0,0-1 0 0 0,0 1 0 0 0,-1 0 0 0 0,1-1 0 0 0,0 1 0 0 0,0 0 0 0 0,0-1 1 0 0,0 1-1 0 0,0 0 0 0 0,0 0 0 0 0,0-1 0 0 0,-1 1 0 0 0,1 0 0 0 0,0-1 0 0 0,0 1 0 0 0,-1 0 0 0 0,1 0 0 0 0,0-1 0 0 0,0 1 0 0 0,-1 0 0 0 0,1 0 0 0 0,0-1 1 0 0,0 1-1 0 0,-1 0 0 0 0,1 0 0 0 0,0 0 0 0 0,-1 0 0 0 0,1 0 0 0 0,0 0 0 0 0,-1-1 0 0 0,0 1 0 0 0,-16 7-726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3:19.7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6 168 0 0,'0'0'540'0'0,"-13"-5"4874"0"0,47 21-5210 0 0,0-2-1 0 0,1-2 1 0 0,43 10 0 0 0,-50-14-174 0 0,25 4 33 0 0,0-2-1 0 0,79 4 0 0 0,-11-2 9 0 0,-16 1-56 0 0,-55 0-40 0 0,-50-13 26 0 0,1 0 0 0 0,-1 1 0 0 0,0-1 0 0 0,1 0 1 0 0,-1 1-1 0 0,0-1 0 0 0,0 0 0 0 0,0 1 0 0 0,1-1 0 0 0,-1 1 1 0 0,0-1-1 0 0,0 0 0 0 0,0 1 0 0 0,0-1 0 0 0,0 1 0 0 0,1-1 1 0 0,-1 1-1 0 0,0-1 0 0 0,0 0 0 0 0,0 1 0 0 0,0-1 0 0 0,-1 1 1 0 0,1-1-1 0 0,0 1 0 0 0,0-1 0 0 0,0 0 0 0 0,0 1 0 0 0,0-1 1 0 0,0 1-1 0 0,-1-1 0 0 0,1 0 0 0 0,0 1 0 0 0,0-1 0 0 0,-1 1 1 0 0,1-1-1 0 0,0 0 0 0 0,0 0 0 0 0,-1 1 0 0 0,1-1 0 0 0,-14 21 10 0 0,13-19-7 0 0,-55 60 17 0 0,44-47-39 0 0,0 0 0 0 0,-2 0 1 0 0,1-1-1 0 0,-2-1 0 0 0,0 0 0 0 0,-31 20 0 0 0,23-19-1402 0 0,0-1 1 0 0,-33 13 0 0 0,39-19-223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3:20.7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108 1 280 0 0,'-4'2'135'0'0,"0"0"-1"0"0,0 1 0 0 0,0 0 1 0 0,1 0-1 0 0,-1 0 1 0 0,1 0-1 0 0,0 0 1 0 0,-1 1-1 0 0,2-1 1 0 0,-6 9-1 0 0,-22 45 602 0 0,18-31-473 0 0,8-18-191 0 0,0 0 1 0 0,0 0-1 0 0,1 0 0 0 0,-3 16 0 0 0,5-22-59 0 0,1 0 0 0 0,0 0 0 0 0,0 1 1 0 0,0-1-1 0 0,0 0 0 0 0,0 1 0 0 0,0-1 0 0 0,0 0 0 0 0,1 0 0 0 0,-1 1 0 0 0,1-1 0 0 0,-1 0 0 0 0,1 0 0 0 0,0 0 0 0 0,0 0 0 0 0,0 0 0 0 0,0 0 0 0 0,1 0 0 0 0,-1 0 0 0 0,0 0 0 0 0,1 0 0 0 0,1 1 0 0 0,-1-2-4 0 0,-1 0 0 0 0,1 0 1 0 0,-1 0-1 0 0,0-1 0 0 0,1 1 0 0 0,0 0 0 0 0,-1-1 0 0 0,1 1 1 0 0,-1-1-1 0 0,1 1 0 0 0,0-1 0 0 0,-1 0 0 0 0,1 0 0 0 0,-1 0 1 0 0,1 0-1 0 0,2 0 0 0 0,18 1 30 0 0,-22-1-37 0 0,29 5 23 0 0,48 15 0 0 0,-69-17-25 0 0,0 0 0 0 0,0 1 0 0 0,0 0 0 0 0,0 0 0 0 0,0 0 0 0 0,-1 1 1 0 0,0 0-1 0 0,0 1 0 0 0,0 0 0 0 0,10 11 0 0 0,-16-15 3 0 0,0-1 1 0 0,0 1-1 0 0,0-1 1 0 0,0 1-1 0 0,-1 0 0 0 0,1-1 1 0 0,0 1-1 0 0,-1 0 1 0 0,1 0-1 0 0,-1 0 0 0 0,0 0 1 0 0,0-1-1 0 0,1 1 0 0 0,-1 0 1 0 0,0 0-1 0 0,-1 0 1 0 0,1 0-1 0 0,0 0 0 0 0,0-1 1 0 0,-1 1-1 0 0,1 0 1 0 0,-1 0-1 0 0,0 0 0 0 0,1-1 1 0 0,-1 1-1 0 0,-1 2 1 0 0,-4 4 5 0 0,0 1 0 0 0,0-1 0 0 0,-13 14 0 0 0,1-1 2 0 0,15-17 46 0 0,-1 1 0 0 0,0-1 0 0 0,0-1 0 0 0,0 1 0 0 0,0-1 0 0 0,-1 1 0 0 0,0-1 0 0 0,1 0 0 0 0,-1-1 0 0 0,0 1 0 0 0,0-1 0 0 0,-11 3 0 0 0,-2-1 324 0 0,0 0 1 0 0,-27 1 0 0 0,44-4-373 0 0,-47 6 376 0 0,46-7-574 0 0,-6-16-3110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3:21.4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5 146 380 0 0,'28'170'1700'0'0,"-18"-97"-1049"0"0,8 85 383 0 0,3 23 266 0 0,-17-168-283 0 0,-4-33 91 0 0,0 0-971 0 0,0-18 163 0 0,-1 0 1 0 0,-13-68-1 0 0,4 36-156 0 0,-12-50 68 0 0,2 17-33 0 0,12 59-121 0 0,5 34-45 0 0,1-1 0 0 0,0 1 0 0 0,0 0 0 0 0,1-1 0 0 0,1 1 0 0 0,0-1 0 0 0,0 1 0 0 0,2-13-1 0 0,-1 18-18 0 0,1 1-1 0 0,0-1 0 0 0,0 0 1 0 0,0 1-1 0 0,0-1 0 0 0,1 1 1 0 0,0 0-1 0 0,0-1 0 0 0,0 1 0 0 0,0 1 1 0 0,1-1-1 0 0,-1 0 0 0 0,1 1 1 0 0,0 0-1 0 0,0 0 0 0 0,0 0 1 0 0,7-3-1 0 0,-10 5-2 0 0,0 1-1 0 0,1 0 1 0 0,-1 0 0 0 0,1-1 0 0 0,-1 1-1 0 0,1 0 1 0 0,-1 0 0 0 0,0 0 0 0 0,1 1-1 0 0,-1-1 1 0 0,1 0 0 0 0,-1 0 0 0 0,0 1-1 0 0,1-1 1 0 0,-1 1 0 0 0,1-1 0 0 0,-1 1-1 0 0,0 0 1 0 0,0 0 0 0 0,0-1 0 0 0,2 2-1 0 0,23 21-306 0 0,-23-21 290 0 0,-1 1 0 0 0,0 0 0 0 0,-1 0 1 0 0,1-1-1 0 0,0 1 0 0 0,-1 0 0 0 0,1 1 1 0 0,-1-1-1 0 0,0 0 0 0 0,0 0 0 0 0,-1 0 1 0 0,1 1-1 0 0,0-1 0 0 0,-1 0 0 0 0,0 1 1 0 0,0-1-1 0 0,0 0 0 0 0,0 1 0 0 0,-1 4 1 0 0,-1-2 7 0 0,0-1-1 0 0,-1 1 1 0 0,1 0 0 0 0,-1-1 0 0 0,0 0 0 0 0,0 1 0 0 0,-1-1 0 0 0,0 0 0 0 0,-8 8 0 0 0,-41 48-776 0 0,42-56-3337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35.311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221 200 172 0 0,'5'-2'438'0'0,"16"-6"145"0"0,0-1 0 0 0,0 0 0 0 0,26-18 0 0 0,-37 20-326 0 0,0 0 0 0 0,0-1 0 0 0,-1 0 0 0 0,0-1 1 0 0,0 0-1 0 0,-1 0 0 0 0,0-1 0 0 0,8-13 0 0 0,-12 17-133 0 0,-2 3-29 0 0,1 0 0 0 0,-2 0 0 0 0,1-1 0 0 0,0 1-1 0 0,-1 0 1 0 0,1-1 0 0 0,-1 1 0 0 0,0-1 0 0 0,0 1 0 0 0,0-7 0 0 0,-1 9 12 0 0,0 1-99 0 0,0 0-1 0 0,0 0 1 0 0,0 0-1 0 0,0 0 1 0 0,0 0-1 0 0,0 0 1 0 0,0 0-1 0 0,-1 0 1 0 0,1 0-1 0 0,0 0 1 0 0,0 0-1 0 0,0 0 1 0 0,0 0-1 0 0,0 0 1 0 0,0-1-1 0 0,0 1 1 0 0,0 0-1 0 0,0 0 1 0 0,0 0-1 0 0,-1 0 1 0 0,1 0-1 0 0,0 0 1 0 0,0 0-1 0 0,0 0 1 0 0,0 0-1 0 0,0 0 1 0 0,0 0-1 0 0,0 0 1 0 0,0 0-1 0 0,0 0 1 0 0,0-1-1 0 0,0 1 1 0 0,0 0-1 0 0,0 0 1 0 0,0 0-1 0 0,0 0 1 0 0,0 0-1 0 0,0 0 1 0 0,0 0-1 0 0,0 0 1 0 0,0 0-1 0 0,0-1 1 0 0,0 1-1 0 0,0 0 1 0 0,0 0-1 0 0,0 0 1 0 0,0 0-1 0 0,0 0 1 0 0,0 0-1 0 0,0 0 1 0 0,0 0-1 0 0,0 0 1 0 0,0 0-1 0 0,0-1 1 0 0,0 1-1 0 0,0 0 1 0 0,0 0-1 0 0,0 0 1 0 0,0 0-1 0 0,0 0 1 0 0,0 0-1 0 0,1 0 1 0 0,-10 15 45 0 0,0 0 0 0 0,-11 13 0 0 0,-13 22 37 0 0,-127 265 596 0 0,144-282-590 0 0,-123 272 704 0 0,124-268-650 0 0,-16 62 1 0 0,27-85-116 0 0,1 1 0 0 0,1 0 1 0 0,0 0-1 0 0,1 0 0 0 0,1 0 1 0 0,0 1-1 0 0,3 20 0 0 0,-2-32-25 0 0,0-1 0 0 0,0 1 0 0 0,1 0-1 0 0,-1-1 1 0 0,1 1 0 0 0,0-1 0 0 0,0 1 0 0 0,0-1-1 0 0,1 0 1 0 0,-1 0 0 0 0,1 0 0 0 0,-1 0 0 0 0,1 0-1 0 0,0-1 1 0 0,0 1 0 0 0,0-1 0 0 0,1 0 0 0 0,-1 0 0 0 0,0 0-1 0 0,6 2 1 0 0,-4-2-1 0 0,-1 0-1 0 0,1-1 1 0 0,0 1-1 0 0,-1-1 0 0 0,1 0 1 0 0,0 0-1 0 0,0-1 1 0 0,0 0-1 0 0,0 0 1 0 0,-1 0-1 0 0,1 0 1 0 0,0-1-1 0 0,0 1 1 0 0,0-1-1 0 0,7-3 1 0 0,-8 3 2 0 0,0-1 1 0 0,-1 0 0 0 0,1 0 0 0 0,-1 0 0 0 0,1-1-1 0 0,-1 1 1 0 0,0-1 0 0 0,0 1 0 0 0,0-1 0 0 0,0 0-1 0 0,-1 0 1 0 0,1-1 0 0 0,-1 1 0 0 0,0 0 0 0 0,3-6-1 0 0,-2 2-2 0 0,-1 1 0 0 0,0-1-1 0 0,0 0 1 0 0,0 0 0 0 0,-1 0-1 0 0,0 0 1 0 0,0 0 0 0 0,-1-9 0 0 0,-1-3-4 0 0,-1 1 1 0 0,-1-1-1 0 0,0 1 1 0 0,-1 0 0 0 0,-14-35-1 0 0,4 23-11 0 0,11 24 76 0 0,-1-1 0 0 0,1 0 1 0 0,1 0-1 0 0,-1 0 1 0 0,-1-9-1 0 0,4 13-49 0 0,-1 1 0 0 0,1-1 0 0 0,0 0 0 0 0,1 1 0 0 0,-1-1 0 0 0,0 0 0 0 0,1 1 0 0 0,-1-1 0 0 0,1 1 0 0 0,0-1 0 0 0,0 1 0 0 0,0-1 1 0 0,0 1-1 0 0,0-1 0 0 0,1 1 0 0 0,-1 0 0 0 0,1 0 0 0 0,3-4 0 0 0,9-9 42 0 0,2 1 0 0 0,0 1 1 0 0,32-20-1 0 0,-4 2-13 0 0,62-42-1828 0 0,-104 71 1363 0 0,11-7-230 0 0,-1-14-5968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3:22.7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158 151 220 0 0,'-23'-5'2401'0'0,"19"6"-2330"0"0,1-1 15 0 0,0 1-1 0 0,0 0 1 0 0,0 0-1 0 0,0 0 1 0 0,0 0-1 0 0,1 0 1 0 0,-1 1-1 0 0,0-1 1 0 0,0 1-1 0 0,1 0 1 0 0,-1 0-1 0 0,1 0 1 0 0,-4 3-1 0 0,-5 9-12 0 0,0 1 0 0 0,1 0 0 0 0,1 0 0 0 0,0 1 0 0 0,1 0 0 0 0,1 1 0 0 0,0 0 0 0 0,-7 33 0 0 0,13-48-85 0 0,1 1 0 0 0,-1 0-1 0 0,1 0 1 0 0,0 0 0 0 0,0-1-1 0 0,0 1 1 0 0,0 0 0 0 0,0 0-1 0 0,1 0 1 0 0,-1-1 0 0 0,1 1-1 0 0,0 0 1 0 0,-1-1 0 0 0,2 1-1 0 0,-1 0 1 0 0,0-1 0 0 0,0 1-1 0 0,1-1 1 0 0,-1 0 0 0 0,1 1-1 0 0,3 3 1 0 0,-4-6-15 0 0,4-2 13 0 0,1-1 12 0 0,0-2 1 0 0,0 1 0 0 0,-1-1-1 0 0,1 1 1 0 0,-1-2 0 0 0,0 1-1 0 0,0 0 1 0 0,0-1 0 0 0,-1 0-1 0 0,0 0 1 0 0,5-11 0 0 0,1-2 157 0 0,0-1 1 0 0,12-40 0 0 0,-8 15 287 0 0,-13 44-342 0 0,-2 4-90 0 0,0 4-8 0 0,0 0-1 0 0,1 1 0 0 0,0-1 0 0 0,0 1 0 0 0,1-1 0 0 0,0 0 0 0 0,0 1 0 0 0,1-1 0 0 0,0 0 0 0 0,0 0 0 0 0,0 0 0 0 0,1 0 0 0 0,0 0 0 0 0,1-1 0 0 0,-1 1 0 0 0,1-1 0 0 0,1 0 0 0 0,-1 0 0 0 0,1 0 0 0 0,0-1 0 0 0,0 0 0 0 0,0 0 0 0 0,1 0 0 0 0,0 0 0 0 0,0-1 0 0 0,0 0 0 0 0,14 6 0 0 0,-17-9 0 0 0,1 0 1 0 0,0 0-1 0 0,0-1 0 0 0,-1 1 0 0 0,1-1 0 0 0,0 0 1 0 0,0 0-1 0 0,-1-1 0 0 0,1 1 0 0 0,0-1 0 0 0,0 0 1 0 0,-1 0-1 0 0,1 0 0 0 0,-1 0 0 0 0,1 0 0 0 0,-1-1 1 0 0,1 0-1 0 0,-1 0 0 0 0,0 0 0 0 0,0 0 0 0 0,0 0 1 0 0,4-4-1 0 0,0-1 19 0 0,1 0 0 0 0,-1-1 0 0 0,0 0 0 0 0,-1 0 1 0 0,1 0-1 0 0,8-18 0 0 0,20-59 69 0 0,-3 9-37 0 0,-30 70-78 0 0,1-1 0 0 0,0 0-1 0 0,1 1 1 0 0,0 0 0 0 0,0 0 0 0 0,0 0 0 0 0,0 0-1 0 0,1 1 1 0 0,0-1 0 0 0,0 1 0 0 0,1 1-1 0 0,0-1 1 0 0,7-4 0 0 0,42-21-649 0 0,-53 30 655 0 0,5-2-38 0 0,-4 2 44 0 0,-4 1-57 0 0,-15 8 56 0 0,2 0 0 0 0,-27 20 0 0 0,23-15 6 0 0,9-5-3 0 0,0 0-1 0 0,0 1 0 0 0,1 0 0 0 0,0 1 0 0 0,0 0 0 0 0,1 0 1 0 0,-7 17-1 0 0,10-16 3 0 0,0 0 1 0 0,1 0-1 0 0,1 1 1 0 0,0-1-1 0 0,0 1 1 0 0,2-1-1 0 0,0 24 1 0 0,0-24 15 0 0,0-9-7 0 0,0 0 0 0 0,1 0 0 0 0,-1 0 0 0 0,1 0 0 0 0,-1 0 0 0 0,1 0 0 0 0,0 0 0 0 0,0 0 0 0 0,0 0 0 0 0,0-1 0 0 0,1 1 0 0 0,-1 0 0 0 0,1-1 0 0 0,0 1 0 0 0,-1-1 0 0 0,1 1 0 0 0,0-1 0 0 0,1 0 0 0 0,-1 0 0 0 0,0 0 0 0 0,1 0 0 0 0,-1 0 0 0 0,1 0 0 0 0,-1-1 0 0 0,1 1 0 0 0,0-1 0 0 0,0 0 0 0 0,-1 0 0 0 0,1 0 0 0 0,0 0 0 0 0,0 0 0 0 0,0 0 0 0 0,0-1 0 0 0,1 0 0 0 0,-1 0 0 0 0,0 0 0 0 0,0 0 0 0 0,0 0 0 0 0,5-1 0 0 0,47-13 71 0 0,72-29 1 0 0,-97 31-40 0 0,-1-2 1 0 0,0-1-1 0 0,51-35 0 0 0,-72 44-6 0 0,0-1 0 0 0,0 1-1 0 0,0-1 1 0 0,-1-1 0 0 0,0 1-1 0 0,0-1 1 0 0,-1-1 0 0 0,0 1-1 0 0,0-1 1 0 0,4-10 0 0 0,-9 15-8 0 0,0-1 0 0 0,0 1 0 0 0,0-1-1 0 0,0 1 1 0 0,-1-1 0 0 0,0-4 0 0 0,1 7-12 0 0,-1 0 0 0 0,-1 1-1 0 0,1-1 1 0 0,0 0 0 0 0,0 0 0 0 0,-1 0-1 0 0,1 1 1 0 0,-1-1 0 0 0,1 0-1 0 0,-1 1 1 0 0,0-1 0 0 0,1 0 0 0 0,-1 1-1 0 0,0-1 1 0 0,0 1 0 0 0,0-1-1 0 0,-1 1 1 0 0,-1-2 0 0 0,1 0-9 0 0,-1 1 0 0 0,0 0 0 0 0,0 0 0 0 0,0 1 1 0 0,-1-1-1 0 0,1 1 0 0 0,0-1 0 0 0,0 1 0 0 0,-1 0 0 0 0,-5-1 0 0 0,7 2-1 0 0,0-1-5 0 0,-13 7 4 0 0,11-4 2 0 0,0 0 0 0 0,0 0 0 0 0,0 0 0 0 0,1 1 0 0 0,-1 0 0 0 0,1 0 0 0 0,-1 0 0 0 0,1 0 0 0 0,0 0 0 0 0,0 1 0 0 0,1-1 0 0 0,-1 1 0 0 0,-2 5 0 0 0,-2 5-3 0 0,0 0-1 0 0,-6 22 1 0 0,9-24-1 0 0,0 2 3 0 0,1-1 0 0 0,1 1 0 0 0,0-1 0 0 0,1 26 1 0 0,0-14-8 0 0,1-18 13 0 0,0 0-1 0 0,0 0 0 0 0,1 0 0 0 0,0 0 0 0 0,0 0 0 0 0,1-1 0 0 0,0 1 0 0 0,0 0 0 0 0,1-1 0 0 0,0 1 0 0 0,0-1 0 0 0,0 0 0 0 0,1 0 1 0 0,7 10-1 0 0,-7-11 2 0 0,0-1 0 0 0,0 0 0 0 0,0-1 0 0 0,0 1-1 0 0,1 0 1 0 0,0-1 0 0 0,-1 0 0 0 0,1 0 0 0 0,0-1 0 0 0,1 1 0 0 0,-1-1 0 0 0,0 0 0 0 0,1-1 0 0 0,-1 1 0 0 0,1-1 0 0 0,-1 0 0 0 0,1 0 0 0 0,-1-1 0 0 0,9 0 0 0 0,-2-1-316 0 0,0 0 0 0 0,0-1 0 0 0,0 0-1 0 0,0-1 1 0 0,0-1 0 0 0,-1 0 0 0 0,0 0 0 0 0,15-9 0 0 0,5-4-1050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3:25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 59 124 0 0,'-4'-3'6732'0'0,"1"12"-6668"0"0,-1 0 0 0 0,1 0 1 0 0,1 0-1 0 0,0 1 0 0 0,0-1 0 0 0,0 15 0 0 0,-3 8 30 0 0,-2 19 29 0 0,-1 96 1 0 0,8-131-112 0 0,0 0 1 0 0,0 0-1 0 0,2 0 1 0 0,0 0-1 0 0,1-1 1 0 0,0 1-1 0 0,6 15 0 0 0,-8-29-9 0 0,0 0 0 0 0,0-1 0 0 0,0 1 0 0 0,0 0 0 0 0,0-1 0 0 0,0 1-1 0 0,0-1 1 0 0,1 1 0 0 0,-1-1 0 0 0,0 1 0 0 0,1-1 0 0 0,-1 0 0 0 0,1 0 0 0 0,0 0-1 0 0,-1 0 1 0 0,1 0 0 0 0,0 0 0 0 0,0 0 0 0 0,-1-1 0 0 0,4 2 0 0 0,-2-2-1 0 0,0 0 1 0 0,0 0-1 0 0,0 0 1 0 0,0 0-1 0 0,0 0 1 0 0,0 0-1 0 0,0-1 1 0 0,0 0-1 0 0,0 1 1 0 0,0-1-1 0 0,5-3 1 0 0,1-1-1 0 0,1 0 1 0 0,-1 0 0 0 0,0-2-1 0 0,-1 1 1 0 0,1-1-1 0 0,9-11 1 0 0,-8 7 13 0 0,-1-1 1 0 0,0 0-1 0 0,-1 0 0 0 0,0-1 1 0 0,-1 0-1 0 0,9-24 0 0 0,-7 11 72 0 0,-1 0 0 0 0,9-50 0 0 0,-13 56-64 0 0,-5 35-29 0 0,0 1 0 0 0,1 0-1 0 0,1 0 1 0 0,0-1 0 0 0,1 1-1 0 0,1-1 1 0 0,0 1 0 0 0,1-1 0 0 0,1 0-1 0 0,0 0 1 0 0,1-1 0 0 0,12 23-1 0 0,-15-33 8 0 0,0-1-1 0 0,-1 0 0 0 0,1 0 0 0 0,0 0 0 0 0,0 0 0 0 0,1 0 1 0 0,-1 0-1 0 0,1-1 0 0 0,-1 0 0 0 0,1 0 0 0 0,0 0 0 0 0,0 0 0 0 0,0 0 1 0 0,0-1-1 0 0,0 1 0 0 0,0-1 0 0 0,0 0 0 0 0,0-1 0 0 0,0 1 1 0 0,1-1-1 0 0,-1 0 0 0 0,8 0 0 0 0,-7 0 12 0 0,0-1-1 0 0,0 0 1 0 0,0 0 0 0 0,0 0-1 0 0,0 0 1 0 0,0-1-1 0 0,0 0 1 0 0,-1 0 0 0 0,1 0-1 0 0,-1-1 1 0 0,1 1 0 0 0,-1-1-1 0 0,0 0 1 0 0,0 0 0 0 0,0-1-1 0 0,0 1 1 0 0,-1-1-1 0 0,6-6 1 0 0,-3 0 63 0 0,-1-1 1 0 0,0 0-1 0 0,-1 0 1 0 0,0 0-1 0 0,0 0 0 0 0,-1 0 1 0 0,-1-1-1 0 0,1 0 0 0 0,-2 1 1 0 0,1-22-1 0 0,-3-7 102 0 0,-10-70 1 0 0,5 74-53 0 0,-10-40-1 0 0,15 67-295 0 0,-1-8-128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3:25.6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0 380 0 0,'0'0'963'0'0,"-1"2"-697"0"0,-3 3-130 0 0,0 1-1 0 0,1 0 0 0 0,0 0 1 0 0,0 0-1 0 0,1 0 0 0 0,-1 0 1 0 0,1 0-1 0 0,1 1 0 0 0,-1-1 1 0 0,1 1-1 0 0,0-1 0 0 0,0 9 1 0 0,0 17 285 0 0,2 36 1 0 0,0-60-383 0 0,-1 7 68 0 0,1 1 1 0 0,1-1 0 0 0,0 0 0 0 0,7 20 0 0 0,-8-31-89 0 0,0-1 1 0 0,0 0-1 0 0,1 1 1 0 0,-1-1-1 0 0,1 0 0 0 0,0 0 1 0 0,0 0-1 0 0,0 0 1 0 0,0-1-1 0 0,1 1 0 0 0,-1 0 1 0 0,1-1-1 0 0,-1 0 1 0 0,1 1-1 0 0,0-1 1 0 0,0 0-1 0 0,0-1 0 0 0,0 1 1 0 0,0 0-1 0 0,1-1 1 0 0,-1 0-1 0 0,0 0 0 0 0,8 2 1 0 0,-9-3-40 0 0,0 0 1 0 0,1-1 0 0 0,-1 1-1 0 0,0 0 1 0 0,0-1-1 0 0,0 0 1 0 0,1 1 0 0 0,-1-1-1 0 0,0 0 1 0 0,4-2-1 0 0,0 0-94 0 0,-2 1-110 0 0,0 0-1 0 0,0-1 1 0 0,-1 1 0 0 0,1-1 0 0 0,-1 1 0 0 0,0-1 0 0 0,1 0-1 0 0,-2 0 1 0 0,1 0 0 0 0,0-1 0 0 0,0 1 0 0 0,2-5 0 0 0,1-2-910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3:26.0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 51 80 0 0,'-4'-31'2370'0'0,"4"30"-2320"0"0,0 0-1 0 0,0 0 1 0 0,0 0-1 0 0,-1 0 1 0 0,1 0-1 0 0,0 1 1 0 0,0-1-1 0 0,-1 0 1 0 0,1 0-1 0 0,-1 0 1 0 0,1 0-1 0 0,-1 1 1 0 0,1-1-1 0 0,-1 0 1 0 0,1 0-1 0 0,-1 1 1 0 0,0-1 0 0 0,0 0-1 0 0,1 1 1 0 0,-1-1-1 0 0,0 1 1 0 0,0-1-1 0 0,-1 0 1 0 0,1 1-45 0 0,0 0 0 0 0,-1 1-1 0 0,1-1 1 0 0,0 0 0 0 0,0 1 0 0 0,-1-1 0 0 0,1 1 0 0 0,0-1 0 0 0,0 1 0 0 0,0-1 0 0 0,0 1 0 0 0,0 0 0 0 0,0 0 0 0 0,0 0 0 0 0,0-1 0 0 0,-1 3 0 0 0,0 4-2030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3:26.6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351 5 256 0 0,'0'-5'3491'0'0,"-8"10"-2074"0"0,-17 20-1543 0 0,10-9 507 0 0,-124 113 275 0 0,21-13-358 0 0,106-103-234 0 0,-21 25 0 0 0,32-37-51 0 0,4 2 49 0 0,-3-2-59 0 0,0-1 0 0 0,0 0 1 0 0,1 1-1 0 0,-1-1 0 0 0,0 0 1 0 0,0 1-1 0 0,1-1 1 0 0,-1 0-1 0 0,0 0 0 0 0,1 1 1 0 0,-1-1-1 0 0,0 0 0 0 0,1 0 1 0 0,-1 1-1 0 0,0-1 0 0 0,1 0 1 0 0,-1 0-1 0 0,1 0 1 0 0,-1 0-1 0 0,0 0 0 0 0,1 0 1 0 0,-1 0-1 0 0,1 0 0 0 0,-1 0 1 0 0,0 0-1 0 0,1 0 0 0 0,-1 0 1 0 0,1 0-1 0 0,-1 0 0 0 0,0 0 1 0 0,1 0-1 0 0,-1 0 1 0 0,1 0-1 0 0,-1 0 0 0 0,215-27 441 0 0,13 6-75 0 0,-221 20-352 0 0,20-2 40 0 0,-21 2-47 0 0,0 0-1 0 0,0 0 1 0 0,0 1-1 0 0,11 0 0 0 0,-15 0-17 0 0,-1 3 330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3:27.0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0 154 236 0 0,'5'-1'635'0'0,"83"-27"1975"0"0,23-6-900 0 0,-100 31-1582 0 0,232-49 2138 0 0,-239 51-2286 0 0,0 0-1 0 0,1 0 0 0 0,-1-1 1 0 0,0 0-1 0 0,0 1 0 0 0,6-5 1 0 0,11-10-4467 0 0,-13 10 2821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3:27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145 6 548 0 0,'-18'-5'3012'0'0,"9"7"-2868"0"0,0 1 1 0 0,0 0-1 0 0,0 1 0 0 0,0 0 0 0 0,1 1 0 0 0,0 0 0 0 0,0 0 0 0 0,0 0 0 0 0,1 1 1 0 0,-1 1-1 0 0,-8 9 0 0 0,14-14-125 0 0,0 0-1 0 0,0 0 1 0 0,1 0 0 0 0,-1 0 0 0 0,1 0-1 0 0,0 0 1 0 0,0 0 0 0 0,-1 0 0 0 0,1 0-1 0 0,1 1 1 0 0,-1-1 0 0 0,0 0 0 0 0,1 1-1 0 0,-1-1 1 0 0,1 1 0 0 0,-1-1-1 0 0,1 1 1 0 0,0-1 0 0 0,0 0 0 0 0,1 4-1 0 0,-1-4-7 0 0,1 0 0 0 0,-1 0-1 0 0,1 0 1 0 0,0-1-1 0 0,0 1 1 0 0,0 0-1 0 0,0-1 1 0 0,0 1 0 0 0,0-1-1 0 0,0 1 1 0 0,0-1-1 0 0,1 1 1 0 0,-1-1-1 0 0,0 0 1 0 0,1 0-1 0 0,0 1 1 0 0,-1-1 0 0 0,1 0-1 0 0,-1 0 1 0 0,1-1-1 0 0,0 1 1 0 0,0 0-1 0 0,-1-1 1 0 0,1 1-1 0 0,0-1 1 0 0,3 1 0 0 0,39 5 25 0 0,-32-5-40 0 0,-1 0 1 0 0,0 1-1 0 0,1 0 1 0 0,-1 1-1 0 0,0 0 0 0 0,14 7 1 0 0,-19-7 2 0 0,0 0 0 0 0,-1 0-1 0 0,0 0 1 0 0,0 1 0 0 0,0 0 0 0 0,0 0 0 0 0,0 1-1 0 0,-1-1 1 0 0,5 7 0 0 0,-8-10 2 0 0,0 1 0 0 0,1 0-1 0 0,-1 0 1 0 0,0 0 0 0 0,0 0 0 0 0,-1 0-1 0 0,1 0 1 0 0,0 0 0 0 0,-1 0 0 0 0,1 0-1 0 0,-1 0 1 0 0,0 0 0 0 0,1 0 0 0 0,-1 0-1 0 0,0 0 1 0 0,0 1 0 0 0,-1-1 0 0 0,1 0-1 0 0,0 0 1 0 0,-1 0 0 0 0,1 0 0 0 0,-1 0-1 0 0,0 0 1 0 0,1 0 0 0 0,-1 0 0 0 0,0 0-1 0 0,0 0 1 0 0,-1 0 0 0 0,-1 2 0 0 0,-5 4 45 0 0,0 0 0 0 0,0-1 0 0 0,-1 0 0 0 0,1-1 0 0 0,-2 1 0 0 0,1-2 1 0 0,-1 1-1 0 0,0-2 0 0 0,0 1 0 0 0,0-1 0 0 0,-1-1 0 0 0,-10 3 1 0 0,20-6-83 0 0,0 1 0 0 0,0-1 1 0 0,0 0-1 0 0,0 0 0 0 0,0 0 1 0 0,0 0-1 0 0,0 0 1 0 0,0 0-1 0 0,0 0 0 0 0,0 0 1 0 0,0 0-1 0 0,0-1 0 0 0,0 1 1 0 0,0 0-1 0 0,0 0 0 0 0,0-1 1 0 0,-1 0-1 0 0,2 1-43 0 0,0 0 1 0 0,-1-1-1 0 0,1 1 1 0 0,0 0-1 0 0,0 0 0 0 0,-1-1 1 0 0,1 1-1 0 0,0 0 0 0 0,0 0 1 0 0,-1-1-1 0 0,1 1 0 0 0,0 0 1 0 0,0-1-1 0 0,0 1 0 0 0,0 0 1 0 0,-1-1-1 0 0,1 1 0 0 0,0 0 1 0 0,0-1-1 0 0,0 1 0 0 0,0-1 1 0 0,0 1-1 0 0,0 0 0 0 0,0-1 1 0 0,0 1-1 0 0,0 0 0 0 0,0-1 1 0 0,0 1-1 0 0,0-1 0 0 0,0 1 1 0 0,0 0-1 0 0,1-1 1 0 0,-1 1-1 0 0,0 0 0 0 0,0-1 1 0 0,0 1-1 0 0,0 0 0 0 0,1-1 1 0 0,-1 1-1 0 0,9-7-1500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3:28.4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41 32 0 0,'0'0'2059'0'0,"0"3"-1740"0"0,8 25 369 0 0,1-1 0 0 0,21 46 0 0 0,10 25-16 0 0,39 188 622 0 0,-76-267-1131 0 0,0-1 0 0 0,-1 1 0 0 0,-1 0 1 0 0,0 0-1 0 0,-2-1 0 0 0,-3 25 0 0 0,4-43-129 0 0,0 1 0 0 0,0-1 1 0 0,0 1-1 0 0,1-1 0 0 0,-1 1 0 0 0,-1-1 0 0 0,1 1 1 0 0,0-1-1 0 0,0 1 0 0 0,0-1 0 0 0,0 0 0 0 0,0 1 1 0 0,0-1-1 0 0,0 1 0 0 0,-1-1 0 0 0,1 1 0 0 0,0-1 1 0 0,0 1-1 0 0,-1-1 0 0 0,1 0 0 0 0,0 1 0 0 0,-1-1 1 0 0,1 0-1 0 0,0 1 0 0 0,-1-1 0 0 0,1 0 0 0 0,0 1 1 0 0,-1-1-1 0 0,1 0 0 0 0,-1 0 0 0 0,0 1 0 0 0,-9-11 308 0 0,8 7-310 0 0,0-1 1 0 0,0 0-1 0 0,0 1 0 0 0,0-1 0 0 0,1 0 0 0 0,0 0 1 0 0,0 0-1 0 0,0 0 0 0 0,0-4 0 0 0,-2-7 42 0 0,-23-80 172 0 0,8 32-125 0 0,2-2-1 0 0,-12-112 1 0 0,27 148-102 0 0,1 0 0 0 0,1 0 0 0 0,7-36 0 0 0,-7 61-23 0 0,0-1 1 0 0,1 0-1 0 0,-1 1 1 0 0,1-1 0 0 0,0 1-1 0 0,0 0 1 0 0,0 0 0 0 0,1 0-1 0 0,-1 0 1 0 0,1 0-1 0 0,0 0 1 0 0,0 0 0 0 0,5-3-1 0 0,0 1-28 0 0,-1 0 0 0 0,1 0 0 0 0,0 1-1 0 0,1 0 1 0 0,11-5 0 0 0,-15 9-16 0 0,0 0 0 0 0,0 0 1 0 0,0 0-1 0 0,0 1 0 0 0,0 0 0 0 0,0 0 1 0 0,0 0-1 0 0,0 0 0 0 0,0 1 0 0 0,0 0 0 0 0,0 0 1 0 0,-1 1-1 0 0,1-1 0 0 0,0 1 0 0 0,-1 0 1 0 0,7 3-1 0 0,-9-3 18 0 0,1-1 1 0 0,0 1-1 0 0,-1 0 1 0 0,1-1-1 0 0,-1 1 1 0 0,0 0-1 0 0,1 1 1 0 0,-1-1-1 0 0,0 0 1 0 0,0 1-1 0 0,-1-1 0 0 0,1 1 1 0 0,0 0-1 0 0,-1-1 1 0 0,0 1-1 0 0,1 0 1 0 0,-1 0-1 0 0,0 0 1 0 0,-1 0-1 0 0,2 3 1 0 0,-2-2 11 0 0,-1 0 0 0 0,1-1 0 0 0,0 1 0 0 0,-1 0 0 0 0,0-1 0 0 0,0 1 0 0 0,0 0 0 0 0,0-1 0 0 0,-1 0 1 0 0,1 1-1 0 0,-1-1 0 0 0,0 0 0 0 0,0 0 0 0 0,0 0 0 0 0,0 0 0 0 0,-4 4 0 0 0,-1 1-31 0 0,0-1 0 0 0,0 0 1 0 0,0-1-1 0 0,-1 0 0 0 0,0 0 0 0 0,-1 0 0 0 0,1-1 1 0 0,-17 7-1 0 0,24-11-105 0 0,-7-3-141 0 0,7 2 174 0 0,0 0 0 0 0,0 0 0 0 0,-1 0 0 0 0,1 0 0 0 0,0 0-1 0 0,-1 0 1 0 0,1 0 0 0 0,0-1 0 0 0,0 1 0 0 0,0-1 0 0 0,-1 1 0 0 0,1-1-1 0 0,0 1 1 0 0,-2-2 0 0 0,-1-9-2560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3:29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208 142 32 0 0,'-5'-4'713'0'0,"0"0"0"0"0,-1 0 0 0 0,1 0 0 0 0,-1 1 0 0 0,-10-5 0 0 0,15 7-488 0 0,-2 2-25 0 0,-3 0-131 0 0,1 0 0 0 0,-1 0-1 0 0,1 1 1 0 0,-1 0 0 0 0,1 0 0 0 0,0 1 0 0 0,0-1-1 0 0,0 1 1 0 0,0 0 0 0 0,0 0 0 0 0,1 1-1 0 0,-1-1 1 0 0,1 1 0 0 0,0 0 0 0 0,0 1-1 0 0,1-1 1 0 0,-5 6 0 0 0,-3 7-47 0 0,0 1 0 0 0,1 0 0 0 0,-13 32 0 0 0,11-14-251 0 0,11-34 188 0 0,0 1-1 0 0,0-1 1 0 0,1 1-1 0 0,0-1 0 0 0,-1 0 1 0 0,1 1-1 0 0,0-1 1 0 0,0 1-1 0 0,0-1 1 0 0,0 1-1 0 0,1-1 1 0 0,-1 1-1 0 0,2 2 0 0 0,-2-4-25 0 0,4-2-60 0 0,0 0 104 0 0,-1 0 0 0 0,1-1 0 0 0,0 0 0 0 0,0 0 0 0 0,-1 0 0 0 0,0 0 0 0 0,1-1 0 0 0,-1 0 0 0 0,0 1 0 0 0,4-6 0 0 0,1 1 5 0 0,-1 0 18 0 0,0-1 0 0 0,-1 0 0 0 0,0 0-1 0 0,0 0 1 0 0,-1-1 0 0 0,5-10 0 0 0,-4 7 8 0 0,0 1 0 0 0,15-19 0 0 0,-1-1 61 0 0,-19 30-54 0 0,-4 5-12 0 0,-1 4-3 0 0,0 1 1 0 0,1-1-1 0 0,0 1 0 0 0,0 0 0 0 0,1 0 1 0 0,0 0-1 0 0,0 1 0 0 0,1-1 0 0 0,1 0 1 0 0,-1 0-1 0 0,1 1 0 0 0,1-1 0 0 0,0 0 1 0 0,0 0-1 0 0,1 1 0 0 0,0-1 1 0 0,7 17-1 0 0,-9-24 1 0 0,1-1 1 0 0,0 0 0 0 0,0 1-1 0 0,0-1 1 0 0,-1 1-1 0 0,1-1 1 0 0,1 0 0 0 0,-1 0-1 0 0,0 0 1 0 0,0 1-1 0 0,0-1 1 0 0,1 0 0 0 0,-1 0-1 0 0,0-1 1 0 0,1 1-1 0 0,-1 0 1 0 0,1 0 0 0 0,-1-1-1 0 0,1 1 1 0 0,-1-1-1 0 0,3 1 1 0 0,-2-1 0 0 0,1 0 1 0 0,-1 0-1 0 0,1 0 0 0 0,-1 0 1 0 0,1-1-1 0 0,-1 1 0 0 0,1-1 0 0 0,-1 0 1 0 0,1 1-1 0 0,-1-1 0 0 0,0 0 1 0 0,4-3-1 0 0,1 0 23 0 0,-1 0-1 0 0,1-1 1 0 0,-1-1-1 0 0,0 1 1 0 0,0-1 0 0 0,0 0-1 0 0,7-11 1 0 0,45-83 364 0 0,-6 7-226 0 0,-42 80-171 0 0,1-1 0 0 0,0 2 1 0 0,1 0-1 0 0,0 0 0 0 0,1 1 1 0 0,15-10-1 0 0,-11 9-116 0 0,-10 7-598 0 0,-20 10 443 0 0,-1 2 229 0 0,9-5 34 0 0,0 0 1 0 0,0 1-1 0 0,0-1 0 0 0,0 1 0 0 0,1 0 0 0 0,-1 0 0 0 0,1 0 0 0 0,-4 5 0 0 0,-12 5-8 0 0,18-12 23 0 0,0 1 0 0 0,0-1 0 0 0,0 0 0 0 0,0 0 0 0 0,-1 1 0 0 0,2-1 0 0 0,-1 1 0 0 0,-3 3-1 0 0,-11 15 9 0 0,11-15-12 0 0,1 1 1 0 0,-1 0-1 0 0,1 0 0 0 0,0 1 0 0 0,0-1 0 0 0,1 1 0 0 0,-1 0 0 0 0,2 0 0 0 0,-1 0 0 0 0,-2 11 0 0 0,3-8 3 0 0,0 2 3 0 0,0-1 1 0 0,1 0-1 0 0,1 1 0 0 0,-1-1 0 0 0,3 13 0 0 0,-2-16-8 0 0,2 0 0 0 0,-1-1-1 0 0,1 1 1 0 0,0-1-1 0 0,6 14 1 0 0,-7-18 12 0 0,1 0-1 0 0,0 0 1 0 0,0-1 0 0 0,0 1 0 0 0,1 0 0 0 0,-1-1-1 0 0,1 1 1 0 0,-1-1 0 0 0,1 0 0 0 0,0 0-1 0 0,0 0 1 0 0,0 0 0 0 0,0 0 0 0 0,0-1 0 0 0,4 2-1 0 0,2 0 15 0 0,1 0-1 0 0,-1-1 1 0 0,0 0-1 0 0,1-1 0 0 0,-1 0 1 0 0,1-1-1 0 0,-1 0 1 0 0,1 0-1 0 0,14-3 0 0 0,10-3 81 0 0,42-13-1 0 0,-57 14-60 0 0,1-2 42 0 0,0-1-1 0 0,-1 0 1 0 0,1-2-1 0 0,-2 0 1 0 0,1-1-1 0 0,-2-1 1 0 0,1-1-1 0 0,17-16 0 0 0,-29 21-16 0 0,0 0 0 0 0,0 0-1 0 0,-1 0 1 0 0,0 0-1 0 0,-1-1 1 0 0,0 0-1 0 0,0 0 1 0 0,-1 0 0 0 0,0-1-1 0 0,0 1 1 0 0,1-16-1 0 0,-3 24-59 0 0,-1-1 0 0 0,0 1 0 0 0,0 0 1 0 0,1-1-1 0 0,-1 1 0 0 0,0 0 0 0 0,0-1 0 0 0,0 1 0 0 0,-1 0 0 0 0,1-1 0 0 0,0 1 0 0 0,0-1 0 0 0,-1 1 0 0 0,1 0 1 0 0,-1 0-1 0 0,1-1 0 0 0,-1 1 0 0 0,1 0 0 0 0,-1 0 0 0 0,0 0 0 0 0,0-1 0 0 0,0 1 0 0 0,0 0 0 0 0,1 0 0 0 0,-1 0 1 0 0,-1 0-1 0 0,1 1 0 0 0,0-1 0 0 0,0 0 0 0 0,0 0 0 0 0,0 1 0 0 0,0-1 0 0 0,-1 0 0 0 0,1 1 0 0 0,0 0 0 0 0,-1-1 0 0 0,-1 0 1 0 0,-2 2-10 0 0,0-1 0 0 0,1 1 0 0 0,-1 0 0 0 0,0 0 0 0 0,0 0 0 0 0,1 1 0 0 0,-1-1 0 0 0,0 1 0 0 0,1 0 0 0 0,0 1 0 0 0,-1-1 1 0 0,1 1-1 0 0,0 0 0 0 0,0 0 0 0 0,-3 3 0 0 0,-1 2-2 0 0,1-1 0 0 0,0 1 0 0 0,1 0 0 0 0,-1 0 0 0 0,1 1 0 0 0,1 0 0 0 0,0 0 0 0 0,0 0 0 0 0,1 1 0 0 0,0-1 0 0 0,0 1 0 0 0,1 0 0 0 0,1 0 1 0 0,-2 12-1 0 0,2-4-3 0 0,0-4 34 0 0,0-1 1 0 0,2 1 0 0 0,-1 0 0 0 0,2-1-1 0 0,2 21 1 0 0,-2-31-2 0 0,0 1 0 0 0,0-1 0 0 0,0 0 0 0 0,1 1 1 0 0,-1-1-1 0 0,1 0 0 0 0,-1 0 0 0 0,1 0 0 0 0,0 0 0 0 0,0 0 0 0 0,1-1 0 0 0,-1 1 0 0 0,0 0 0 0 0,1-1 0 0 0,0 0 1 0 0,0 0-1 0 0,-1 0 0 0 0,1 0 0 0 0,0 0 0 0 0,1 0 0 0 0,-1-1 0 0 0,0 1 0 0 0,0-1 0 0 0,1 0 0 0 0,-1 0 1 0 0,6 1-1 0 0,5 0 31 0 0,0-1 0 0 0,0 0 0 0 0,0-1 0 0 0,0 0 1 0 0,0-1-1 0 0,27-6 0 0 0,-19 2-1091 0 0,1-1-1 0 0,-2-1 0 0 0,33-15 1 0 0,-37 13-671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5:24.2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5127 348 144 0 0,'-9'-7'746'0'0,"-2"1"0"0"0,1 0-1 0 0,-1 1 1 0 0,0 0 0 0 0,-15-4 0 0 0,2-1-142 0 0,-70-26 650 0 0,-111-26 0 0 0,-104-9-152 0 0,-69 20-385 0 0,114 32-451 0 0,162 12-172 0 0,-121-20 142 0 0,-176 1-52 0 0,238 29-170 0 0,144-3 0 0 0,-197 18 38 0 0,17-2-44 0 0,-18 4 10 0 0,111-13-11 0 0,69-6-4 0 0,-42 6 1 0 0,-27 3-8 0 0,6 0 2 0 0,-173 29 12 0 0,153-20 0 0 0,-104 22 22 0 0,209-37-37 0 0,-169 49 100 0 0,31-7-17 0 0,-45 16-58 0 0,163-49-22 0 0,0 1 0 0 0,0 1 1 0 0,2 2-1 0 0,-45 31 1 0 0,-61 60 21 0 0,134-106-21 0 0,-17 14-4 0 0,0 1 0 0 0,1 1 0 0 0,-20 23 0 0 0,-57 69 18 0 0,45-46-58 0 0,38-44 39 0 0,0 0 1 0 0,2 1-1 0 0,-18 44 0 0 0,25-54 4 0 0,0 0 0 0 0,1 0 0 0 0,1 0 0 0 0,-1 1 0 0 0,2-1 0 0 0,0 0 0 0 0,0 1 0 0 0,1-1 0 0 0,1 1 0 0 0,2 15 0 0 0,7 32 31 0 0,-5-29-23 0 0,13 46-1 0 0,-8-50-2 0 0,1-2 0 0 0,14 26 0 0 0,5 8 1 0 0,-20-40-3 0 0,1 0 0 0 0,1-1 0 0 0,0 0 0 0 0,1-1 0 0 0,19 17 0 0 0,53 44 29 0 0,-41-38-23 0 0,-24-23-3 0 0,0-1 1 0 0,1 0-1 0 0,0-2 0 0 0,1 0 1 0 0,36 14-1 0 0,122 35 20 0 0,-110-39-36 0 0,-35-12 11 0 0,-1-2 0 0 0,47 7 0 0 0,38 10 5 0 0,28 1 5 0 0,-34-5-18 0 0,123 10 25 0 0,-132-24 10 0 0,136-7 1 0 0,148-29-62 0 0,-321 22 25 0 0,213-23-10 0 0,-194 20 50 0 0,32-4-23 0 0,1 0-20 0 0,-11 3 2 0 0,38-3 37 0 0,15-2-51 0 0,36-12 30 0 0,217-31-31 0 0,-355 49 33 0 0,0-3 0 0 0,0-2-1 0 0,89-34 1 0 0,-25-7-22 0 0,-68 30 6 0 0,42-17 1 0 0,-87 38 12 0 0,0-1 0 0 0,18-10 0 0 0,10-6-6 0 0,5 1-11 0 0,73-50 0 0 0,-113 68 10 0 0,35-25 3 0 0,-2-2-1 0 0,53-54 0 0 0,-14 10-4 0 0,-64 62 8 0 0,0-1 1 0 0,10-14 0 0 0,-13 15-4 0 0,0 0 0 0 0,1 1 0 0 0,17-15 0 0 0,0 1-8 0 0,9-6 0 0 0,-27 23 7 0 0,-1 0-1 0 0,1 0 1 0 0,-1 0-1 0 0,11-15 1 0 0,1-1 2 0 0,-9 11-2 0 0,0 0-1 0 0,-1-1 1 0 0,-1 1 0 0 0,0-2 0 0 0,10-20 0 0 0,-9 13 11 0 0,18-28 0 0 0,-16 31-7 0 0,-1 0 0 0 0,8-22 0 0 0,-14 28-3 0 0,-1 0-1 0 0,-1-1 1 0 0,0 1 0 0 0,-1-1 0 0 0,0-21 0 0 0,-9-41-45 0 0,2 50 34 0 0,5 21 9 0 0,0 1 0 0 0,0-1-1 0 0,-1 1 1 0 0,1-1 0 0 0,-1 1 0 0 0,0 0-1 0 0,0-1 1 0 0,0 1 0 0 0,0 0 0 0 0,-1 0 0 0 0,1 0-1 0 0,-1 1 1 0 0,0-1 0 0 0,0 1 0 0 0,0-1-1 0 0,0 1 1 0 0,0 0 0 0 0,0 0 0 0 0,-1 1 0 0 0,-4-3-1 0 0,-29-21 1 0 0,0 6 16 0 0,18 7-30 0 0,-38-14 0 0 0,-68-27 6 0 0,115 48 6 0 0,0 0 0 0 0,-15-10 0 0 0,-1-2-180 0 0,-96-54-5975 0 0,95 56 3782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35.685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408 12 444 0 0,'-12'-10'1433'0'0,"11"9"-1044"0"0,-1 1-35 0 0,-5 1-189 0 0,0 0 0 0 0,0 0 0 0 0,0 1 0 0 0,0 0 0 0 0,1 0 0 0 0,-1 1 0 0 0,1 0 1 0 0,0 0-1 0 0,0 0 0 0 0,0 1 0 0 0,0 0 0 0 0,0 0 0 0 0,1 0 0 0 0,-10 11 0 0 0,-7 7 362 0 0,-36 50-1 0 0,55-68-472 0 0,-37 55 806 0 0,-63 125 0 0 0,75-130-542 0 0,22-43-235 0 0,1 0 0 0 0,0 0 1 0 0,1 0-1 0 0,1 1 0 0 0,-1 0 1 0 0,2 0-1 0 0,0-1 1 0 0,-1 20-1 0 0,2-27-68 0 0,1 0-1 0 0,1 0 1 0 0,-1 0 0 0 0,0 0-1 0 0,1 1 1 0 0,0-1 0 0 0,0 0-1 0 0,0 0 1 0 0,1 0 0 0 0,-1 0-1 0 0,1-1 1 0 0,0 1 0 0 0,0 0 0 0 0,0-1-1 0 0,0 1 1 0 0,1-1 0 0 0,0 0-1 0 0,-1 0 1 0 0,1 0 0 0 0,0 0-1 0 0,1 0 1 0 0,-1-1 0 0 0,0 1-1 0 0,1-1 1 0 0,-1 0 0 0 0,1 0 0 0 0,5 2-1 0 0,10 3-510 0 0,0-1 0 0 0,37 7 0 0 0,-40-10-1599 0 0,32 0 0 0 0,-27-5-1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5:27.1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7 348 320 0 0,'-7'-5'8190'0'0,"77"194"-7416"0"0,-26-87-618 0 0,-43-100-152 0 0,0 0 1 0 0,0 0 0 0 0,0 0-1 0 0,0-1 1 0 0,0 1 0 0 0,0 0-1 0 0,0-1 1 0 0,0 1 0 0 0,1-1-1 0 0,-1 1 1 0 0,1-1 0 0 0,-1 0-1 0 0,1 1 1 0 0,-1-1 0 0 0,1 0-1 0 0,0 0 1 0 0,0 0 0 0 0,-1 0-1 0 0,1-1 1 0 0,0 1 0 0 0,0 0-1 0 0,0-1 1 0 0,0 1 0 0 0,0-1-1 0 0,3 0 1 0 0,-1 0 6 0 0,-1 0 1 0 0,1-1 0 0 0,-1 0-1 0 0,0 0 1 0 0,1 0-1 0 0,-1 0 1 0 0,0 0 0 0 0,0-1-1 0 0,1 0 1 0 0,-1 1-1 0 0,-1-1 1 0 0,5-3-1 0 0,36-34 154 0 0,-21 18-97 0 0,14-15 49 0 0,-2 0 0 0 0,-2-3 0 0 0,49-73 0 0 0,49-64 26 0 0,-89 124-128 0 0,-12 19-106 0 0,-21 24-216 0 0,0 1-1 0 0,0-1 1 0 0,-1-1 0 0 0,0 0-1 0 0,7-13 1 0 0,-6-3-4382 0 0,-5 18 2471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5:27.8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0 480 0 0,'20'5'486'0'0,"0"1"0"0"0,-1 0 0 0 0,0 2 0 0 0,-1 0 0 0 0,28 16 0 0 0,-19-9-158 0 0,15 9 344 0 0,49 37 0 0 0,-9-6-44 0 0,103 76 771 0 0,-156-110-1162 0 0,87 78 1038 0 0,-104-89-1051 0 0,-6-6-1445 0 0,-7-8 677 0 0,-11-15-1099 0 0,7 12-402 0 0,-3-6 143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6:35:28.2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549 0 116 0 0,'0'0'415'0'0,"-4"2"-15"0"0,-14 11 60 0 0,0 0 0 0 0,1 2 0 0 0,-29 31 0 0 0,2-2 29 0 0,-61 51 303 0 0,-90 87 188 0 0,100-87-3726 0 0,88-87 1460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29T15:00:36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7933 8311 25 0,'-7'2'188'0,"7"-2"-19"0,-11-2-12 16,6 4-13-16,5-2-16 0,-9 0-13 0,9 0-15 15,-7 1-9-15,7-1-11 0,0 0-7 0,-7 1-9 16,7-1-7-16,0 0-2 0,-2 3-1 16,2-3-9-16,0 0-3 0,9 5-4 0,-9-5-1 0,14 0-4 15,-3-6 0-15,7 2-4 0,0-4-1 0,0 1 0 16,9-3 1-16,1-2-5 0,0 0-6 0,-2 0 2 15,-1 0-2-15,1 1 0 0,-1 1-4 0,2 0-4 16,-4-2 2-16,-5 4-3 0,4 0 2 0,4-2 1 16,-6 0-4-16,4-1-2 0,2 1 0 0,-7 1 3 15,-3 0-9-15,2 2-5 0,-5 0-1 0,-4 1-10 16,1 0 3-16,-2 3-17 0,-3-1-5 0,0 0-9 16,3 2-9-16,-6 0-9 0,2-1-19 0,0 2-22 15,-4 1-7-15,0 0-29 0,0 0-85 0,0 0-241 16,0 0 106-16</inkml:trace>
  <inkml:trace contextRef="#ctx0" brushRef="#br0" timeOffset="680.36">8139 8353 8 0,'18'-8'77'0,"0"-5"-8"0,-1 4-4 0,4-1-2 16,-5 0-2-16,0 0-3 0,3 0-3 0,-2 2-7 15,-3 0-3-15,-1 1-1 0,-4 2-1 0,0-1-4 16,0 2 6-16,-2-1-12 0,0 3-6 15,-1-2-2-15,-2 1 0 0,2 0-1 0,-5 1-6 0,-1 2 4 16,6-4 9-16,-4 3-19 0,-2 1-3 0,5-2 9 16,-5 2-4-16,4-3-1 0,-4 3-1 0,0 0-5 15,0 0 2-15,4-3-4 0,-4 3-2 0,4-2 5 16,-4 2-5-16,0 0 0 0,0 0 0 0,0 0 5 16,0 0-7-16,0 0-2 0,0 0-1 0,0 0 7 15,0 0 3-15,0 0-8 0,0 0-1 0,2-3 6 16,-2 3-3-16,0 0-7 0,0 0 9 0,0 0-8 15,0 0 3-15,0 0-1 0,0 0 7 0,0 0-2 16,0 0-4-16,0 0 8 0,0 0-10 0,0 0 5 16,0 0-3-16,0 0 0 0,0 0 1 0,0 0-2 15,0 0 3-15,-2-6-3 0,2 6 7 0,0 0-1 16,0 0 3-16,0 0-11 0,0 0 9 0,0 0-5 16,0 0-3-16,0 0 3 0,0 0 3 0,0 0-6 15,0 0 1-15,0 0 6 0,0 0-3 0,0 0 0 16,0 0-5-16,0 0 3 0,-13 6 0 0,13-6-2 15,0 0 3-15,0 0 6 0,0 0-8 0,0 0 2 16,0 0 0-16,0 0 2 0,0 0 0 0,0 0-2 16,0 0 4-16,0 0-3 0,0 0-3 0,0 0 8 15,0 0-3-15,0 0-2 0,0 0-5 0,0 0 7 0,0 0-3 16,0 0-2-16,0 0 4 0,0 0-9 0,0 0 8 16,0 0-2-16,0 0-1 0,-5 2 4 0,5-2-1 15,0 0-2-15,0 0-2 0,0 0-1 0,0 0 9 16,0 0-5-16,0 0 1 0,0 0-5 0,0 0 5 15,0 0-7-15,0 0-6 0,0 0-3 0,0 0-8 16,0 0-8-16,0 0-17 0,0 0-16 16,0 0-84-16,0 0-161 0,-1-7 71 0</inkml:trace>
  <inkml:trace contextRef="#ctx0" brushRef="#br0" timeOffset="2918.39">5247 8467 81 0,'0'0'85'0,"-5"-2"-12"0,5 2 1 0,0 0-15 0,0 0-6 15,-5-1-6-15,5 1 3 0,0 0-13 0,0 0-2 16,0 0-7-16,0 0 0 0,0 0-4 15,0 0 0-15,0 0-2 0,0 0 2 0,0 0-8 16,0 0 0-16,0 0 2 0,19 0-3 0,-9-4-1 0,2-1-3 16,6-2-4-16,1-2 5 0,5-1-4 0,3 0 1 15,1-2 0-15,0 0-4 0,1 3-3 0,0-2 4 16,-1 0 2-16,1 3-7 0,-1-1 1 0,-10 3 4 16,1-1-3-16,-2 5 2 0,-4 1 1 0,-3-2-7 15,-5 1 8-15,4 1-5 0,-4-1 3 0,-1 1-3 16,1-1 0-16,-1-2 4 0,0 3-1 0,-4 1-7 15,0 0 2-15,6-2-9 0,-6 2-12 0,0 0-14 16,0 0-13-16,0 0-11 0,0 0-71 0,0 0-141 16,0 0 64-16</inkml:trace>
  <inkml:trace contextRef="#ctx0" brushRef="#br0" timeOffset="3172.1">5458 8571 14 0,'25'-14'62'0,"2"1"-1"0,0-3-8 0,1 1-11 16,-1-1 5-16,-1 0-4 0,2-1-3 0,-1 1-7 15,-1 3-3-15,-1 0-4 0,-7 5-7 0,-1 0-6 16,-7 2-12-16,0-1-7 0,-3 4-16 0,-3 0-54 16,-3 1-83-16,2-1 37 0</inkml:trace>
  <inkml:trace contextRef="#ctx0" brushRef="#br0" timeOffset="15307.93">7706 14815 9 0,'15'-10'72'0,"3"0"-16"0,0 0 1 16,6-3-8-16,1-1 3 0,-2-1-7 0,1 3-3 16,0-1 1-16,0 0-3 0,-1 3-10 0,-1 1-1 15,-5 6-4-15,2-5-4 0,0 0 0 0,2 1-1 16,-5 1-5-16,1 3 0 0,-7 1-3 0,4-2-1 15,-3 2-6-15,-4 0-2 0,1 0-10 0,-2 0-11 16,0 2-10-16,-6 0-3 0,9-1-11 0,-9 1-49 16,5 3-100-16,-5-3 45 0</inkml:trace>
  <inkml:trace contextRef="#ctx0" brushRef="#br0" timeOffset="19908.13">19130 14971 63 0,'0'-5'169'16,"0"5"-13"-16,0 0-12 0,3-4-19 0,-3 4-14 15,0 0-7-15,0 0-16 0,10 1-4 0,-10-1 9 16,10 2-11-16,-6 0-3 0,2-2 8 0,-1 3-1 15,3 0-9-15,0 1 5 0,1-1-2 0,3 5-6 16,-3-2-9-16,0 3-3 0,-1 0-5 0,3 2-7 16,2 5 11-16,-3-3 0 0,-1 3 0 0,0 0-8 15,3 1-4-15,-1-1-4 0,-2-1-4 0,3 1-2 16,-2 0-2-16,-1-3-7 0,-4-2 0 0,1-4-4 16,-1 3-1-16,-1-4-1 0,0 0 0 0,0-3 24 15,-1 1 21-15,-1-3 11 0,-2-1 2 0,14-8-6 16,-4-5-2-16,8-9-3 0,0-4-7 0,9-19-6 15,2-5-2-15,2-4-8 0,2 2-3 0,13-19-8 16,-14 23-4-16,-4 5-7 0,-1 4 4 0,-4 8-5 16,-2 5-4-16,-2 2-1 0,-1 2-14 0,-2 1-31 15,-7 6-34-15,2 2-38 0,-4 4-28 0,0-1-38 16,-2 2-36-16,0 1-43 0,-1 2-206 0,0-3-484 16,-1 5 214-16</inkml:trace>
  <inkml:trace contextRef="#ctx0" brushRef="#br0" timeOffset="21053.35">14046 15069 100 0,'-3'-3'179'0,"3"-1"-17"0,0 4-18 0,3-6-17 15,2 5-15-15,5 0-6 0,3 1-11 0,15 3-8 16,2 2-6-16,4 6 7 0,3-1-4 0,14 7-8 15,-2 0-8-15,2-1-4 0,-2-1-4 0,-1 1-7 16,-15-4-6-16,7 4-2 0,-6-4-4 0,0 0-5 0,-6 1-5 16,-1-4-1-16,-9 0-7 0,-1-2 0 15,-5-1-3-15,-2 0 2 0,-1-2-7 0,-4-1-7 16,-1 1-25-16,-3-2-33 0,-1-2-36 0,-2 7-29 16,-5-6-35-16,1 1-119 0,-7-2-290 0,3 0 129 15</inkml:trace>
  <inkml:trace contextRef="#ctx0" brushRef="#br0" timeOffset="21233.87">14579 14930 82 0,'-2'-1'172'0,"2"1"-29"0,0 0-9 0,-19 11-12 15,2 8-12-15,-6 7-14 0,-12 14-4 0,-1 7-9 16,-2-3-8-16,-17 29-2 0,3-1-14 0,3 1-6 15,-2-2-27-15,15-19-39 0,-7 21-49 0,7-21-146 16,-14 14-225-16,19-20 100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7:56:13.1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264 32 320 0 0,'0'0'404'0'0,"-17"-15"2211"0"0,16 14-2552 0 0,0 0-1 0 0,0 0 1 0 0,1 0 0 0 0,-1 0-1 0 0,0 0 1 0 0,0 1 0 0 0,0-1-1 0 0,0 0 1 0 0,0 0 0 0 0,0 1-1 0 0,0-1 1 0 0,0 0 0 0 0,0 1-1 0 0,-1-1 1 0 0,1 1 0 0 0,0-1-1 0 0,0 1 1 0 0,-2-1 0 0 0,-1 0 7 0 0,2 1 15 0 0,-1-1 0 0 0,-14 1 43 0 0,0 0 1 0 0,0 1 0 0 0,-28 6-1 0 0,43-7-125 0 0,1 1 0 0 0,-1 0 0 0 0,0 0 0 0 0,0 0 0 0 0,1 1 0 0 0,-1-1 0 0 0,0 0 0 0 0,-2 3 0 0 0,-4 3 17 0 0,1-2-15 0 0,1 0 0 0 0,0 1 0 0 0,1-1 0 0 0,0 1 0 0 0,0 0 0 0 0,0 0 0 0 0,-7 13 0 0 0,0-2 4 0 0,9-10-13 0 0,0-1 0 0 0,0 1 0 0 0,1 0 0 0 0,0 0 0 0 0,0 0 0 0 0,-1 13 0 0 0,-5 15 36 0 0,6-29-32 0 0,1 1-1 0 0,0 0 1 0 0,0 0-1 0 0,1-1 1 0 0,0 1-1 0 0,0 0 1 0 0,1 0-1 0 0,1 11 1 0 0,5 1 10 0 0,-7-18-12 0 0,0 0 1 0 0,0 0-1 0 0,1-1 0 0 0,-1 1 0 0 0,0 0 0 0 0,0 0 0 0 0,1 0 0 0 0,-1-1 0 0 0,0 1 0 0 0,1 0 0 0 0,-1 0 0 0 0,1-1 0 0 0,-1 1 0 0 0,1 0 0 0 0,-1-1 0 0 0,1 1 0 0 0,-1-1 0 0 0,1 1 0 0 0,0 0 0 0 0,0 0 2 0 0,0-1 0 0 0,-1 1 0 0 0,1-1 0 0 0,0 1 0 0 0,-1 0 0 0 0,1-1 0 0 0,-1 1 0 0 0,1 0 0 0 0,-1-1 1 0 0,1 1-1 0 0,-1 0 0 0 0,0 0 0 0 0,1 0 0 0 0,-1 0 0 0 0,0-1 0 0 0,0 1 0 0 0,1 0 0 0 0,-1 0 0 0 0,0 1 0 0 0,1 2 4 0 0,0 0-1 0 0,0 1 0 0 0,1-1 0 0 0,-1 0 0 0 0,1 0 0 0 0,2 4 0 0 0,2 4 3 0 0,2 21-3 0 0,-8-30-3 0 0,0 0 1 0 0,1 0-1 0 0,-1 0 0 0 0,1 0 0 0 0,-1 0 0 0 0,1-1 0 0 0,0 1 0 0 0,0 0 0 0 0,0 0 0 0 0,1-1 0 0 0,-1 1 0 0 0,1 0 0 0 0,-1-1 0 0 0,1 0 0 0 0,0 1 0 0 0,0-1 0 0 0,0 0 0 0 0,0 0 0 0 0,4 3 0 0 0,-3-3 5 0 0,0 0 0 0 0,0 0 0 0 0,1 0-1 0 0,-1 0 1 0 0,0-1 0 0 0,1 1 0 0 0,-1-1-1 0 0,1 0 1 0 0,-1 0 0 0 0,1-1 0 0 0,0 1-1 0 0,-1-1 1 0 0,1 1 0 0 0,0-1 0 0 0,0 0-1 0 0,-1-1 1 0 0,1 1 0 0 0,5-2 0 0 0,7-1-3 0 0,-1-2 0 0 0,0 0 0 0 0,0 0 0 0 0,0-1 0 0 0,0-1 0 0 0,14-9 0 0 0,-23 12 2 0 0,35-22 18 0 0,-39 25-12 0 0,0-1 0 0 0,0 0 0 0 0,0 0 0 0 0,-1 0 0 0 0,1 0 1 0 0,0-1-1 0 0,-1 1 0 0 0,2-4 0 0 0,0 2-5 0 0,14-18 26 0 0,4-5-38 0 0,-1-8 65 0 0,-14 26-54 0 0,-1 0 0 0 0,0 0-1 0 0,-1-1 1 0 0,6-16 0 0 0,-7 15-3 0 0,-1 0 0 0 0,-1 0 0 0 0,0-1 0 0 0,0 1 0 0 0,-1 0 0 0 0,-3-20 0 0 0,3 25 0 0 0,-1-1 0 0 0,-1 0 0 0 0,1 1 0 0 0,-1-1 1 0 0,-1 1-1 0 0,1 0 0 0 0,-1 0 0 0 0,0 0 0 0 0,-5-9 0 0 0,0 6 39 0 0,7 8-40 0 0,1 0 1 0 0,-1 0-1 0 0,0 0 1 0 0,0 0-1 0 0,1 0 1 0 0,-1 0-1 0 0,0 0 0 0 0,0 1 1 0 0,0-1-1 0 0,0 0 1 0 0,0 1-1 0 0,0-1 1 0 0,0 1-1 0 0,-3-2 1 0 0,-33-10-34 0 0,24 10 35 0 0,-1 3-2 0 0,0-1-1 0 0,-26 6 1 0 0,2-2-42 0 0,37-4 10 0 0,-21 5-1067 0 0,4 9-1159 0 0,10-9 952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7:56:13.9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 16 0 0,'1'-3'5239'0'0,"2"23"-4885"0"0,14 37 0 0 0,-10-35-169 0 0,9 43 0 0 0,-12-38 43 0 0,-1 0-1 0 0,-1 0 0 0 0,-2 32 1 0 0,-5 21 557 0 0,3-77-282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7:56:14.7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99 136 636 0 0,'10'-18'1682'0'0,"-9"15"-1517"0"0,0 1 0 0 0,0-1 0 0 0,0 0 0 0 0,1 1 0 0 0,-1-1 0 0 0,1 1 1 0 0,0 0-1 0 0,2-4 0 0 0,14-9 566 0 0,1 0 0 0 0,23-15 0 0 0,-36 26-610 0 0,1 0 1 0 0,0 0-1 0 0,1 1 0 0 0,-1-1 1 0 0,0 2-1 0 0,1-1 0 0 0,0 1 0 0 0,0 0 1 0 0,-1 1-1 0 0,13-1 0 0 0,-17 2-100 0 0,0 0-1 0 0,1 0 0 0 0,-1 0 0 0 0,1 1 1 0 0,-1-1-1 0 0,0 1 0 0 0,1 0 0 0 0,-1 0 1 0 0,0 0-1 0 0,0 1 0 0 0,0-1 0 0 0,0 1 1 0 0,0-1-1 0 0,0 1 0 0 0,0 0 0 0 0,0 0 0 0 0,-1 1 1 0 0,1-1-1 0 0,-1 0 0 0 0,1 1 0 0 0,-1 0 1 0 0,0-1-1 0 0,0 1 0 0 0,0 0 0 0 0,0 0 1 0 0,-1 0-1 0 0,1 0 0 0 0,-1 0 0 0 0,0 1 1 0 0,0-1-1 0 0,0 0 0 0 0,0 1 0 0 0,-1-1 1 0 0,1 0-1 0 0,-1 1 0 0 0,0-1 0 0 0,0 1 1 0 0,0-1-1 0 0,0 0 0 0 0,-1 1 0 0 0,1-1 1 0 0,-1 1-1 0 0,-2 5 0 0 0,-2 4-4 0 0,1-1 0 0 0,-2 0 0 0 0,0 0-1 0 0,0-1 1 0 0,-1 1 0 0 0,0-1 0 0 0,-16 18 0 0 0,-72 66-18 0 0,69-72 16 0 0,-71 59 1 0 0,13-13-53 0 0,83-69 37 0 0,1 1 1 0 0,-1-1-1 0 0,1 1 0 0 0,-1-1 0 0 0,1 1 1 0 0,-1-1-1 0 0,1 1 0 0 0,-1-1 0 0 0,1 1 0 0 0,-1 0 1 0 0,1-1-1 0 0,0 1 0 0 0,-1 0 0 0 0,1-1 1 0 0,0 1-1 0 0,0 0 0 0 0,0-1 0 0 0,-1 2 1 0 0,1-2 1 0 0,1 1 0 0 0,-1-1 0 0 0,0 0 1 0 0,0 1-1 0 0,0-1 0 0 0,0 0 0 0 0,1 0 1 0 0,-1 1-1 0 0,0-1 0 0 0,0 0 0 0 0,1 1 1 0 0,-1-1-1 0 0,0 0 0 0 0,1 0 1 0 0,-1 0-1 0 0,0 1 0 0 0,0-1 0 0 0,1 0 1 0 0,-1 0-1 0 0,0 0 0 0 0,1 0 0 0 0,-1 0 1 0 0,0 0-1 0 0,1 1 0 0 0,29 0 100 0 0,-25-1-86 0 0,77-3 157 0 0,157-27 0 0 0,-234 29-434 0 0,1 0-1 0 0,0-1 1 0 0,-1 0 0 0 0,9-4-1 0 0,8-6-3611 0 0,-14 5 1829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7:56:15.6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10 100 448 0 0,'0'0'673'0'0,"-1"-1"-397"0"0,0 0 0 0 0,0 0 0 0 0,0 0 0 0 0,0 0 0 0 0,1 0 0 0 0,-1-1 0 0 0,1 1 0 0 0,-1 0 0 0 0,0-1 0 0 0,1 1-1 0 0,0 0 1 0 0,-1-3 0 0 0,9-3 111 0 0,-3 1-232 0 0,0 1 0 0 0,0 0 0 0 0,1 1 0 0 0,0-1 0 0 0,0 1 0 0 0,1 0 0 0 0,-1 1 0 0 0,1 0 0 0 0,-1 0 0 0 0,13-4 0 0 0,25-4 276 0 0,-32 8-304 0 0,0 0 0 0 0,0 0 0 0 0,0 1 0 0 0,17-1 0 0 0,-20 3-65 0 0,-5 0-32 0 0,0 0 0 0 0,-1 0 1 0 0,1 0-1 0 0,0 0 0 0 0,0 1 0 0 0,0 0 0 0 0,6 1 0 0 0,-9-1-24 0 0,0 0 0 0 0,0-1 0 0 0,0 1-1 0 0,0 0 1 0 0,0 0 0 0 0,0 0 0 0 0,0 0-1 0 0,0 0 1 0 0,0 0 0 0 0,0 0 0 0 0,0 0-1 0 0,-1 0 1 0 0,1 0 0 0 0,0 0 0 0 0,-1 1-1 0 0,1-1 1 0 0,-1 0 0 0 0,1 1 0 0 0,-1-1-1 0 0,0 0 1 0 0,1 1 0 0 0,-1-1 0 0 0,0 0-1 0 0,0 1 1 0 0,0-1 0 0 0,0 3 0 0 0,-1 2-1 0 0,0 1 1 0 0,0-1-1 0 0,0 0 0 0 0,-1 1 1 0 0,0-1-1 0 0,0 0 1 0 0,0 0-1 0 0,-1 0 0 0 0,0 0 1 0 0,0-1-1 0 0,-1 1 1 0 0,1-1-1 0 0,-8 9 0 0 0,-8 6-9 0 0,-40 36 0 0 0,36-36 25 0 0,14-13-17 0 0,7-5-4 0 0,0-1 0 0 0,0 1 0 0 0,0-1 0 0 0,0 1 0 0 0,1 0-1 0 0,-1-1 1 0 0,0 1 0 0 0,1 0 0 0 0,0 0 0 0 0,-2 3-1 0 0,-3-1-2 0 0,2-2-37 0 0,5-1-112 0 0,12 0 89 0 0,0 0-1 0 0,-1 1 1 0 0,1 0-1 0 0,-1 1 1 0 0,19 6-1 0 0,5 6-108 0 0,-31-14 150 0 0,1 1 0 0 0,-1 0 0 0 0,0 0 0 0 0,0 1 0 0 0,0-1 0 0 0,0 1 0 0 0,0 0 0 0 0,-1 1 0 0 0,9 6 0 0 0,-8-5 3 0 0,-1 0 0 0 0,0 0 0 0 0,0 1 0 0 0,0-1 0 0 0,-1 1-1 0 0,0 0 1 0 0,0 0 0 0 0,0 0 0 0 0,1 8 0 0 0,-3-12 17 0 0,0 0-1 0 0,-1 1 1 0 0,0-1 0 0 0,0 0-1 0 0,1 1 1 0 0,-1-1 0 0 0,-1 1 0 0 0,1-1-1 0 0,0 0 1 0 0,-1 1 0 0 0,1-1-1 0 0,-1 0 1 0 0,1 1 0 0 0,-1-1-1 0 0,0 0 1 0 0,0 0 0 0 0,0 0 0 0 0,0 0-1 0 0,-1 0 1 0 0,1 0 0 0 0,-1 0-1 0 0,1 0 1 0 0,-1 0 0 0 0,1-1-1 0 0,-1 1 1 0 0,0 0 0 0 0,0-1 0 0 0,-3 2-1 0 0,-6 4 31 0 0,-1 0-1 0 0,-1-1 0 0 0,1-1 0 0 0,-1 0 0 0 0,0-1 1 0 0,0 0-1 0 0,-19 3 0 0 0,10-4-5 0 0,0-1 0 0 0,0 0 0 0 0,-41-3 0 0 0,61 1-97 0 0,0-1-1 0 0,-1 1 1 0 0,1-1 0 0 0,-1 1 0 0 0,1-1 0 0 0,0 0 0 0 0,0 0 0 0 0,-1 1 0 0 0,-2-3 0 0 0,5 2-118 0 0,-1 1 1 0 0,0-1 0 0 0,0 1-1 0 0,1-1 1 0 0,-1 0-1 0 0,1 1 1 0 0,-1-1-1 0 0,0 0 1 0 0,1 1 0 0 0,0-1-1 0 0,-1 0 1 0 0,1 0-1 0 0,-1 0 1 0 0,1 0 0 0 0,0 1-1 0 0,-1-1 1 0 0,1-2-1 0 0,0-4-1655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7:56:26.5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8479 129 308 0 0,'17'-25'3837'0'0,"-19"45"-3105"0"0,0-1-1 0 0,-2 1 0 0 0,0-1 1 0 0,-11 28-1 0 0,-37 93-849 0 0,46-124 326 0 0,-4 11-159 0 0,6-15-18 0 0,-1-1-1 0 0,1 1 1 0 0,-11 16 0 0 0,-1 6 70 0 0,15-33-93 0 0,1-1-7 0 0,0 1 0 0 0,0 0-1 0 0,0-1 1 0 0,0 1 0 0 0,0-1-1 0 0,0 1 1 0 0,0-1-1 0 0,0 1 1 0 0,1-1 0 0 0,-1 1-1 0 0,0-1 1 0 0,0 1 0 0 0,0-1-1 0 0,0 1 1 0 0,1-1 0 0 0,-1 1-1 0 0,0-1 1 0 0,1 1-1 0 0,-1-1 1 0 0,0 1 0 0 0,1-1-1 0 0,-1 0 1 0 0,0 1 0 0 0,1-1-1 0 0,-1 1 1 0 0,1-1 0 0 0,-1 0-1 0 0,1 0 1 0 0,-1 1-1 0 0,1-1 1 0 0,-1 0 0 0 0,1 0-1 0 0,-1 0 1 0 0,1 1 0 0 0,-1-1-1 0 0,1 0 1 0 0,-1 0-1 0 0,1 0 1 0 0,0 0 0 0 0,52-2 53 0 0,-35 2-48 0 0,-1-2-1 0 0,1 0 1 0 0,-1-1 0 0 0,0 0 0 0 0,0-2 0 0 0,0 0 0 0 0,31-15-1 0 0,-43 17 0 0 0,0 0-1 0 0,-1 0 0 0 0,0 0 0 0 0,0-1 1 0 0,0 0-1 0 0,0 0 0 0 0,-1 0 1 0 0,1 0-1 0 0,-1-1 0 0 0,0 1 0 0 0,0-1 1 0 0,-1 0-1 0 0,1 0 0 0 0,-1 0 0 0 0,0 0 1 0 0,-1 0-1 0 0,3-7 0 0 0,1-8 29 0 0,2-11 10 0 0,-4 25-14 0 0,-2 6-29 0 0,-1-1 1 0 0,1 1-1 0 0,-1-1 1 0 0,1 1-1 0 0,-1-1 0 0 0,0 0 1 0 0,1 1-1 0 0,-1-1 1 0 0,0 1-1 0 0,1-1 0 0 0,-1 0 1 0 0,0 1-1 0 0,0-1 0 0 0,0 0 1 0 0,0 1-1 0 0,0-1 1 0 0,0 0-1 0 0,1 1 0 0 0,-2-2 1 0 0,1 2-19 0 0,-1 3-81 0 0,-1 2 97 0 0,-30 83-10 0 0,-33 136-1 0 0,63-217-59 0 0,1-6 13 0 0,1 0 1 0 0,-1-1-1 0 0,1 1 0 0 0,0 0 1 0 0,-1 0-1 0 0,1 0 0 0 0,0 0 1 0 0,0 0-1 0 0,0 0 0 0 0,-1-1 1 0 0,1 1-1 0 0,0 0 0 0 0,0 0 1 0 0,0 0-1 0 0,1 0 0 0 0,-1 0 1 0 0,0 0-1 0 0,0 0 0 0 0,0 0 1 0 0,1-1-1 0 0,-1 1 1 0 0,0 0-1 0 0,1 0 0 0 0,-1 0 1 0 0,0 0-1 0 0,1-1 0 0 0,1 2 1 0 0,19-9-5109 0 0</inkml:trace>
  <inkml:trace contextRef="#ctx0" brushRef="#br0" timeOffset="1">10155 104 68 0 0,'-1'3'155'0'0,"0"1"-1"0"0,-1-1 1 0 0,2 1-1 0 0,-1-1 1 0 0,0 1-1 0 0,0 5 1 0 0,-3 12 346 0 0,-22 87 1435 0 0,-3-20-283 0 0,29-87-1624 0 0,0-1 0 0 0,-1 0 0 0 0,1 1 0 0 0,0-1 0 0 0,0 1 0 0 0,0-1 0 0 0,0 1 0 0 0,0-1 0 0 0,0 1 0 0 0,0-1 0 0 0,-1 1 0 0 0,1-1-1 0 0,0 1 1 0 0,1-1 0 0 0,-1 1 0 0 0,0-1 0 0 0,0 1 0 0 0,0-1 0 0 0,0 1 0 0 0,0-1 0 0 0,0 0 0 0 0,1 1 0 0 0,-1-1 0 0 0,0 1 0 0 0,0-1 0 0 0,1 1-1 0 0,-1-1 1 0 0,0 0 0 0 0,0 1 0 0 0,1-1 0 0 0,-1 0 0 0 0,1 1 0 0 0,0-1 0 0 0,0 1-1 0 0,1-1-1 0 0,-1 1 1 0 0,0-1-1 0 0,1 0 1 0 0,-1 0 0 0 0,1 0-1 0 0,-1 0 1 0 0,1 0 0 0 0,-1 0-1 0 0,1 0 1 0 0,2-1 0 0 0,44-16 162 0 0,-44 15-99 0 0,4-1-38 0 0,1 0 0 0 0,0 0-1 0 0,1 1 1 0 0,-1 0 0 0 0,18 0-1 0 0,-22 1-41 0 0,0 1 0 0 0,0 0-1 0 0,-1 1 1 0 0,1-1 0 0 0,0 1-1 0 0,0 0 1 0 0,-1 0 0 0 0,1 0-1 0 0,0 1 1 0 0,-1 0 0 0 0,1 0-1 0 0,-1 0 1 0 0,6 4 0 0 0,-8-4-10 0 0,1 1 0 0 0,-1 0 0 0 0,0-1 1 0 0,0 1-1 0 0,0 0 0 0 0,0 0 0 0 0,0 1 0 0 0,-1-1 1 0 0,1 0-1 0 0,-1 1 0 0 0,0-1 0 0 0,0 1 1 0 0,0-1-1 0 0,-1 1 0 0 0,1-1 0 0 0,-1 8 1 0 0,1-3 3 0 0,-1 0 0 0 0,-1 0 0 0 0,1 0 1 0 0,-1 0-1 0 0,-1 0 0 0 0,-3 12 1 0 0,2-13 13 0 0,0 0 0 0 0,-1 0 0 0 0,0 0 0 0 0,-1 0 0 0 0,1-1 1 0 0,-1 1-1 0 0,0-1 0 0 0,-1 0 0 0 0,1-1 0 0 0,-1 0 0 0 0,-1 0 0 0 0,1 0 1 0 0,-1 0-1 0 0,1-1 0 0 0,-15 7 0 0 0,0-2 35 0 0,-1-1 0 0 0,1-1 1 0 0,-1 0-1 0 0,-31 4 0 0 0,50-10-100 0 0,0-1-1 0 0,0 0 1 0 0,0 1-1 0 0,0-1 1 0 0,-1 0-1 0 0,1-1 1 0 0,0 1-1 0 0,0 0 1 0 0,0-1-1 0 0,-5-1 1 0 0,7 1-122 0 0,0 1 0 0 0,0-1-1 0 0,0 1 1 0 0,-1-1 0 0 0,1 0 0 0 0,0 0 0 0 0,0 0-1 0 0,0 1 1 0 0,0-1 0 0 0,0 0 0 0 0,0 0 0 0 0,0-1 0 0 0,1 1-1 0 0,-1 0 1 0 0,0 0 0 0 0,1 0 0 0 0,-1 0 0 0 0,1-1-1 0 0,-1 1 1 0 0,1 0 0 0 0,-1-1 0 0 0,1 1 0 0 0,0 0-1 0 0,-1-3 1 0 0,1-7-1646 0 0</inkml:trace>
  <inkml:trace contextRef="#ctx0" brushRef="#br0" timeOffset="2">10326 59 468 0 0,'126'-19'1683'0'0,"92"-11"320"0"0,-154 21-3034 0 0</inkml:trace>
  <inkml:trace contextRef="#ctx0" brushRef="#br0" timeOffset="3">787 1704 592 0 0,'0'0'86'0'0,"0"0"0"0"0,0 0 0 0 0,0-1 0 0 0,-1 1 0 0 0,1 0-1 0 0,0-1 1 0 0,0 1 0 0 0,0 0 0 0 0,-1 0 0 0 0,1 0 0 0 0,0-1 0 0 0,0 1 0 0 0,-1 0 0 0 0,1 0 0 0 0,0 0-1 0 0,-1-1 1 0 0,1 1 0 0 0,0 0 0 0 0,-1 0 0 0 0,1 0 0 0 0,0 0 0 0 0,-1 0 0 0 0,1 0 0 0 0,0 0-1 0 0,-1 0 1 0 0,1 0 0 0 0,0 0 0 0 0,-1 0 0 0 0,1 0 0 0 0,-10 5 300 0 0,2 1-1 0 0,-1 0 1 0 0,1 1 0 0 0,0-1 0 0 0,-14 16-1 0 0,-34 47 342 0 0,16-18-316 0 0,7-9-156 0 0,2 2 0 0 0,2 2 0 0 0,-26 54 0 0 0,55-99-254 0 0,-11 19 128 0 0,-14 40 1 0 0,23-54-104 0 0,0 0-1 0 0,0 1 1 0 0,1-1 0 0 0,0 1 0 0 0,0-1-1 0 0,1 1 1 0 0,0 0 0 0 0,0-1 0 0 0,0 1 0 0 0,1-1-1 0 0,2 10 1 0 0,-3-14-17 0 0,1 0-1 0 0,0 1 1 0 0,0-1 0 0 0,0 0-1 0 0,1 0 1 0 0,-1 0 0 0 0,1 0-1 0 0,-1 0 1 0 0,1 0 0 0 0,-1 0-1 0 0,1 0 1 0 0,0-1 0 0 0,0 1-1 0 0,0-1 1 0 0,0 1 0 0 0,0-1-1 0 0,0 0 1 0 0,0 0 0 0 0,1 1-1 0 0,-1-2 1 0 0,0 1 0 0 0,1 0-1 0 0,-1 0 1 0 0,0-1 0 0 0,1 1-1 0 0,-1-1 1 0 0,1 0 0 0 0,-1 0-1 0 0,5 0 1 0 0,7-1 17 0 0,0 0 0 0 0,0-1 0 0 0,-1 0 0 0 0,15-6 0 0 0,-20 6-15 0 0,5-1 31 0 0,-1 0 0 0 0,0-1 1 0 0,-1-1-1 0 0,1 0 1 0 0,-1-1-1 0 0,0 0 0 0 0,0 0 1 0 0,0-2-1 0 0,-1 1 0 0 0,0-1 1 0 0,-1 0-1 0 0,0-1 0 0 0,0 0 1 0 0,-1-1-1 0 0,0 0 0 0 0,0 0 1 0 0,-1 0-1 0 0,-1-1 1 0 0,0 0-1 0 0,9-24 0 0 0,-9 23 29 0 0,-1-1 0 0 0,0 0 0 0 0,-1 0 0 0 0,-1 0-1 0 0,0-1 1 0 0,-1 1 0 0 0,1-25 0 0 0,-3 35-64 0 0,-1-9 97 0 0,0-1 0 0 0,-1 1 0 0 0,-1-1 0 0 0,0 1 0 0 0,-8-22 0 0 0,10 31-121 0 0,0 1 0 0 0,-1-1 0 0 0,1 1 0 0 0,-1 0 0 0 0,0-1 0 0 0,1 1 0 0 0,-1 0 0 0 0,0 0 0 0 0,0 0-1 0 0,-1 0 1 0 0,1 0 0 0 0,0 1 0 0 0,-1-1 0 0 0,1 1 0 0 0,-1-1 0 0 0,1 1 0 0 0,-1 0 0 0 0,0 0 0 0 0,1 0 0 0 0,-1 0 0 0 0,0 1 0 0 0,0-1 0 0 0,1 1 0 0 0,-1 0-1 0 0,0-1 1 0 0,0 1 0 0 0,0 0 0 0 0,0 1 0 0 0,0-1 0 0 0,1 1 0 0 0,-1-1 0 0 0,-4 2 0 0 0,-14 4-1462 0 0,-1 1 1 0 0,1 1-1 0 0,-29 16 0 0 0,30-12-897 0 0</inkml:trace>
  <inkml:trace contextRef="#ctx0" brushRef="#br0" timeOffset="4">430 3329 304 0 0,'0'0'6072'0'0,"-3"21"-5520"0"0,6 64 226 0 0,-1-16-463 0 0,3 59 285 0 0,5 44 52 0 0,-4-9 218 0 0,-6-163-882 0 0,0 0 0 0 0,0 0 1 0 0,0 1-1 0 0,0-1 0 0 0,0 0 0 0 0,0 0 0 0 0,0 0 0 0 0,0 0 1 0 0,0 1-1 0 0,0-1 0 0 0,-1 0 0 0 0,1 0 0 0 0,0 0 1 0 0,0 0-1 0 0,0 1 0 0 0,0-1 0 0 0,0 0 0 0 0,0 0 1 0 0,1 0-1 0 0,-1 0 0 0 0,0 1 0 0 0,0-1 0 0 0,0 0 1 0 0,0 0-1 0 0,0 0 0 0 0,0 0 0 0 0,0 1 0 0 0,0-1 0 0 0,0 0 1 0 0,0 0-1 0 0,0 0 0 0 0,1 0 0 0 0,-1 0 0 0 0,0 1 1 0 0,0-1-1 0 0,0 0 0 0 0,0 0 0 0 0,0 0 0 0 0,1 0 1 0 0,-1 0-1 0 0,0 0 0 0 0,0 0 0 0 0,0 0 0 0 0,0 0 1 0 0,1 1-1 0 0,-1-1 0 0 0,0 0 0 0 0,0 0 0 0 0,0 0 0 0 0,1 0 1 0 0,6-10-1062 0 0,6-16-2973 0 0,-7 12 1560 0 0</inkml:trace>
  <inkml:trace contextRef="#ctx0" brushRef="#br0" timeOffset="5">274 5493 104 0 0,'1'-9'487'0'0,"1"0"-1"0"0,0 0 1 0 0,0 0-1 0 0,1 1 1 0 0,0-1-1 0 0,0 1 1 0 0,1 0-1 0 0,0 0 1 0 0,10-14-1 0 0,-2 2 181 0 0,-7 12-471 0 0,0 0 0 0 0,1 0 1 0 0,0 1-1 0 0,1 0 0 0 0,0 0 0 0 0,0 0 1 0 0,0 1-1 0 0,1 0 0 0 0,0 1 0 0 0,0 0 0 0 0,0 0 1 0 0,1 1-1 0 0,-1 0 0 0 0,18-6 0 0 0,-23 10-174 0 0,0-1-1 0 0,0 1 0 0 0,1 0 0 0 0,-1 0 0 0 0,0 0 0 0 0,0 0 0 0 0,1 0 0 0 0,-1 1 0 0 0,0-1 0 0 0,0 1 0 0 0,0 0 0 0 0,0 0 0 0 0,0 0 0 0 0,0 1 0 0 0,0-1 0 0 0,0 1 0 0 0,0-1 0 0 0,0 1 0 0 0,-1 0 1 0 0,1 0-1 0 0,-1 0 0 0 0,1 1 0 0 0,-1-1 0 0 0,3 4 0 0 0,-1 0-3 0 0,-1-1 0 0 0,0 0-1 0 0,0 1 1 0 0,0 0 0 0 0,0 0 0 0 0,-1-1 0 0 0,0 2 0 0 0,0-1 0 0 0,-1 0-1 0 0,0 0 1 0 0,1 10 0 0 0,-2 2 8 0 0,-1-1 0 0 0,0 1 0 0 0,-1-1 0 0 0,-1 1 0 0 0,-8 24 0 0 0,0-6 1 0 0,-24 51 0 0 0,18-51-10 0 0,-1 0 0 0 0,-2-1 0 0 0,-1-1 0 0 0,-38 47 1 0 0,35-54-77 0 0,-1-2 0 0 0,-35 29 0 0 0,58-53 55 0 0,1 0 0 0 0,0 0 1 0 0,-1 0-1 0 0,1 0 0 0 0,0 0 0 0 0,-1 0 1 0 0,0 0-1 0 0,1 0 0 0 0,-1-1 0 0 0,1 1 1 0 0,-1-1-1 0 0,0 1 0 0 0,1-1 0 0 0,-1 1 1 0 0,0-1-1 0 0,0 0 0 0 0,1 0 0 0 0,-1 0 1 0 0,0 0-1 0 0,0 0 0 0 0,0 0 0 0 0,1-1 1 0 0,-1 1-1 0 0,0 0 0 0 0,1-1 0 0 0,-1 0 1 0 0,0 1-1 0 0,1-1 0 0 0,-1 0 0 0 0,1 0 1 0 0,-1 0-1 0 0,1 0 0 0 0,-1 0 0 0 0,1 0 1 0 0,0 0-1 0 0,-1 0 0 0 0,1 0 0 0 0,0-1 1 0 0,-2-2-1 0 0,0 0-5 0 0,1 0 0 0 0,-1-1 0 0 0,0 0 1 0 0,1 1-1 0 0,0-1 0 0 0,0 0 0 0 0,1 0 0 0 0,0 0 0 0 0,-1 0 1 0 0,1 0-1 0 0,0-10 0 0 0,1 13-2 0 0,0 0-1 0 0,0-1 1 0 0,0 1 0 0 0,1-1-1 0 0,-1 1 1 0 0,1 0 0 0 0,0 0 0 0 0,-1-1-1 0 0,1 1 1 0 0,0 0 0 0 0,0 0 0 0 0,0 0-1 0 0,0 0 1 0 0,1 0 0 0 0,-1 0-1 0 0,1 0 1 0 0,-1 0 0 0 0,1 0 0 0 0,0 1-1 0 0,-1-1 1 0 0,1 1 0 0 0,3-3-1 0 0,-4 4-3 0 0,3 1-2 0 0,60 35-54 0 0,-44-24 30 0 0,0-1 0 0 0,1 0 0 0 0,24 8 1 0 0,-37-17-180 0 0,0 0 0 0 0,-1 0 1 0 0,1 0-1 0 0,10 0 0 0 0,-13-2-408 0 0,0 0-1 0 0,-1 0 0 0 0,1-1 0 0 0,0 0 0 0 0,6-1 1 0 0,7-2-1502 0 0</inkml:trace>
  <inkml:trace contextRef="#ctx0" brushRef="#br0" timeOffset="6">9 6999 396 0 0,'2'1'161'0'0,"0"0"1"0"0,0 1-1 0 0,0-1 1 0 0,1 0-1 0 0,-1-1 0 0 0,0 1 1 0 0,1 0-1 0 0,-1-1 0 0 0,1 1 1 0 0,-1-1-1 0 0,0 0 0 0 0,5 0 1 0 0,34-1 821 0 0,-30 0-598 0 0,33-1 934 0 0,60-12 1 0 0,-96 12-1154 0 0,-7 2-129 0 0,0-1 0 0 0,1 1 0 0 0,-1-1 1 0 0,0 1-1 0 0,1 0 0 0 0,-1-1 0 0 0,1 1 0 0 0,-1 0 1 0 0,0 0-1 0 0,1 0 0 0 0,-1 0 0 0 0,1 0 0 0 0,-1 1 0 0 0,1-1 1 0 0,-1 0-1 0 0,0 1 0 0 0,1-1 0 0 0,1 2 0 0 0,-3-1-31 0 0,1 0 0 0 0,-1 1 0 0 0,0-1 0 0 0,0 1 0 0 0,0-1 0 0 0,0 1-1 0 0,0-1 1 0 0,0 1 0 0 0,0-1 0 0 0,0 1 0 0 0,0-1 0 0 0,-1 1 0 0 0,1-1-1 0 0,0 0 1 0 0,-1 1 0 0 0,0-1 0 0 0,-1 3 0 0 0,0 3-1 0 0,-1 3 7 0 0,-1 1 0 0 0,0-1 0 0 0,0 0 0 0 0,-1 0 0 0 0,-1-1 0 0 0,1 0 0 0 0,-10 11 1 0 0,-5 11-12 0 0,-51 66 24 0 0,51-73-20 0 0,1 1 31 0 0,19-22-8 0 0,10-11-15 0 0,-3 3-12 0 0,0 0 0 0 0,1 1 1 0 0,-1 0-1 0 0,1 0 0 0 0,0 1 1 0 0,0 0-1 0 0,0 0 0 0 0,10-1 0 0 0,-14 3-5 0 0,3 0 0 0 0,-1 0 1 0 0,0 0-1 0 0,1 1 0 0 0,-1 0 0 0 0,1 0 0 0 0,-1 0 1 0 0,1 1-1 0 0,-1 0 0 0 0,0 0 0 0 0,1 1 1 0 0,-1-1-1 0 0,0 1 0 0 0,0 1 0 0 0,0-1 1 0 0,0 1-1 0 0,-1 0 0 0 0,1 1 0 0 0,-1-1 1 0 0,0 1-1 0 0,0 0 0 0 0,0 0 0 0 0,0 1 1 0 0,-1-1-1 0 0,0 1 0 0 0,0 0 0 0 0,0 0 1 0 0,0 1-1 0 0,-1-1 0 0 0,0 1 0 0 0,0 0 0 0 0,0 0 1 0 0,-1 0-1 0 0,0 0 0 0 0,0 0 0 0 0,1 9 1 0 0,-1-5 10 0 0,0 1 0 0 0,-1-1 0 0 0,0 1 0 0 0,-2 16 0 0 0,1-21 12 0 0,-2-1 0 0 0,1 1 0 0 0,0 0 0 0 0,-1 0-1 0 0,0-1 1 0 0,-1 1 0 0 0,1-1 0 0 0,-1 0 0 0 0,-5 8 0 0 0,0-2 62 0 0,0-1 0 0 0,-1 1 0 0 0,0-1 0 0 0,-1-1 0 0 0,0 0 0 0 0,0-1 0 0 0,-21 14 1 0 0,22-17-16 0 0,0 0 1 0 0,-1 0-1 0 0,1-1 0 0 0,-1 0 1 0 0,0 0-1 0 0,0-1 1 0 0,-1-1-1 0 0,1 0 1 0 0,-1 0-1 0 0,-13 0 1 0 0,17-3-162 0 0,1 0 0 0 0,0 0 0 0 0,-1 0-1 0 0,1-1 1 0 0,0 0 0 0 0,0-1 0 0 0,0 1 0 0 0,0-1 0 0 0,1 0 0 0 0,-1 0 0 0 0,1-1 0 0 0,-7-5 0 0 0,-18-11-3884 0 0,14 11 1757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7:56:36.4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594 44 112 0 0,'0'0'922'0'0,"-14"-26"2835"0"0,10 24-3641 0 0,-1-1-1 0 0,0 1 1 0 0,0 0 0 0 0,0 0-1 0 0,0 0 1 0 0,0 1 0 0 0,-1-1-1 0 0,1 1 1 0 0,0 1 0 0 0,-1-1-1 0 0,-8 1 1 0 0,-4 1-10 0 0,-1 0-1 0 0,-20 6 1 0 0,33-6-93 0 0,-1 1 0 0 0,1 0 0 0 0,-1 1 0 0 0,1-1 1 0 0,0 1-1 0 0,0 1 0 0 0,0-1 0 0 0,0 1 0 0 0,0 0 0 0 0,1 0 0 0 0,0 1 1 0 0,0-1-1 0 0,-5 7 0 0 0,-5 7 11 0 0,0 2 0 0 0,-15 27 0 0 0,23-35-11 0 0,-11 19 3 0 0,3 2 0 0 0,1 0 0 0 0,1 1 1 0 0,-14 58-1 0 0,27-91-16 0 0,-9 42 32 0 0,2 1 0 0 0,1 0 0 0 0,1 81 0 0 0,12-19 41 0 0,-6-84-24 0 0,5 30 1 0 0,-3-31-5 0 0,1 30 0 0 0,-2-23 16 0 0,1-1 1 0 0,12 52-1 0 0,-3-22 56 0 0,20 257 557 0 0,-25-228-571 0 0,-9 58 45 0 0,0-95-116 0 0,-5 176 181 0 0,0-20 21 0 0,4-7-53 0 0,-3-80-116 0 0,2-44-28 0 0,-5 73 39 0 0,5-117-60 0 0,-1 0 1 0 0,-1 0-1 0 0,-2-1 0 0 0,0 1 0 0 0,-3-2 0 0 0,0 1 0 0 0,-16 27 1 0 0,21-46-8 0 0,-1 0 0 0 0,0 0 0 0 0,0-1 0 0 0,-1 0 0 0 0,0-1 0 0 0,0 0 0 0 0,-1 0 0 0 0,0-1 1 0 0,0 0-1 0 0,-1 0 0 0 0,-16 8 0 0 0,3-10-77 0 0,25-6 63 0 0,0-1 1 0 0,0 1-1 0 0,1-1 1 0 0,-1 1-1 0 0,1 0 0 0 0,-1 0 1 0 0,1 0-1 0 0,-1 0 1 0 0,1 0-1 0 0,4 0 0 0 0,8 5-7 0 0,-13-3 13 0 0,5 1-4 0 0,0 0 0 0 0,0 1-1 0 0,0 0 1 0 0,0 0 0 0 0,-1 0 0 0 0,1 1 0 0 0,-1 0 0 0 0,0 1-1 0 0,0-1 1 0 0,-1 1 0 0 0,1 0 0 0 0,-1 1 0 0 0,9 10 0 0 0,2 7-12 0 0,-1 0 1 0 0,15 31 0 0 0,-30-53 14 0 0,14 27 6 0 0,-1 1-1 0 0,-2 1 0 0 0,-1 0 1 0 0,-1 1-1 0 0,-1 0 0 0 0,-2 0 1 0 0,-2 1-1 0 0,1 32 1 0 0,-3 34 31 0 0,-16 124 1 0 0,3-80-23 0 0,7 185 186 0 0,5-205-131 0 0,-2-57-46 0 0,2 64 14 0 0,4-49-22 0 0,2 23 6 0 0,23 114 0 0 0,-18-153-21 0 0,16 65-22 0 0,-22-108 23 0 0,1 0 0 0 0,1 0 0 0 0,21 38 0 0 0,61 102 60 0 0,-79-143-86 0 0,0-1 1 0 0,15 17-1 0 0,-16-20-35 0 0,-7-11 3 0 0,-1 1 1 0 0,1-1-1 0 0,-1 0 0 0 0,1 0 0 0 0,0 0 1 0 0,0-1-1 0 0,0 1 0 0 0,1-1 0 0 0,-1 0 1 0 0,1 0-1 0 0,-1 0 0 0 0,1 0 0 0 0,0 0 0 0 0,7 1 1 0 0,-7-2-69 0 0,1-1 0 0 0,0 0 0 0 0,-1 0 1 0 0,1 0-1 0 0,-1-1 0 0 0,1 1 0 0 0,-1-1 0 0 0,1 0 1 0 0,-1-1-1 0 0,0 1 0 0 0,1-1 0 0 0,-1 0 0 0 0,4-2 1 0 0,0 0-589 0 0,-1 0 0 0 0,1-1 0 0 0,-1 0 0 0 0,9-9 1 0 0,7-7-1343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36.011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49 0 528 0 0,'0'0'3221'0'0,"1"2"-2836"0"0,1 3-224 0 0,0 0 1 0 0,0 0-1 0 0,0 0 1 0 0,-1 0-1 0 0,0 1 0 0 0,0-1 1 0 0,-1 0-1 0 0,1 1 1 0 0,-1-1-1 0 0,0 0 1 0 0,-1 1-1 0 0,1-1 1 0 0,-1 0-1 0 0,-2 7 0 0 0,-2 13 431 0 0,-15 38-1 0 0,-11 43-196 0 0,31-104-734 0 0,0-1 1 0 0,0 1 0 0 0,-1-1-1 0 0,1 1 1 0 0,0-1 0 0 0,0 1-1 0 0,0-1 1 0 0,0 1-1 0 0,1-1 1 0 0,-1 0 0 0 0,0 1-1 0 0,1-1 1 0 0,0 2 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7:56:52.9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0 628 124 0 0,'0'0'6425'0'0,"2"-3"-6346"0"0,4-6 10 0 0,0 0 0 0 0,1 0 0 0 0,0 1 0 0 0,0 0 0 0 0,15-13 0 0 0,50-34 21 0 0,-47 36-95 0 0,3 0 8 0 0,0 2-1 0 0,56-25 1 0 0,-15 9-11 0 0,-40 18-1 0 0,2 1 0 0 0,-1 1-1 0 0,2 1 1 0 0,38-8-1 0 0,111-22-8 0 0,-121 28-10 0 0,0 2-1 0 0,0 3 1 0 0,88-3 0 0 0,63-1 8 0 0,-177 12-5 0 0,82-7 5 0 0,82 17-31 0 0,101 13 68 0 0,-199-13-33 0 0,-51-4-23 0 0,72-2-1 0 0,-52 0 18 0 0,-53-2-6 0 0,-1 0 1 0 0,1 0-1 0 0,28-4 1 0 0,-40 2 4 0 0,0 1 1 0 0,0 0 0 0 0,-1 0 0 0 0,1 0-1 0 0,0 0 1 0 0,0 0 0 0 0,4 2 0 0 0,1-1-7 0 0,-1 0 1 0 0,1 0 0 0 0,18-1-1 0 0,12-1 1 0 0,65 9 0 0 0,-39-2 3 0 0,24 2-12 0 0,66 2-23 0 0,-42-7 13 0 0,60-2 3 0 0,-116-3-12 0 0,-26 2 29 0 0,0-1-1 0 0,0-2 1 0 0,-1-1 0 0 0,1-1-1 0 0,30-10 1 0 0,-1-10-39 0 0,-48 19 36 0 0,24-12 16 0 0,-28 12-1 0 0,-2 3-3 0 0,-1 0 0 0 0,0-1 0 0 0,0 0 0 0 0,-1 0 0 0 0,1 0 0 0 0,-1 0 0 0 0,0 0 0 0 0,0-1 0 0 0,0 0 0 0 0,-1 0 0 0 0,4-6 0 0 0,1-2 10 0 0,-7 11-12 0 0,1 0 1 0 0,0 0-1 0 0,-1 0 0 0 0,0 0 0 0 0,1 0 0 0 0,-1-1 0 0 0,0 1 0 0 0,0-1 1 0 0,0 1-1 0 0,0 0 0 0 0,-1-1 0 0 0,1 0 0 0 0,-1 1 0 0 0,1-1 0 0 0,-1 1 0 0 0,0-1 1 0 0,0 0-1 0 0,0 1 0 0 0,-1-4 0 0 0,-4-15-19 0 0,5 19-6 0 0,0-1 1 0 0,0 1-1 0 0,-1-1 1 0 0,1 1-1 0 0,-1 0 1 0 0,1-1-1 0 0,-1 1 1 0 0,0 0 0 0 0,0 0-1 0 0,0 0 1 0 0,0-1-1 0 0,0 1 1 0 0,-1 0-1 0 0,1 0 1 0 0,0 1-1 0 0,-1-1 1 0 0,0 0-1 0 0,1 0 1 0 0,-1 1-1 0 0,0-1 1 0 0,0 1-1 0 0,-4-3 1 0 0,3 3-27 0 0,1 0 0 0 0,-1 0 0 0 0,0 0 0 0 0,0 1 0 0 0,0-1 0 0 0,1 1 1 0 0,-1 0-1 0 0,0-1 0 0 0,0 1 0 0 0,0 1 0 0 0,0-1 0 0 0,0 0 0 0 0,-3 1 0 0 0,-2 2-40 0 0,0-1-1 0 0,0 1 1 0 0,-13 8-1 0 0,17-9 66 0 0,-1 1 1 0 0,1 0-1 0 0,0 0 0 0 0,0 0 0 0 0,0 1 1 0 0,1-1-1 0 0,-1 1 0 0 0,1 0 0 0 0,0 0 0 0 0,0 0 1 0 0,0 0-1 0 0,0 1 0 0 0,1-1 0 0 0,0 1 1 0 0,0 0-1 0 0,0-1 0 0 0,-2 10 0 0 0,4-12 19 0 0,-1 1-1 0 0,1 0 1 0 0,-1-1-1 0 0,1 1 1 0 0,0 0-1 0 0,0-1 1 0 0,1 1-1 0 0,-1 0 1 0 0,0-1-1 0 0,1 1 1 0 0,-1-1-1 0 0,1 1 1 0 0,0 0-1 0 0,0-1 1 0 0,0 0-1 0 0,0 1 1 0 0,1-1-1 0 0,-1 0 1 0 0,1 1-1 0 0,-1-1 1 0 0,1 0-1 0 0,0 0 1 0 0,-1 0-1 0 0,1 0 1 0 0,0-1-1 0 0,1 1 0 0 0,-1 0 1 0 0,0-1-1 0 0,0 1 1 0 0,1-1-1 0 0,-1 0 1 0 0,0 0-1 0 0,1 0 1 0 0,2 1-1 0 0,19 4 12 0 0,0-1 1 0 0,0-1-1 0 0,42 2 0 0 0,17 3 6 0 0,-25-3 3 0 0,0-2 0 0 0,61-4-1 0 0,-49-1-3 0 0,96-9 55 0 0,-74 3-70 0 0,290-17 162 0 0,-283 15-130 0 0,155 3 12 0 0,-191 7-76 0 0,18-1 50 0 0,-26-3-12 0 0,86 6 0 0 0,-26 2-14 0 0,-54-5 23 0 0,108-2 41 0 0,-77 2-61 0 0,34-3 3 0 0,-113 2 10 0 0,0 1 1 0 0,22 3-1 0 0,20-1 8 0 0,1-1-9 0 0,-38-1 7 0 0,1 1-1 0 0,24-5 1 0 0,-21 2-12 0 0,1 1-1 0 0,23 1 0 0 0,20 0 16 0 0,-44-1-30 0 0,31 4-1 0 0,7 1 23 0 0,328 20 185 0 0,-196-11-50 0 0,-61-6-89 0 0,82 1 7 0 0,-207-8-53 0 0,78-3-4 0 0,39 2 101 0 0,-18 6-92 0 0,13-1 23 0 0,137 23 0 0 0,-194-19-40 0 0,-35-5-1 0 0,43 10 1 0 0,-51-9 17 0 0,-1-1-1 0 0,21 1 1 0 0,22 4 3 0 0,84 13 41 0 0,-39-8 39 0 0,342 71 194 0 0,-435-81-285 0 0,136 37 40 0 0,-39-6-30 0 0,-67-23-4 0 0,62 27 0 0 0,-59-19-11 0 0,-20-9-6 0 0,-1 1-1 0 0,29 17 1 0 0,-51-26 10 0 0,0-1 0 0 0,1 1 0 0 0,-1 0 0 0 0,0 0 0 0 0,0 1 0 0 0,0-1 0 0 0,0 0 0 0 0,0 1 0 0 0,0-1 0 0 0,-1 1 0 0 0,1-1 0 0 0,1 6 0 0 0,-2-7-15 0 0,-1 1-1 0 0,0-1 0 0 0,1 1 0 0 0,-1-1 0 0 0,0 0 0 0 0,0 1 1 0 0,0-1-1 0 0,0 1 0 0 0,0-1 0 0 0,0 1 0 0 0,0-1 0 0 0,0 0 1 0 0,-1 1-1 0 0,1-1 0 0 0,-1 0 0 0 0,1 1 0 0 0,-1-1 0 0 0,1 0 1 0 0,-1 1-1 0 0,0-1 0 0 0,1 0 0 0 0,-1 0 0 0 0,0 0 0 0 0,0 0 1 0 0,0 1-1 0 0,0-1 0 0 0,0-1 0 0 0,0 1 0 0 0,-3 2 1 0 0,1-1-356 0 0,-1 1 0 0 0,0-1 0 0 0,-1 0 0 0 0,1 0 0 0 0,0 0 0 0 0,0-1 0 0 0,-9 2 0 0 0,-6 4-1085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7:56:56.2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4 512 0 0,'4'-4'5008'0'0,"-3"7"-4961"0"0,0-1 0 0 0,1 1 0 0 0,-1-1 0 0 0,0 1 0 0 0,0 0 0 0 0,0-1 0 0 0,0 1 0 0 0,-1 0 0 0 0,1 0 0 0 0,-1-1 0 0 0,0 1 0 0 0,0 0 0 0 0,0 0 0 0 0,0 3 0 0 0,-5 46 302 0 0,3-41-284 0 0,-3 16 95 0 0,-4 31 89 0 0,9-55-238 0 0,0 0-1 0 0,0 0 1 0 0,0 0-1 0 0,0 0 1 0 0,0 0-1 0 0,1-1 1 0 0,-1 1-1 0 0,1 0 1 0 0,0 0-1 0 0,0 0 1 0 0,0-1-1 0 0,0 1 1 0 0,0 0-1 0 0,1-1 1 0 0,2 5-1 0 0,-2-6-5 0 0,1 1-1 0 0,-1-1 1 0 0,0 1 0 0 0,1-1-1 0 0,-1 0 1 0 0,1 0 0 0 0,-1 0-1 0 0,1-1 1 0 0,-1 1 0 0 0,1-1-1 0 0,0 1 1 0 0,-1-1 0 0 0,1 0-1 0 0,-1 0 1 0 0,1 0-1 0 0,0 0 1 0 0,-1 0 0 0 0,1-1-1 0 0,0 1 1 0 0,-1-1 0 0 0,5-1-1 0 0,8-2 18 0 0,-1-1 0 0 0,18-9-1 0 0,-31 14-17 0 0,12-7 48 0 0,0 0 0 0 0,14-11 0 0 0,10-7 156 0 0,-26 18-122 0 0,-1 0-1 0 0,0-1 0 0 0,11-11 0 0 0,-9 7-11 0 0,-10 11-60 0 0,-2 1-13 0 0,0 1-1 0 0,1-1 0 0 0,-1 0 1 0 0,1 1-1 0 0,-1-1 1 0 0,0 0-1 0 0,1 1 1 0 0,-1-1-1 0 0,0 1 1 0 0,1-1-1 0 0,-1 1 1 0 0,0-1-1 0 0,0 1 1 0 0,0-1-1 0 0,1 1 1 0 0,-1-1-1 0 0,0 1 0 0 0,0-1 1 0 0,0 1-1 0 0,0-1 1 0 0,0 1-1 0 0,0-1 1 0 0,0 1-1 0 0,0-1 1 0 0,0 1-1 0 0,0-1 1 0 0,0 2-1 0 0,-2 14-6 0 0,-1-7-37 0 0,1-1-1 0 0,0 1 0 0 0,0 1 0 0 0,1-1 0 0 0,0 0 0 0 0,1 0 0 0 0,0 16 0 0 0,1-22 31 0 0,-1-1 0 0 0,1 0-1 0 0,-1 1 1 0 0,1-1-1 0 0,0 0 1 0 0,0 0 0 0 0,0 1-1 0 0,0-1 1 0 0,0 0 0 0 0,0 0-1 0 0,1 0 1 0 0,-1 0 0 0 0,0 0-1 0 0,1-1 1 0 0,0 1 0 0 0,0 0-1 0 0,-1-1 1 0 0,1 1-1 0 0,0-1 1 0 0,0 0 0 0 0,0 1-1 0 0,0-1 1 0 0,1 0 0 0 0,-1 0-1 0 0,0 0 1 0 0,0-1 0 0 0,1 1-1 0 0,-1 0 1 0 0,0-1-1 0 0,1 0 1 0 0,-1 0 0 0 0,0 1-1 0 0,1-1 1 0 0,3-1 0 0 0,3 1 32 0 0,0-1 0 0 0,0 0 0 0 0,1 0 0 0 0,-1-1 0 0 0,-1 0 0 0 0,1-1 0 0 0,0 0 0 0 0,-1 0 0 0 0,1-1 0 0 0,-1 0 0 0 0,0-1 0 0 0,0 0 0 0 0,-1 0 0 0 0,1 0 0 0 0,9-10 0 0 0,-5 3 85 0 0,-1-1 1 0 0,0 0-1 0 0,-1 0 0 0 0,0-1 1 0 0,-1-1-1 0 0,-1 0 0 0 0,10-22 0 0 0,-12 24-300 0 0,-3 8 336 0 0,0 0-1 0 0,-1-1 0 0 0,0 0 0 0 0,0 1 0 0 0,0-1 0 0 0,1-12 0 0 0,-3 18-193 0 0,0-1 0 0 0,0 0 1 0 0,0 0-1 0 0,0 0 0 0 0,0 0 0 0 0,0 0 0 0 0,0 0 0 0 0,-1 1 1 0 0,1-1-1 0 0,0 0 0 0 0,-1 0 0 0 0,1 0 0 0 0,0 1 0 0 0,-1-1 1 0 0,1 0-1 0 0,-1 0 0 0 0,0 1 0 0 0,1-1 0 0 0,-1 0 0 0 0,1 1 0 0 0,-2-2 1 0 0,0 1-249 0 0,0 0 0 0 0,0 1-1 0 0,0-1 1 0 0,0 0 0 0 0,0 1 0 0 0,0-1 0 0 0,0 1 0 0 0,0 0 0 0 0,0 0 0 0 0,-1 0 0 0 0,1 0 0 0 0,0 0 0 0 0,-3 1 0 0 0,-12 0-1878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7:57:28.638"/>
    </inkml:context>
    <inkml:brush xml:id="br0">
      <inkml:brushProperty name="width" value="0.1" units="cm"/>
      <inkml:brushProperty name="height" value="0.1" units="cm"/>
      <inkml:brushProperty name="color" value="#FFC114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1-12-28T17:57:28.639"/>
    </inkml:context>
  </inkml:definitions>
  <inkml:trace contextRef="#ctx0" brushRef="#br0">75 432 176 0 0,'0'0'5811'0'0,"2"2"-5710"0"0,4 0-51 0 0,0 1 1 0 0,-1-1-1 0 0,1 0 0 0 0,0 0 1 0 0,0-1-1 0 0,0 0 0 0 0,0 0 1 0 0,0 0-1 0 0,0-1 0 0 0,0 0 1 0 0,8 0-1 0 0,17-5 110 0 0,14-7 4 0 0,-22 6-105 0 0,-17 5-33 0 0,0-1 0 0 0,-1 0-1 0 0,1 0 1 0 0,0-1 0 0 0,-1 0 0 0 0,1 0-1 0 0,-1 0 1 0 0,0 0 0 0 0,0-1-1 0 0,7-7 1 0 0,-10 9-15 0 0,-1 0-1 0 0,1 0 1 0 0,-1 0 0 0 0,1 0-1 0 0,-1 0 1 0 0,0 0 0 0 0,0-1-1 0 0,0 1 1 0 0,0 0 0 0 0,0-1-1 0 0,0 1 1 0 0,-1-1 0 0 0,1 1-1 0 0,-1-1 1 0 0,1 1 0 0 0,-1-1-1 0 0,0 1 1 0 0,0-1 0 0 0,0 1-1 0 0,-1-1 1 0 0,1 1 0 0 0,-1-1-1 0 0,1 1 1 0 0,-1-1 0 0 0,0 1-1 0 0,0 0 1 0 0,0-1 0 0 0,-2-3-1 0 0,1 3-13 0 0,0-1 0 0 0,0 1-1 0 0,0 0 1 0 0,0 0-1 0 0,0 0 1 0 0,0 1 0 0 0,-1-1-1 0 0,1 0 1 0 0,-1 1 0 0 0,0 0-1 0 0,0 0 1 0 0,0-1-1 0 0,0 2 1 0 0,0-1 0 0 0,0 0-1 0 0,-1 1 1 0 0,1-1 0 0 0,0 1-1 0 0,-1 0 1 0 0,1 0-1 0 0,-1 0 1 0 0,1 1 0 0 0,-1-1-1 0 0,0 1 1 0 0,1 0-1 0 0,-1 0 1 0 0,-6 1 0 0 0,-6 1-16 0 0,-1 0 0 0 0,1 2 0 0 0,-28 9 1 0 0,37-11 10 0 0,0 1 1 0 0,0 0 0 0 0,0 0-1 0 0,0 1 1 0 0,1 0 0 0 0,-1 0-1 0 0,1 1 1 0 0,0 0-1 0 0,0 0 1 0 0,-9 11 0 0 0,4-1-21 0 0,0 0 1 0 0,1 1-1 0 0,-13 28 1 0 0,21-40 22 0 0,0 1 0 0 0,0 0 0 0 0,1-1 0 0 0,0 1 0 0 0,0 0 0 0 0,0 0 0 0 0,0 0 0 0 0,1 0 0 0 0,0 0 0 0 0,0 0 0 0 0,0-1 0 0 0,0 1 0 0 0,1 0 0 0 0,0 0 0 0 0,0 0 0 0 0,0 0 0 0 0,1-1 0 0 0,0 1 0 0 0,2 5 0 0 0,-1-6 6 0 0,0-1 1 0 0,0 1-1 0 0,0 0 1 0 0,1-1 0 0 0,0 0-1 0 0,-1 0 1 0 0,1 0-1 0 0,0 0 1 0 0,0-1 0 0 0,1 1-1 0 0,-1-1 1 0 0,0 0-1 0 0,9 2 1 0 0,7 3 13 0 0,35 5-1 0 0,-52-11-15 0 0,15 3-45 0 0,23 3 173 0 0,-38-7-244 0 0,0 0 0 0 0,-1 0 0 0 0,1 0 0 0 0,-1 0 0 0 0,1-1-1 0 0,0 1 1 0 0,-1-1 0 0 0,1 1 0 0 0,-1-1 0 0 0,1 0 0 0 0,-1 0 0 0 0,0 0 0 0 0,4-3 0 0 0,3-5-2705 0 0,-5 3 1205 0 0</inkml:trace>
  <inkml:trace contextRef="#ctx1" brushRef="#br0">562 338 316,'11'-9'6122,"-15"59"-5998,4-34-86,-1 0 0,-1-1 0,-5 19 0,3-20-35,1 0-1,0 0 1,-1 28 0,-7 24-722,11-66 468,-3 16-3128,-2-13 2039</inkml:trace>
  <inkml:trace contextRef="#ctx1" brushRef="#br0" timeOffset="1">643 53 256,'0'0'1228,"4"17"-2028</inkml:trace>
  <inkml:trace contextRef="#ctx1" brushRef="#br0" timeOffset="2">1035 334 96,'0'-2'123,"0"1"1,0-1-1,0 0 0,-1 0 0,1 0 1,-1 0-1,1 0 0,-1 1 0,0-1 1,0 0-1,0 0 0,0 1 0,0-1 1,0 1-1,0-1 0,0 1 1,-1-1-1,1 1 0,0 0 0,-1 0 1,0 0-1,1-1 0,-1 1 0,1 1 1,-1-1-1,0 0 0,0 0 0,1 1 1,-1-1-1,0 1 0,0-1 1,-3 1-1,1-1-66,-1 1 1,1-1-1,-1 1 1,0 0-1,1 0 1,-1 1-1,1 0 1,-1-1-1,1 1 1,-1 1-1,1-1 1,-5 3-1,-13 9-50,2 0-1,0 1 1,1 1 0,0 1-1,1 1 1,1 1 0,-25 31-1,40-45-40,-1-1 0,1 1-1,0-1 1,0 1 0,0 0-1,1 0 1,-1 0 0,1 0-1,0 0 1,0 0-1,0 1 1,0 5 0,2-9 27,-1 0 1,0 0 0,1 0-1,-1-1 1,1 1 0,-1 0-1,1 0 1,-1 0-1,1 0 1,0 0 0,-1-1-1,1 1 1,0 0 0,-1 0-1,1-1 1,0 1 0,0-1-1,0 1 1,0-1-1,0 1 1,0-1 0,0 1-1,0-1 1,0 0 0,0 0-1,0 1 1,0-1 0,0 0-1,0 0 1,0 0-1,1 0 1,32 0-10,-21-2 117,0 0 1,0-1-1,0-1 0,0 0 1,-1-1-1,23-11 1,-9 1 536,47-35 1,-38 17 442,-35 32-1009,-1 5-62,-26 60 14,-11 32-74,-15 103-43,50-186 77,0 0 1,-1 1 0,0-1-1,-1-1 1,-10 19 0,11-24-6,-1 0 1,0 0 0,0 0 0,0-1-1,-1 1 1,0-1 0,0-1 0,0 1-1,-1-1 1,-8 5 0,-36 16-177,50-26 192,-1 1 1,0-1-1,0 0 0,0 0 0,0 1 0,0-1 1,0 0-1,0-1 0,0 1 0,0 0 0,0-1 0,0 1 1,0-1-1,1 1 0,-1-1 0,0 0 0,0 0 0,1 0 1,-1 0-1,0 0 0,1 0 0,-1 0 0,-1-2 0,0 1-5,0-1 0,0 0 0,1 0 0,-1 0 0,1 0 0,-1 0 0,1 0 0,0-1 0,-3-5 0,5 7 11,0-1 0,0 1 1,-1 0-1,1 0 1,1 0-1,-1-1 1,0 1-1,0 0 0,1 0 1,-1 0-1,1 0 1,0 0-1,0 0 0,0 0 1,0 0-1,0 0 1,0 0-1,0 0 1,1 0-1,-1 1 0,1-1 1,-1 0-1,3-1 1,6-6 15,1 0 0,19-12 0,-17 11-10,88-59 27,62-46-22,-129 88-96,-1-1 0,-1-2-1,-1-1 1,-2-1-1,-1-2 1,27-43 0,-30 37-40,-6 12-12,-1-1 0,23-54 0,8-28-7,-47 102 166,-2 7-18,1 0 1,-1 1 0,0-1-1,1 0 1,0 0 0,-1 0-1,1 0 1,0 1-1,0-1 1,0 0 0,0 1-1,0-1 1,0 1 0,3-3-1,-4 23-39,-1-14 33,0 1 0,0-1 0,0 1 0,-1-1 0,1 0 0,-1 1 0,-3 4 0,-5 15 5,3-1-10,-2-1 1,0 0-1,-2 0 0,-26 41 1,-68 76 72,25-35-35,63-83 10,11-14 427,22-24-219,9-8-202,0 1 0,2 1 0,0 2 0,2 0 0,0 2 0,1 1 0,39-16 0,-50 25-40,-9 3-24,0 1 1,0 0 0,0 1-1,0 0 1,1 1 0,-1 0-1,16-1 1,-26 3 12,1 0 0,0 0 0,0 0 0,0 0 1,0 0-1,0 0 0,-1 0 0,1 0 0,0 1 0,0-1 0,0 0 0,-1 1 0,1-1 1,0 1-1,0-1 0,-1 1 0,1-1 0,0 1 0,-1-1 0,1 1 0,0-1 0,-1 1 1,1 0-1,-1 0 0,1-1 0,0 2 0,-1 0-4,1 0-1,-1 0 1,1 0 0,-1 0 0,0 0-1,0 1 1,1-1 0,-2 0 0,1 0-1,0 4 1,-2 2-32,0 1 1,-1 0-1,0-1 0,-6 13 1,-30 45-380,28-49 60,0-1 0,2 1 0,-10 23 0,18-39 338,1 0-1,-1 0 0,1 0 1,-1 0-1,1 1 1,0-1-1,-1 0 1,1 0-1,0 0 1,0 1-1,0-1 1,0 0-1,0 0 1,0 0-1,0 0 0,0 1 1,1-1-1,-1 0 1,0 0-1,1 0 1,-1 0-1,0 0 1,1 1-1,0-1 1,-1 0-1,1 0 1,0 0-1,1 1 0,0-1 18,0 0-1,0 0 1,1 0-1,-1 0 1,0 0-1,0-1 1,1 1-1,-1-1 1,0 0-1,1 1 1,-1-1-1,1 0 1,3-1-1,6-1 55,0 1 0,-1-2-1,1 0 1,20-8 0,-4-3 67,-1-1 0,-1-2 0,0 0 0,-2-1 0,0-2 0,-1 0 1,-1-2-1,-1-1 0,0 0 0,-2-1 0,16-27 0,-22 31-32,3-3 7,0-1 0,-2-1 0,-1 0 0,15-39 0,5-57 184,-25 87-253,-7 33-28,-4 3-179,-6 8 160,1 0-1,0 1 1,0 0 0,-11 22-1,0 0 40,-17 22-37,-3 6 25,2 1 1,-55 125-1,89-177 0,0 0-1,1 1 1,0-1-1,0 0 1,1 1-1,0-1 1,1 1-1,2 20 0,-2-28 4,1 0-1,-1 1 1,1-1-1,0 0 1,0 0-1,0 0 1,0 0-1,0 0 0,0 0 1,1 0-1,0-1 1,-1 1-1,1 0 1,0-1-1,0 0 0,1 1 1,-1-1-1,0 0 1,1 0-1,-1 0 1,1 0-1,0-1 0,0 1 1,0-1-1,-1 1 1,1-1-1,0 0 1,1 0-1,-1 0 1,0-1-1,0 1 0,0-1 1,6 0-1,13 0 30,0-2 0,-1-1 0,1 0 0,0-2 0,-1 0 0,0-2 0,36-15 0,-38 11 15,0 0 1,0-2-1,-1 0 0,-1-1 1,0-1-1,-1 0 1,-1-1-1,0-1 1,-1 0-1,19-32 1,-22 35-27,-9 13-22,0-1 0,0 0 0,-1 0 0,1 0 0,-1 0 0,1 0 0,-1 0 0,2-4 0,-3 5-15,2-5 40,-11 62-1033,3-9 687,3-32 216,0 1-1,2-1 0,0 28 1,4-8-10,0-19 78,-2 0 1,0 0-1,-3 31 0,2-45 41,-1 0 0,0 0 0,0 0 0,0 0 0,0 0-1,0 0 1,0 0 0,-1 0 0,1-1 0,-1 1 0,1 0 0,-1-1 0,1 1 0,-1-1 0,0 0-1,0 1 1,0-1 0,0 0 0,0 0 0,0 0 0,0-1 0,0 1 0,0 0 0,0-1-1,0 1 1,0-1 0,-4 0 0,-7 2 22,0-1 0,0-1 0,-16-1-1,29 1-30,-6-1-349,1 0-1,0 0 1,0 0-1,0-1 1,0 1-1,0-1 1,0-1-1,-8-4 1,6 2-981</inkml:trace>
  <inkml:trace contextRef="#ctx0" brushRef="#br0" timeOffset="4">1906 240 156 0 0,'16'-3'632'0'0,"-5"1"-52"0"0,1 0-56 0 0,9-2-56 0 0,-2 0-28 0 0,2 3-40 0 0,2-3-36 0 0,4 2-56 0 0,0 2-12 0 0,0-2-120 0 0,-4 2-168 0 0,4 0-144 0 0,2-2-192 0 0,-10 2-320 0 0,-2-2-704 0 0,2 2 312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7:56:45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38 88 0 0,'5'-8'2682'0'0,"5"-12"1532"0"0,-7 10-2315 0 0,4 45-1756 0 0,-2 1 0 0 0,-1-1 0 0 0,-2 0-1 0 0,-1 1 1 0 0,-6 52 0 0 0,3-42-33 0 0,2-37-290 0 0,0 0 0 0 0,-1 0 0 0 0,0 0-1 0 0,0 1 1 0 0,-5 14 0 0 0,6-19-814 0 0,-1 0 246 0 0,-12-1-4639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7:56:46.0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25 332 0 0,'2'-11'1796'0'0,"2"3"-1112"0"0,2 6-544 0 0,0-1-216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7:56:46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 2 560 0 0,'0'0'553'0'0,"0"0"-518"0"0,0 1 0 0 0,0-1 1 0 0,0 0 140 0 0,0 0-140 0 0,0 0-1 0 0,0 0 0 0 0,1 0 1 0 0,-1 0-1 0 0,0 0 0 0 0,0 0 1 0 0,0 1-1 0 0,0-1 0 0 0,0 0 0 0 0,0 0 1 0 0,0 0-1 0 0,0 0 0 0 0,1 0 1 0 0,-1 0-1 0 0,0 0 0 0 0,0 0 1 0 0,0 0-1 0 0,0 0 0 0 0,0 0 1 0 0,0 0-1 0 0,0 0 0 0 0,1 0 1 0 0,-1 0-1 0 0,0 0 0 0 0,0 0 1 0 0,0-1-1 0 0,0 1 0 0 0,0 0 1 0 0,0 0-1 0 0,0 0 0 0 0,1 0 142 0 0,-1 0-142 0 0,0 0 0 0 0,0 0 1 0 0,0 0-1 0 0,0-1 0 0 0,0 1 1 0 0,0 0-1 0 0,0 0 0 0 0,0 0 1 0 0,0 0-1 0 0,0 0 0 0 0,0 0 1 0 0,0 0-1 0 0,0 0 0 0 0,0-1 0 0 0,0 1 1 0 0,0 0-1 0 0,0 0 0 0 0,0 0 1 0 0,0 0-1 0 0,0 0 0 0 0,0 0 1 0 0,0 0-1 0 0,0-1 0 0 0,0 1 1 0 0,7 66 822 0 0,-3 0-1 0 0,-3 0 1 0 0,-7 69 0 0 0,-4-47-382 0 0,-15 100 544 0 0,11-103-592 0 0,13-83-432 0 0,0 9-14 0 0,-1 0 0 0 0,0 0 1 0 0,-1 0-1 0 0,-5 12 0 0 0,-1-9-1153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7:56:46.9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0 100 448 0 0,'0'0'1176'0'0,"17"-6"370"0"0,156-34 1206 0 0,-33 10-1514 0 0,-28 7-509 0 0,-84 23-2384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7:56:47.3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107 155 112 0 0,'10'-2'286'0'0,"-1"1"0"0"0,0-2 0 0 0,-1 1 0 0 0,1-1 0 0 0,10-6 0 0 0,-15 8-189 0 0,-1-1 1 0 0,1 0-1 0 0,-1 0 0 0 0,1 0 0 0 0,-1 0 1 0 0,0-1-1 0 0,0 0 0 0 0,0 1 0 0 0,-1-1 1 0 0,1 0-1 0 0,0 0 0 0 0,-1 0 0 0 0,0-1 1 0 0,3-5-1 0 0,5-10 347 0 0,-8 16-370 0 0,-1 0 0 0 0,1 0 0 0 0,-1 0 0 0 0,1 0 0 0 0,-1 0 0 0 0,0 0 0 0 0,0-1 0 0 0,0 1 0 0 0,-1 0 0 0 0,1 0 0 0 0,-1-4 0 0 0,0 5-55 0 0,0 1 1 0 0,0 0-1 0 0,0 0 0 0 0,0 0 0 0 0,0-1 0 0 0,0 1 1 0 0,-1 0-1 0 0,1 0 0 0 0,0 0 0 0 0,-1-1 1 0 0,1 1-1 0 0,-1 0 0 0 0,0 0 0 0 0,1 0 1 0 0,-1 0-1 0 0,0 0 0 0 0,1 0 0 0 0,-1 0 0 0 0,0 0 1 0 0,0 0-1 0 0,0 1 0 0 0,0-1 0 0 0,0 0 1 0 0,0 0-1 0 0,0 1 0 0 0,0-1 0 0 0,0 1 1 0 0,0-1-1 0 0,0 1 0 0 0,0-1 0 0 0,-1 1 0 0 0,1 0 1 0 0,0-1-1 0 0,0 1 0 0 0,0 0 0 0 0,-1 0 1 0 0,1 0-1 0 0,0 0 0 0 0,-3 0 0 0 0,1 1-1 0 0,-1-1 0 0 0,0 1 0 0 0,1-1-1 0 0,-1 1 1 0 0,1 0 0 0 0,-1 1 0 0 0,1-1-1 0 0,0 0 1 0 0,-1 1 0 0 0,1 0 0 0 0,0 0-1 0 0,-4 3 1 0 0,-20 19 5 0 0,13-13-1 0 0,1 0 0 0 0,0 2-1 0 0,1-1 1 0 0,0 2 0 0 0,-16 24 0 0 0,21-27-23 0 0,3-5 1 0 0,1-1 0 0 0,-1 1-1 0 0,1 0 1 0 0,0 0-1 0 0,1 0 1 0 0,0 0 0 0 0,0 1-1 0 0,0-1 1 0 0,-1 12 0 0 0,1 5 30 0 0,0-14 22 0 0,1 1 0 0 0,1-1 0 0 0,0 0 0 0 0,2 16 1 0 0,-2-22-41 0 0,1 0 1 0 0,0 0-1 0 0,0 0 1 0 0,0 0-1 0 0,0 0 1 0 0,1 0-1 0 0,-1 0 1 0 0,1-1-1 0 0,0 1 1 0 0,-1 0 0 0 0,1-1-1 0 0,0 0 1 0 0,1 1-1 0 0,-1-1 1 0 0,0 0-1 0 0,1 0 1 0 0,-1 0-1 0 0,5 2 1 0 0,4 1 62 0 0,-1 0-1 0 0,1-1 1 0 0,0 0 0 0 0,0-1 0 0 0,0-1 0 0 0,1 1-1 0 0,-1-2 1 0 0,1 1 0 0 0,17-2 0 0 0,-6 0-61 0 0,0-2 0 0 0,-1 0-1 0 0,43-11 1 0 0,-57 11-175 0 0,0 0 0 0 0,0-1 1 0 0,-1 0-1 0 0,1 0 0 0 0,11-8 0 0 0,-16 9-284 0 0,0 0 0 0 0,0-1 0 0 0,0 0 0 0 0,0 1 0 0 0,0-1 1 0 0,0-1-1 0 0,4-5 0 0 0,-3 1-1008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7:56:48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68 179 400 0 0,'0'0'1161'0'0,"-1"3"-822"0"0,-43 259 3414 0 0,38-234-3525 0 0,0-2-49 0 0,3-16-54 0 0,1 1 0 0 0,0-1-1 0 0,-1 12 1 0 0,13-64 474 0 0,3 0-1 0 0,19-45 1 0 0,-19 60-587 0 0,-5 9-19 0 0,0 1 1 0 0,1 0-1 0 0,2 0 1 0 0,-1 1 0 0 0,24-26-1 0 0,-30 37-2 0 0,1 0-1 0 0,0 0 1 0 0,0 1-1 0 0,0 0 1 0 0,1 0 0 0 0,-1 1-1 0 0,1-1 1 0 0,7-2-1 0 0,-12 6 9 0 0,0-1-1 0 0,1 1 1 0 0,-1-1-1 0 0,0 1 1 0 0,1 0-1 0 0,-1 0 1 0 0,0 0-1 0 0,1-1 0 0 0,-1 1 1 0 0,0 1-1 0 0,1-1 1 0 0,-1 0-1 0 0,0 0 1 0 0,1 0-1 0 0,-1 1 1 0 0,0-1-1 0 0,0 1 1 0 0,1-1-1 0 0,-1 1 0 0 0,0-1 1 0 0,0 1-1 0 0,0 0 1 0 0,0-1-1 0 0,1 1 1 0 0,-1 0-1 0 0,0 0 1 0 0,0 0-1 0 0,-1 0 0 0 0,1 0 1 0 0,0 0-1 0 0,0 0 1 0 0,0 0-1 0 0,-1 0 1 0 0,1 0-1 0 0,0 1 1 0 0,-1-1-1 0 0,1 0 1 0 0,-1 0-1 0 0,1 3 0 0 0,0 4 0 0 0,0 0 1 0 0,0 0-1 0 0,-1 0 0 0 0,0 0 0 0 0,-1 11 0 0 0,0-3 11 0 0,-7 108-1 0 0,8-66 551 0 0,6-65-518 0 0,0-1 0 0 0,0 0 0 0 0,-1 0-1 0 0,0-1 1 0 0,-1 1 0 0 0,7-17 0 0 0,9-16 36 0 0,-4 14-54 0 0,2 2 0 0 0,0 0 0 0 0,2 1 0 0 0,43-40 0 0 0,-57 58-22 0 0,-3 3-4 0 0,0 0-1 0 0,0 0 1 0 0,0 0-1 0 0,0 1 0 0 0,0-1 1 0 0,1 1-1 0 0,0 0 1 0 0,-1 0-1 0 0,1 0 0 0 0,0 0 1 0 0,0 1-1 0 0,0 0 0 0 0,8-2 1 0 0,-12 3 2 0 0,1 1 0 0 0,-1-1 0 0 0,1 1 0 0 0,-1-1 0 0 0,1 1 0 0 0,-1 0 0 0 0,1-1 0 0 0,-1 1 0 0 0,0 0 0 0 0,1-1 0 0 0,-1 1 0 0 0,0 0 0 0 0,0-1 0 0 0,1 1 0 0 0,-1 0 1 0 0,0 0-1 0 0,0-1 0 0 0,0 1 0 0 0,0 0 0 0 0,0 0 0 0 0,0-1 0 0 0,0 3 0 0 0,0 22-10 0 0,0-23 11 0 0,-4 43-33 0 0,3-35 29 0 0,0 1 0 0 0,0-1 0 0 0,1 0 0 0 0,0 0-1 0 0,3 15 1 0 0,0-8-5 0 0,-1-6 0 0 0,1 0-1 0 0,6 20 1 0 0,-6-24 2 0 0,0-1 0 0 0,0 0 1 0 0,0-1-1 0 0,7 9 0 0 0,-8-12 8 0 0,-1 0-1 0 0,1 0 1 0 0,0 0-1 0 0,0-1 0 0 0,-1 1 1 0 0,1-1-1 0 0,0 1 1 0 0,1-1-1 0 0,-1 0 1 0 0,0 0-1 0 0,0 0 0 0 0,0 0 1 0 0,1 0-1 0 0,-1-1 1 0 0,4 2-1 0 0,-2-2 1 0 0,0 1 1 0 0,1-1-1 0 0,-1 0 0 0 0,0 0 1 0 0,0 0-1 0 0,0 0 0 0 0,0-1 1 0 0,0 1-1 0 0,1-1 0 0 0,-1 0 1 0 0,0-1-1 0 0,-1 1 0 0 0,1-1 1 0 0,0 0-1 0 0,0 0 1 0 0,-1 0-1 0 0,1 0 0 0 0,4-4 0 0 0,7-3 1 0 0,-1-1 0 0 0,0-1-1 0 0,0 0 1 0 0,-1-1 0 0 0,0-1-1 0 0,-1 0 1 0 0,-1 0 0 0 0,12-18-1 0 0,49-97 34 0 0,-45 74-28 0 0,-1-3-18 0 0,-24 55 8 0 0,3-7 0 0 0,-1 0-1 0 0,0 0 1 0 0,0 0 0 0 0,3-13-1 0 0,-6 21-10 0 0,-2 1 11 0 0,0 1 0 0 0,0-1 0 0 0,1 0 0 0 0,-1 0 0 0 0,0 1-1 0 0,0-1 1 0 0,1 0 0 0 0,-1 1 0 0 0,0-1 0 0 0,1 1 0 0 0,-1-1-1 0 0,0 1 1 0 0,1-1 0 0 0,-1 1 0 0 0,1-1 0 0 0,-1 1-1 0 0,1 0 1 0 0,-1-1 0 0 0,1 1 0 0 0,-1 0 0 0 0,0 1 0 0 0,-9 25-57 0 0,8-19 35 0 0,0 1 0 0 0,1-1 0 0 0,0 1-1 0 0,1 16 1 0 0,1-20 18 0 0,0 0 0 0 0,0 0-1 0 0,0-1 1 0 0,1 1 0 0 0,0 0-1 0 0,0-1 1 0 0,0 1 0 0 0,0-1 0 0 0,5 6-1 0 0,29 34-22 0 0,-21-27 18 0 0,6 5 0 0 0,-14-14 14 0 0,1 0 1 0 0,-1 0-1 0 0,0 1 0 0 0,-1-1 0 0 0,0 1 0 0 0,0 1 1 0 0,8 19-1 0 0,-14-28 3 0 0,1 1-1 0 0,-1-1 1 0 0,0 1 0 0 0,0 0-1 0 0,0-1 1 0 0,0 1 0 0 0,0-1 0 0 0,0 1-1 0 0,0-1 1 0 0,-1 1 0 0 0,1 0-1 0 0,0-1 1 0 0,-1 1 0 0 0,1-1 0 0 0,-1 1-1 0 0,0-1 1 0 0,0 0 0 0 0,1 1 0 0 0,-1-1-1 0 0,0 0 1 0 0,0 1 0 0 0,0-1-1 0 0,0 0 1 0 0,0 0 0 0 0,-1 0 0 0 0,1 0-1 0 0,0 0 1 0 0,0 0 0 0 0,-1 0-1 0 0,-1 0 1 0 0,-6 4-117 0 0,0 0 1 0 0,0-1-1 0 0,-16 5 0 0 0,10-3-519 0 0,-20 5-3534 0 0,23-5 2141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7:58:31.7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199 25 420 0 0,'0'0'1765'0'0,"-2"-2"-1438"0"0,1 0-288 0 0,-1 0 283 0 0,1 0-1 0 0,-1 0 1 0 0,1 0-1 0 0,-1 0 1 0 0,0 1-1 0 0,0-1 1 0 0,0 0-1 0 0,0 1 1 0 0,-4-3 0 0 0,2 4-307 0 0,0 1 1 0 0,0 0 0 0 0,1 0 0 0 0,-1 0-1 0 0,0 0 1 0 0,0 1 0 0 0,1-1 0 0 0,-1 1 0 0 0,1 0-1 0 0,-1 0 1 0 0,-3 3 0 0 0,-32 30 66 0 0,30-26-79 0 0,1 0 1 0 0,0 1 0 0 0,0 0-1 0 0,1 0 1 0 0,0 1-1 0 0,1 0 1 0 0,1 0 0 0 0,-1 1-1 0 0,2-1 1 0 0,0 1-1 0 0,0 0 1 0 0,1 1 0 0 0,0-1-1 0 0,1 0 1 0 0,1 1-1 0 0,0-1 1 0 0,1 16 0 0 0,0-2-6 0 0,1 0 1 0 0,1 0 0 0 0,2-1-1 0 0,1 1 1 0 0,0-1 0 0 0,2 0-1 0 0,19 45 1 0 0,-15-46 5 0 0,1-1-1 0 0,1 0 1 0 0,0-1 0 0 0,27 30 0 0 0,-28-38-2 0 0,0-1 0 0 0,1-1 0 0 0,1 0 0 0 0,0-1 0 0 0,0-1 1 0 0,2 0-1 0 0,21 11 0 0 0,30 13-684 0 0,-53-27-2224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36.387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52 1 560 0 0,'15'1'336'0'0,"5"-1"313"0"0,0 2 0 0 0,34 7 0 0 0,-46-6-530 0 0,-1-1 0 0 0,1 1-1 0 0,-1 0 1 0 0,0 1-1 0 0,0 0 1 0 0,0 0 0 0 0,-1 0-1 0 0,1 1 1 0 0,-1 0 0 0 0,8 8-1 0 0,-3-1 17 0 0,-1 1-1 0 0,0 1 0 0 0,0-1 0 0 0,-2 2 0 0 0,0-1 1 0 0,0 1-1 0 0,-1 1 0 0 0,-1-1 0 0 0,-1 1 1 0 0,0 0-1 0 0,-1 0 0 0 0,2 20 0 0 0,-2-8 48 0 0,-2 0 0 0 0,-1 0 1 0 0,-1 1-1 0 0,-1-1 0 0 0,-1 0 0 0 0,-10 40 0 0 0,6-42-36 0 0,-2-1 0 0 0,0-1-1 0 0,-2 1 1 0 0,-1-1 0 0 0,0-1 0 0 0,-2 0 0 0 0,-26 35-1 0 0,26-41-341 0 0,-1-1 0 0 0,-1 0-1 0 0,-31 26 1 0 0,33-32-487 0 0,-1-1 1 0 0,1-1-1 0 0,-1 0 0 0 0,-1 0 1 0 0,-24 8-1 0 0,6-7-1258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7:58:32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83 200 80 0 0,'0'0'1023'0'0,"1"3"-793"0"0,38 246 1703 0 0,-33-215-1781 0 0,-3-17-82 0 0,3 16 126 0 0,1 0 0 0 0,12 33 0 0 0,-17-62 93 0 0,-1 1-1 0 0,0-1 0 0 0,0 1 0 0 0,0-1 1 0 0,0 10-1 0 0,-2-15-268 0 0,1-1 0 0 0,-1 1 0 0 0,1 0 0 0 0,-1 0 0 0 0,0 0 0 0 0,0 0 0 0 0,0 0 1 0 0,0 0-1 0 0,0 0 0 0 0,0 0 0 0 0,-1-1 0 0 0,0 1 18 0 0,-7-12 110 0 0,1-1-1 0 0,0 0 1 0 0,-6-15 0 0 0,4 7-31 0 0,-30-83 199 0 0,26 73-203 0 0,2-1 0 0 0,-12-58 0 0 0,17 65-37 0 0,6 23-69 0 0,-2-8 36 0 0,1 0 1 0 0,0 0-1 0 0,0 0 0 0 0,1-15 0 0 0,0 26-42 0 0,1-1-1 0 0,0 1 0 0 0,0-1 0 0 0,0 1 1 0 0,0-1-1 0 0,0 1 0 0 0,0-1 0 0 0,0 0 1 0 0,0 1-1 0 0,0-1 0 0 0,0 1 1 0 0,1-1-1 0 0,-1 1 0 0 0,0-1 0 0 0,0 1 1 0 0,0-1-1 0 0,1 1 0 0 0,-1-1 0 0 0,0 1 1 0 0,0 0-1 0 0,1-1 0 0 0,-1 1 0 0 0,0-1 1 0 0,1 1-1 0 0,-1 0 0 0 0,1-1 1 0 0,-1 1-1 0 0,0 0 0 0 0,1-1 0 0 0,0 1 1 0 0,0 0-3 0 0,0 0 1 0 0,0 0-1 0 0,0 0 1 0 0,0 0-1 0 0,0 1 1 0 0,0-1 0 0 0,0 0-1 0 0,0 1 1 0 0,0-1-1 0 0,0 1 1 0 0,0-1-1 0 0,0 1 1 0 0,-1-1 0 0 0,3 2-1 0 0,30 33-45 0 0,-28-31 49 0 0,107 111 22 0 0,-90-95-21 0 0,1-1 0 0 0,1-1 0 0 0,35 20 0 0 0,18 3 120 0 0,-75-40-58 0 0,-1-2-57 0 0,0 0 1 0 0,0 0 0 0 0,0 0-1 0 0,0-1 1 0 0,0 1-1 0 0,0 0 1 0 0,0-1-1 0 0,-1 1 1 0 0,1 0 0 0 0,0-1-1 0 0,-1 1 1 0 0,1-1-1 0 0,-1 1 1 0 0,1-1 0 0 0,-1 1-1 0 0,0-1 1 0 0,0 1-1 0 0,1-1 1 0 0,-1 1 0 0 0,0-1-1 0 0,-1 1 1 0 0,1-1-1 0 0,0 1 1 0 0,0-1 0 0 0,-1 1-1 0 0,1-1 1 0 0,-1-1-1 0 0,-28-124 584 0 0,-37-131-100 0 0,60 236-468 0 0,4 17-40 0 0,1 0 0 0 0,-1-1 0 0 0,1 1-1 0 0,0-12 1 0 0,1 16-93 0 0,12 13-3552 0 0,-10-4 1610 0 0,-2-1 160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7:58:33.1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16 112 0 0,'7'-3'198'0'0,"0"0"0"0"0,0 1 0 0 0,0 0 0 0 0,0 0 0 0 0,1 1 0 0 0,-1 0 0 0 0,1 0 0 0 0,-1 1 0 0 0,1 0 0 0 0,12 1 0 0 0,-8 1-61 0 0,-1 0 0 0 0,1 1 0 0 0,-1 1 0 0 0,1 0 0 0 0,-1 0 0 0 0,12 7 0 0 0,2 5 48 0 0,1 0 0 0 0,-2 1 1 0 0,-1 2-1 0 0,34 33 0 0 0,-40-34-71 0 0,0 1 0 0 0,-1 1 0 0 0,-1 0 0 0 0,-1 1 0 0 0,-1 1 0 0 0,0 0 0 0 0,-2 1 0 0 0,-1 0 0 0 0,14 49 0 0 0,-19-56-81 0 0,-1 0 0 0 0,-1 1-1 0 0,-1-1 1 0 0,0 1 0 0 0,-1-1-1 0 0,-1 1 1 0 0,-1 0 0 0 0,0-1-1 0 0,-1 1 1 0 0,0-1 0 0 0,-2 0-1 0 0,0 0 1 0 0,-1 0 0 0 0,0 0-1 0 0,-1-1 1 0 0,-10 18 0 0 0,7-19-395 0 0,-1 0 1 0 0,0-1-1 0 0,-1 0 1 0 0,-1-1 0 0 0,0 0-1 0 0,0-1 1 0 0,-1 0 0 0 0,-19 12-1 0 0,-10 2-1112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7:58:39.4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1 492 0 0,'0'0'1838'0'0,"-2"0"-1334"0"0,-2 0-323 0 0,1 0 0 0 0,0 1 1 0 0,-1 0-1 0 0,1-1 0 0 0,0 2 0 0 0,0-1 0 0 0,0 0 0 0 0,0 0 0 0 0,0 1 0 0 0,0 0 0 0 0,0 0 1 0 0,0-1-1 0 0,1 2 0 0 0,-1-1 0 0 0,-4 4 0 0 0,-4 7-103 0 0,0-1-1 0 0,-9 16 1 0 0,2-4 144 0 0,-7 9-157 0 0,1 1 0 0 0,1 2 0 0 0,2 0 0 0 0,2 2 0 0 0,1 0 1 0 0,2 1-1 0 0,2 0 0 0 0,2 2 0 0 0,1-1 0 0 0,-5 43 0 0 0,14-67-51 0 0,1 0-1 0 0,0 1 1 0 0,2-1-1 0 0,0 0 1 0 0,1 1-1 0 0,0-1 1 0 0,1 0-1 0 0,1 0 1 0 0,1 0-1 0 0,0-1 1 0 0,10 21-1 0 0,-8-24 9 0 0,-1 0 1 0 0,2 0-1 0 0,0 0 0 0 0,0-1 0 0 0,1-1 0 0 0,0 0 1 0 0,1 0-1 0 0,0 0 0 0 0,0-1 0 0 0,1-1 0 0 0,0 0 1 0 0,1 0-1 0 0,24 11 0 0 0,-15-10-36 0 0,2 0-1 0 0,-1-1 1 0 0,1-1 0 0 0,0-1-1 0 0,1-1 1 0 0,-1-1 0 0 0,30 1-1 0 0,-48-6-350 0 0,0 1 0 0 0,-1-1-1 0 0,1 1 1 0 0,-1-1-1 0 0,1-1 1 0 0,-1 1 0 0 0,0 0-1 0 0,0-1 1 0 0,1 0 0 0 0,-1 0-1 0 0,7-5 1 0 0,-3 3-1252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7:58:43.1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3 427 124 0 0,'-1'5'137'0'0,"1"0"0"0"0,-1 0 0 0 0,1 0 1 0 0,0 0-1 0 0,0 0 0 0 0,0 0 0 0 0,1 0 0 0 0,1 7 0 0 0,0 5 91 0 0,-1 9 28 0 0,0-1 1 0 0,2 0-1 0 0,2 1 0 0 0,0-1 0 0 0,15 41 1 0 0,-20-64-230 0 0,0-1 0 0 0,1 0 0 0 0,-1 0 0 0 0,0 0 0 0 0,1-1 0 0 0,-1 1 0 0 0,1 0 0 0 0,0 0 0 0 0,-1 0 0 0 0,1 0 0 0 0,0 0 0 0 0,0-1 0 0 0,-1 1 0 0 0,1 0 0 0 0,0 0 0 0 0,0-1 0 0 0,0 1 0 0 0,0-1 0 0 0,0 1 0 0 0,0-1 0 0 0,0 1 0 0 0,0-1 0 0 0,0 0 0 0 0,0 1 0 0 0,0-1 0 0 0,0 0 0 0 0,0 0 0 0 0,1 0 0 0 0,1 0 28 0 0,-1-1 1 0 0,1 1-1 0 0,-1-1 0 0 0,0 0 1 0 0,1 0-1 0 0,-1 0 0 0 0,0 0 1 0 0,0 0-1 0 0,0-1 0 0 0,0 1 1 0 0,0-1-1 0 0,0 1 0 0 0,2-3 1 0 0,2-3 104 0 0,-1 0 0 0 0,0 0 1 0 0,0 0-1 0 0,-1-1 1 0 0,0 0-1 0 0,0 0 0 0 0,5-15 1 0 0,-3 6-1 0 0,-2 9-36 0 0,-1 0 0 0 0,-1 0 1 0 0,1 0-1 0 0,-1 0 0 0 0,1-14 1 0 0,-1 9 85 0 0,3 11-123 0 0,-4 2-87 0 0,0 1 1 0 0,0-1 0 0 0,-1 1-1 0 0,1 0 1 0 0,0-1-1 0 0,-1 1 1 0 0,1 0-1 0 0,0-1 1 0 0,-1 1-1 0 0,1 0 1 0 0,-1 0-1 0 0,1-1 1 0 0,-1 1 0 0 0,1 0-1 0 0,0 2 1 0 0,12 40-3 0 0,-10-33-9 0 0,0 0 0 0 0,0 0 0 0 0,1 0 0 0 0,1 0 0 0 0,-1 0 0 0 0,11 14 1 0 0,-8-14 3 0 0,-5-7 8 0 0,-1 0 0 0 0,1-1 1 0 0,0 1-1 0 0,0-1 0 0 0,0 1 0 0 0,0-1 0 0 0,0 0 0 0 0,0 0 0 0 0,0 0 1 0 0,1 0-1 0 0,-1 0 0 0 0,1-1 0 0 0,-1 1 0 0 0,1-1 0 0 0,0 0 0 0 0,0 1 1 0 0,-1-1-1 0 0,1 0 0 0 0,0-1 0 0 0,0 1 0 0 0,0 0 0 0 0,0-1 0 0 0,0 0 1 0 0,4 0-1 0 0,-3 0 12 0 0,0 0 1 0 0,1 0 0 0 0,-1-1 0 0 0,0 1 0 0 0,0-1 0 0 0,0-1-1 0 0,1 1 1 0 0,-1 0 0 0 0,0-1 0 0 0,-1 0 0 0 0,1 0-1 0 0,0 0 1 0 0,0 0 0 0 0,5-5 0 0 0,-4 2 14 0 0,-1 1 1 0 0,0-1-1 0 0,0 0 1 0 0,0 0-1 0 0,0 0 1 0 0,-1-1 0 0 0,0 1-1 0 0,0-1 1 0 0,2-7-1 0 0,0-2 135 0 0,-1 1-1 0 0,-1-1 0 0 0,0 0 1 0 0,-1-1-1 0 0,-1 1 1 0 0,0 0-1 0 0,-2-24 1 0 0,-1 25-43 0 0,-1-1 1 0 0,0 1-1 0 0,-1 0 0 0 0,-1 0 1 0 0,-6-14-1 0 0,0 0-267 0 0,9 22-369 0 0,-2-6-718 0 0</inkml:trace>
  <inkml:trace contextRef="#ctx0" brushRef="#br0" timeOffset="1">510 0 336 0 0,'5'0'585'0'0,"14"1"-290"0"0,1 1-1 0 0,-1 0 0 0 0,0 2 0 0 0,0 0 0 0 0,0 1 1 0 0,0 1-1 0 0,-1 1 0 0 0,1 0 0 0 0,-2 1 1 0 0,32 20-1 0 0,-25-12-163 0 0,-1 2 0 0 0,0 0 1 0 0,-2 1-1 0 0,0 1 0 0 0,-1 1 1 0 0,33 45-1 0 0,-27-29 22 0 0,-1 1 1 0 0,-2 1-1 0 0,28 65 0 0 0,-45-87-108 0 0,0-1 0 0 0,-2 1 0 0 0,0 0-1 0 0,-1 0 1 0 0,2 21 0 0 0,-5-26-13 0 0,0-1-1 0 0,-1 1 1 0 0,0-1-1 0 0,0 0 1 0 0,-1 1 0 0 0,-1-1-1 0 0,0 0 1 0 0,-8 20-1 0 0,5-19-105 0 0,0 0 1 0 0,-1 0-1 0 0,0-1 0 0 0,0 1 0 0 0,-2-2 0 0 0,-17 20 0 0 0,15-20-724 0 0,0-1 0 0 0,-1 0-1 0 0,-19 12 1 0 0,11-9-627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29T15:01:31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25941 1409 3 0,'-6'3'227'0,"4"-2"-18"0,2-1-14 0,0 0-16 15,0 0-20-15,0 0 12 0,0 0-16 0,0 0-9 16,25-1-13-16,-7-2-3 0,9-3-5 0,5-1-4 16,4-5-6-16,-1 2 1 0,15-6-8 0,2-1-2 15,4 0-13-15,-3-2-5 0,1-1-4 16,1 2-8-16,-1 0-7 0,-1 2-34 0,-1 0-6 0,1 1-1 16,-2 1-7-16,-14 2 0 0,-2 1-1 0,-2 2-3 15,-3-2-1-15,-9 4-4 0,-3-1 5 0,-3 4-3 16,-2-1 0-16,-6 1-3 0,0 2 0 0,-2-1 6 15,1 1-8-15,-4 1 1 0,5 0-2 0,-7 1-6 16,2-3-9-16,-2 3-20 0,8-1-24 16,-8 1-25-16,0 0-28 0,0 0-24 0,0 0-28 15,0 0-55-15,0 0-183 0,0 0-426 0,0 0 189 16</inkml:trace>
  <inkml:trace contextRef="#ctx0" brushRef="#br0" timeOffset="957.49">27295 1247 1740 0,'-5'5'83'0,"-1"-2"-86"0,3 1 8 16,-1 0-9-16,0-1 18 0,1 0-14 0,3-3 15 16,-3 3-3-16,3-3 4 0,-2 2 9 0,2-2-1 15,0 0 10-15,0 0 19 0,0 0 29 0,0 0 14 16,13-5 0-16,-5-4 3 0,10-2 1 0,-8-3-6 16,9-4 0-16,2-1-5 0,-1-2-5 0,-3-3-10 0,1 4 2 15,-4-2-7-15,3-1 4 0,-7 6-11 16,-1 1-7-16,0-1-4 0,-2 3-6 0,-1 3-6 15,0 1 2-15,-4 1-7 0,0 2-3 0,0 0-9 16,-4 3-6-16,0-3-11 0,-3 3-10 0,2 1-1 16,-3 2-16-16,6 1-10 0,-18 2-12 0,4 5-12 15,-1 0-11-15,-2 3 1 0,2 1-6 0,5 0-11 16,-2 1 1-16,2-3-5 0,4-1 5 0,3-2 1 16,2-1 8-16,0 1 6 0,-1-2 3 0,4-1 12 15,2-2 11-15,3 1 9 0,2-2 13 0,4-2 5 16,5-1 5-16,-2-1 0 0,5 1 5 0,-8 0-6 15,3 3 7-15,-7-2-6 0,3 2 4 0,-1 1-2 16,-6-1 0-16,4 2 4 0,-4 2 0 0,0 1 0 16,-2 2 0-16,-2 0 8 0,3 3-1 0,-4 1-2 15,0 0 6-15,1 0 0 0,-1 0-3 0,4 2 4 16,-4-3-3-16,0 1 4 0,0-2-1 0,0 1-1 16,3-4 0-16,-2 0-5 0,2 0 8 15,0 0-6-15,-3 0 2 0,4-1-3 0,-1-1 6 16,-2 2-6-16,0-3 0 0,3 2 2 0,-1-3 1 15,-1 0 0-15,2 1-3 0,-4-3 6 0,10-2-2 0,-3 0 1 16,-1-1-1-16,4-4-2 0,2-1 2 16,1-5-2-16,3 0-2 0,4-7 0 0,-1-2-6 0,2 1 12 15,-3-1-4-15,1 1 3 0,-6 5 5 16,-3 0-2-16,2 3 1 0,-3-2-1 0,-3 3-5 16,1 3 0-16,-2-3 1 0,-1 3 0 0,-2 0-1 15,-1 0-6-15,2 2-1 0,0 0-2 0,-3 1-3 16,0 1-4-16,0-1-2 0,0 6 3 0,-2-8-6 15,0 4 0-15,2 4 0 0,-2-7-6 0,2 7 2 16,0 0-4-16,-2-5 1 0,2 5 5 0,0 0-3 16,0 0 4-16,0 0 1 0,-17 13 3 0,12-3 0 15,0-1 0-15,0 3 4 0,-3 3-3 0,-2-1 1 16,2 2 6-16,3 3-3 0,-4-2 4 0,-1-3-2 16,6 2 3-16,-1-5 1 0,1-1-6 0,3 1-3 15,1-4-12-15,0 1-2 0,3-1-10 0,-1-2-11 16,3-2-29-16,0 1-31 0,4-2-26 0,4 0-36 15,-4-2-125-15,-9 0-315 0,18-2 141 0</inkml:trace>
  <inkml:trace contextRef="#ctx0" brushRef="#br0" timeOffset="1774.64">28163 855 170 0,'0'0'232'16,"0"0"-14"-16,0 0-11 0,-17-16-16 0,17 16-19 15,0 0-11-15,0 0-15 0,0 0-19 0,0 0-15 16,0 0-7-16,0 0-12 0,-28 5-11 0,20 4-7 15,1 1-10-15,-5 5-3 0,2 0-7 0,2 3-7 16,-3 6-3-16,5-6-6 0,-2 5 0 16,3-5-6-16,1 0 0 0,1 0-5 0,2-2 0 0,2 3-4 15,-1-6-3-15,2-1-4 0,3 0-1 0,-3-2 0 16,5-1-2-16,0-3 3 0,0-3-1 0,2-1-1 16,3-5-5-16,1 0 3 0,5-7-2 0,6-3 0 15,-9 0 3-15,6-6-8 0,1 0 5 0,-3-3-2 16,-4-2-2-16,5-1 2 0,-5 5-4 0,-3 6-1 15,-4 5 1-15,-8 9 0 0,13-17-1 0,-13 17 1 16,8-11-5-16,-6 7 5 0,-2 4-9 16,4-6-1-16,-4 6 1 0,0 0-3 0,0 0 2 0,0 0 4 15,-9 17-5-15,4-8 3 0,0 3 0 16,-3 3 2-16,0-2-1 0,2 1-1 0,0 3 1 16,2-4-7-16,3 4 6 0,1-4-4 0,0-2 9 15,2 1-5-15,5-2 1 0,-3-2 3 0,3 1 0 16,6-6 2-16,-3-3 0 0,2-2 2 0,3-2 9 0,-1-4 3 15,5-3 3-15,7-5-6 0,-6-1 0 16,5-3 3-16,-2-1-5 0,-3 1 2 0,-3-3 0 16,1 2-3-16,-9 4 1 0,1 0-2 0,-1 4 1 15,-9 13-1-15,7-17-1 0,-7 17-7 0,8-11-3 16,-8 11-8-16,0 0-7 0,0 0-4 0,0 0-13 16,0 0-8-16,0 0-8 0,-22 3 8 0,22-3-3 15,-18 13 0-15,11-6 4 0,0 2-6 0,4 0 2 16,-1 0 9-16,1 1 0 0,2-2 8 0,1 3 2 15,0-1 2-15,1 1-2 0,2 0 11 0,1 0-3 16,2 1 5-16,0 0 5 0,1 0-4 16,-1-2 4-16,2-2-11 0,-1-2-19 0,-1-1-28 0,1-4-44 15,3-1-45-15,-10 0-172 0,18-5-353 0,-4 0 157 16</inkml:trace>
  <inkml:trace contextRef="#ctx0" brushRef="#br0" timeOffset="2031.02">29002 905 188 0,'0'0'201'0,"0"0"-10"0,0 0-7 15,0 0-12-15,0 0-15 0,36-5-8 0,-36 5-19 16,36-8-12-16,-36 8-12 0,39-9-15 0,-18 4-2 16,5-3-10-16,-5 2-7 0,-3 0-8 0,0-4-16 15,-18 10-15-15,30-8-16 0,-30 8-24 0,20-11-21 16,-20 11-47-16,19-7-27 0,-19 7-46 0,12-11-141 16,-12 11-311-16,0 0 138 0</inkml:trace>
  <inkml:trace contextRef="#ctx0" brushRef="#br0" timeOffset="2246.42">29083 720 50 0,'0'0'285'16,"0"0"-26"-16,0 0-22 0,0 0-34 0,0 0-18 15,0 0-17-15,0 0-21 0,0 0-4 0,0 0-21 16,0 0-6-16,0 0-13 0,4 60-7 15,-4-32-9-15,-1 2-8 0,-2 1-4 0,3 0-9 0,0 2-4 16,6 1-5-16,-4-3-7 0,0 2-2 0,2-4-21 16,0-3-43-16,0-7-52 0,-2-3-54 0,2-4-66 15,-1-1-191-15,-3-8-410 0,2-1 181 0</inkml:trace>
  <inkml:trace contextRef="#ctx0" brushRef="#br0" timeOffset="2696.76">29695 529 58 0,'0'0'240'0,"0"0"-23"0,0 0-21 0,0 0-3 15,0 0-2-15,0 0-11 0,0 0-13 16,0 0-2-16,23 54-7 0,-11-28 0 0,-5 5-2 16,0 2-11-16,-1 1-8 0,3-1-11 0,1 12-1 15,-2-9-6-15,1-2-14 0,2-1-2 0,-4-1-16 16,0 1-2-16,1-3-7 0,-1 0-12 0,-1-6 1 16,-2-6-13-16,-2-7-11 0,2 0-26 0,-3-3-21 15,-1-2-24-15,2-1-27 0,0-2-43 0,-2-3-48 16,0 0-57-16,0 0-51 0,-14 4-188 0,14-4-478 15,-20 0 212-15</inkml:trace>
  <inkml:trace contextRef="#ctx0" brushRef="#br0" timeOffset="3602.33">29593 1102 63 0,'0'0'263'0,"0"0"1"16,-7-4-10-16,7 4-14 0,0 0-17 0,0 0-25 15,20-10-18-15,-2 3-18 0,3-1-18 0,6 0-12 16,6-5-23-16,-1 3-24 0,0-1-37 15,1 1-29-15,-1 2-40 0,0-6-38 0,-1 5-25 16,-3-3-11-16,-2 3-16 0,-2-1 3 0,-5 3 12 16,-2 0 7-16,-4 2 26 0,-2 0-7 0,1 3 7 15,-5-1 27-15,2-1 30 0,-4 2 4 0,2-1 18 16,0 1 13-16,-3 0 14 0,1-2 9 0,-1 1 12 16,0-1 6-16,-4 4 13 0,0 0 18 0,0 0 9 15,0 0-8-15,18-22 4 0,-18 22-4 0,0 0 1 16,0 0-3-16,2-14-10 0,-2 14-4 0,0 0-6 15,0 0-12-15,0 0-9 0,-6-23-6 0,6 23-2 16,0 0-15-16,0 0-2 0,0 0-5 0,0 0-6 16,-27-3-2-16,27 3-2 0,-23 9-5 0,14-2-7 15,-5 3-1-15,-1 2-6 0,1 0 0 0,1-1-6 16,1 1-5-16,2 1-4 0,3-3-7 0,0 1 0 16,3-3-1-16,-1 2 1 0,4-3-3 0,-3-2 2 15,7 3 3-15,-3-3 6 0,0-5 4 16,7 2 2-16,-7-2 15 0,17-2 12 0,-7-2 1 0,2-2 14 15,-2-1 9-15,1 0 15 0,1-1-2 0,-4 1-10 16,2 3 2-16,-4 0-9 0,-2 2 0 0,1-1-11 16,-1 1-11-16,-4 2-1 0,0 0-6 0,0 0 7 15,8 11-17-15,-8-2-7 0,-3 2-1 0,1 2-25 16,0 4-7-16,1 1-10 0,-1-4-10 16,4 3-20-16,-2-4-20 0,1-3-10 0,3 0 3 15,1-5-9-15,0 0-4 0,3-3-10 0,-8-2-1 16,19-7 3-16,-10 0 26 0,4-5 2 0,-3-2 15 15,2-3 9-15,-3-8-3 0,3-5 12 0,1-1 6 16,-4-2 4-16,3-12-9 0,-5-3 1 0,4-1-7 0,-4 3 1 16,1-6-3-16,-3 7 9 0,1 10 8 15,-4 3 55-15,0 5 14 0,2 2 17 0,-4 9 3 16,0 16 19-16,0-22 23 0,0 22 8 0,-4-12-6 16,4 12 0-16,0 0-8 0,0 0-4 0,0 0-7 15,0-20-4-15,0 20-6 0,0 0-4 0,0 0-11 16,0 0 16-16,0 0 0 0,0 0-4 0,0 0 2 15,0 0-2-15,25 60-4 0,-20-36-2 0,2 7-2 16,-6 0-3-16,-1 1 2 0,2 1-1 16,0-1-7-16,-2 0 3 0,-2-2-6 0,2-5 2 0,0 1-2 15,0-8 5-15,-3-6 0 0,3 1 5 16,0-2 0-16,0-4 11 0,0 0 13 0,0-2 14 16,0-5 9-16,0 7 4 0,0-7 1 0,0 0-12 15,0 0-14-15,0 0-1 0,0 0-9 0,0 0 0 16,0 0-12-16,37-24 0 0,-37 24-8 0,0 0-8 15,22-10-8-15,-22 10-5 0,0 0 0 0,23-2-8 0,-23 2 5 16,0 0-16-16,0 0 8 0,31 12 0 16,-22-6-8-16,-4 2 3 0,0 2 5 0,-3 0 2 15,1-1 0-15,-3-1-4 0,-1 2 3 0,-2 1 3 16,-3 0 4-16,-1-2-7 0,-4 4 5 0,-2-1-1 16,-5-1 5-16,-5 3-2 0,-4 0 0 0,-1-2 5 15,1-3-7-15,-2 2 5 0,2-4-1 0,7 0-1 16,3-4-2-16,3 1-22 0,-1 1-23 0,3-1-37 15,6-1-44-15,-2-2-47 0,8-1-56 16,0 0-44-16,0 0-183 0,0 0-490 0,0 0 217 0</inkml:trace>
  <inkml:trace contextRef="#ctx0" brushRef="#br0" timeOffset="4725.97">30532 838 85 0,'0'0'210'0,"14"-17"-11"0,-14 17-18 0,0 0-18 16,0 0-7-16,12-15-8 0,-12 15-14 0,0 0-7 16,0 0-19-16,0 0-9 0,0 0-9 0,0 0-8 15,0 0-12-15,0 0 1 0,0 0-9 0,0 0-6 16,0 0-2-16,0 22-7 0,-3-9-3 0,-1-2-4 16,-1 3-1-16,0 2-4 0,3-4-7 0,-1 0 2 15,-1 0-5-15,1-2-9 0,3-2-4 0,0-3-5 16,0-1-1-16,0-4 4 0,3 7 1 0,-3-7-1 15,0 0 8-15,0 0-4 0,27-12 16 0,-13 2 1 16,-14 10 16-16,28-24 8 0,-14 11-5 16,2 0 6-16,-5 0 3 0,0 5 0 0,-11 8-5 0,19-15-4 15,-19 15-4-15,0 0-2 0,12-10-16 0,-12 10 4 16,0 0-10-16,0 0-2 0,0 0 1 16,0 0-11-16,10 7 8 0,-10-7 3 0,-3 14-19 15,0-5 9-15,-3 4-9 0,3-2 0 0,-1-3-9 16,1 2-12-16,0 1-8 0,0-2-19 0,6-1-2 15,-2-2 7-15,2-3-1 0,-2 1 9 0,-1-4 1 0,12 1 6 16,-12-1 3-16,21-10 0 0,-21 10 6 0,31-22 3 16,-16 6-4-16,-1-4 6 0,7-3 1 15,-6-5-2-15,3 1 4 0,-2-4 3 0,3-13 1 16,-7 11 2-16,2-13 0 0,-5 11 2 0,-2 0-4 16,-2 1 2-16,0 0-3 0,-5 7 12 0,1 0 8 15,-2 9-7-15,1 0 6 0,0 18 2 0,-1-21-3 16,1 21-1-16,0 0-3 0,-3-19-3 0,3 19-7 15,0 0 4-15,0 0-4 0,0 0 2 0,0 0-1 16,0 0 1-16,0 0 2 0,-7 68 3 0,3-41 0 16,0 2 2-16,-1 2-4 0,0 5 3 0,-2 9 0 15,3-12 2-15,-3 3-6 0,5-1 7 16,-1-4-3-16,3 2-1 0,3-4 3 0,3-3-13 16,0-2 11-16,3-9 4 0,0 0-3 0,5-3 5 15,3-1-7-15,2-3 1 0,6-1 6 0,3-4 0 0,-5-3-4 16,8-3 5-16,-3-4 2 0,2 0 8 0,-4-2-3 15,1-3-1-15,-4 0 9 0,-5 3 1 0,1-3 0 16,-1 2-1-16,-4-3 1 0,-1 0 12 16,0 1-10-16,-6-2 8 0,-7 14-2 0,12-23 8 15,-4 11-6-15,-8 12-4 0,6-21-2 0,-6 21-1 16,1-20-20-16,-1 20 19 0,-1-17-7 0,1 17-7 16,-8-14-8-16,8 14 3 0,0 0-5 0,0 0-1 15,-21-6-8-15,21 6-12 0,0 0-7 0,-41 25-7 16,25-13-24-16,1 1 5 0,2 1-6 0,2-1-7 15,-1-2 4-15,12-11-3 0,-13 19 2 16,13-19 3-16,-3 14 7 0,3-14 5 0,0 0 9 0,0 0 21 16,0 0 13-16,0 0 15 0,35 7 2 0,-35-7 12 15,0 0 0-15,0 0 3 0,48-17-3 0,-48 17-2 16,0 0-7-16,24-7-1 0,-24 7-10 0,0 0-1 16,0 0 0-16,0 0-2 0,0 0-7 0,0 0 0 15,29 12-3-15,-29-12 5 0,6 15-15 0,-5-8-12 16,0 0 5-16,2 0-2 0,-1-2 2 0,2 2-6 15,-3-2 6-15,0-2-1 0,3 1 6 0,-4-4 1 16,0 0 6-16,0 0 10 0,0 0 8 0,0 0-1 16,0 0 4-16,0 0 1 0,37-20-1 15,-24 7 5-15,-3-2-4 0,5-7-6 0,2 2 2 16,-1-5-6-16,-1-7 0 0,-1 2-3 0,3-3-4 16,3-13-3-16,2 0-4 0,-2 2 0 0,-4 0 3 15,-5 12-2-15,-1 4 1 0,-2-1-9 0,-3 3 14 16,0 8 2-16,-5-1-6 0,3 3 5 0,-3 16 2 15,2-21-1-15,-2 21-1 0,0-14 1 0,0 14 0 16,0 0-7-16,0 0-2 0,0 0-2 0,0 0 3 16,0 0 2-16,0 0-2 0,0 0 6 0,0 0-11 15,0 0 12-15,0 0 0 0,-16 66 2 16,7-41-1-16,0 7-2 0,1 0 5 0,-3-1-1 16,-6 15 3-16,3-2 1 0,4-13-3 0,0 1 3 0,2-1 1 15,-1-2-3-15,4-5 0 0,2-5-2 0,0-5-20 16,3-14-11-16,0 21 4 0,0-21-5 0,7 11-16 15,-7-11-36-15,0 0-36 0,28 6-55 0,-28-6-49 16,0 0-166-16,0 0-422 0,45-20 188 0</inkml:trace>
  <inkml:trace contextRef="#ctx0" brushRef="#br0" timeOffset="5012.21">31337 706 116 0,'0'0'230'0,"0"0"-10"0,0 0-13 0,0 0-22 16,0 0-14-16,0 0-15 0,73-22-13 0,-41 14-12 16,3-2-18-16,-2 0-8 0,-4 3-8 0,-2 2-13 15,-6 1-7-15,-21 4 8 0,25-4 1 0,-25 4 4 16,0 0 2-16,26-6-8 0,-26 6-4 0,0 0-8 16,0 0-7-16,0 0-14 0,20-4-5 15,-20 4-7-15,0 0-2 0,0 0-1 0,0 0-4 16,5 25-3-16,-5-25 1 0,-5 25-10 0,1-7 0 15,-5 1 3-15,7-1-2 0,-3 0-4 0,-2-1-13 16,6-2-16-16,-4-1-26 0,5-14-25 0,-4 21-36 16,4-21-21-16,0 0-13 0,0 0-42 0,0 0-60 15,0 0-136-15,0 0-399 0,0 0 176 0</inkml:trace>
  <inkml:trace contextRef="#ctx0" brushRef="#br0" timeOffset="5118.93">31726 471 36 0,'0'0'137'0,"0"0"-32"16,0 0-46-16,0 0-60 0,0 0-55 0,0 0-61 0,0 0 26 15</inkml:trace>
  <inkml:trace contextRef="#ctx0" brushRef="#br0" timeOffset="5807.62">31796 595 291 0,'0'0'275'0,"0"0"-27"16,0 0-28-16,0 0-23 0,0 0-22 0,0 0-22 15,0 0-15-15,0 0-9 0,0 0-15 0,0 0-10 16,-13 42-5-16,8-23-15 0,0 1-7 0,3-2-9 16,-3 1-6-16,3 0-6 0,0 7-4 0,1-7-2 15,1 0-10-15,3 1 2 0,-1-8-7 0,4 1-1 16,2-5 2-16,-1 2-7 0,7-5-6 15,-3-2-1-15,5 0 1 0,-16-3 1 0,0 0-2 16,45-12 13-16,-30 0-4 0,1 0 16 0,-5 0 1 16,2-6-5-16,-2 1-3 0,0-5 7 0,0-3-7 15,-6 10 4-15,-2-3-16 0,-1 2 8 0,-2 16-5 16,-4-28-4-16,-2 19-11 0,6 9-6 0,-19-26-1 0,7 16-4 16,12 10 2-16,-21-11-11 0,21 11-13 0,-21-8-13 15,21 8-10-15,0 0-5 0,0 0-12 16,-37 3-9-16,37-3-3 0,0 0-6 0,-20 22 4 15,20-22 1-15,-8 19 3 0,8-19 8 0,0 20 2 16,0-20-7-16,5 16 18 0,-5-16 8 0,0 0-5 16,16 17 13-16,-16-17 5 0,22 3-2 0,-22-3 18 15,43-5 10-15,-15-2-2 0,1-3 7 0,2 0 7 16,0 3-11-16,0-5 13 0,0 5-2 0,-4 0-2 16,-10 1-2-16,-17 6-1 0,21-4-6 0,-21 4 3 15,0 0-1-15,0 0-3 0,0 0-1 0,0 0 2 16,0 0 3-16,0 0 3 0,16 27 1 0,-16-27 6 15,-23 40-3-15,9-18 2 0,2-1 5 16,2-4-8-16,0 0 8 0,1 0 2 0,1-3 0 16,0 0 4-16,3-3-7 0,5-11 2 0,-5 14 20 15,1-10 19-15,4-4 28 0,0 0 19 0,0 0 7 16,0 0-12-16,0 0-9 0,0 0-4 0,0 0-3 0,46-40-18 16,-26 15 1-16,4-1-17 0,1 0 5 15,3-2-15-15,-1 5 3 0,-5 1-11 0,2 5-2 16,-5 0 1-16,-2 6-1 0,-7 3-14 0,-10 8-2 15,18-14 6-15,-18 14-5 0,0 0-6 0,17-8-8 16,-17 8-3-16,0 0-9 0,0 0 13 0,0 0-1 16,0 0-6-16,0 0 6 0,0 0-5 0,0 0 8 15,27 28-2-15,-27-28 0 0,1 22-8 0,-2-4 6 16,-2-1 2-16,-1 0-2 0,-1 0-16 0,3 3-43 16,-1-3-26-16,-1-1-34 0,4-16-21 0,1 21-15 15,-1-21-21-15,0 0-34 0,20 14-56 0,-20-14-211 16,32-6-516-16,-32 6 229 0</inkml:trace>
  <inkml:trace contextRef="#ctx0" brushRef="#br0" timeOffset="5904.83">32769 706 52 0,'11'-4'252'0,"-2"3"-11"0,-9 1 1 15,14-5 1-15,-14 5-12 0,9-1-17 0,-9 1-25 16,0 0-30-16,0 0-51 0,0 0-87 0,0 0-92 16,0 0-243-16,0 0-340 0,0 0 151 0</inkml:trace>
  <inkml:trace contextRef="#ctx0" brushRef="#br0" timeOffset="13449.75">29781 1449 109 0,'0'0'144'0,"0"0"-15"0,0 0-7 0,0 0-10 16,0 0-14-16,0 0-8 0,0 0-5 0,0 0 8 0,0 0 3 16,34-3 5-16,-16 1-1 0,15-4 2 15,-1 0-5-15,7-3-1 0,10 0-9 0,5-1 1 16,-4 0-4-16,4-1-3 0,-4 2-10 0,1 1-10 16,-13 3-1-16,-2-4-9 0,3 5 1 0,0-2-10 15,-5-2 0-15,0 4-4 0,-2-1-3 0,-2-2-10 16,-11 4 5-16,-1 1-10 0,0 1 2 0,-5-1-2 0,-4 1 0 15,-3-1-2-15,1 2 8 0,-1-4-6 16,3 3 9-16,-3-1-5 0,-1 1 2 0,-2-2-28 16,-3 3-1-16,9-1-1 0,-9 1 2 0,5-1 1 15,-5 1-5-15,4-4 4 0,-4 4 0 0,0 0-11 16,0 0-10-16,0 0-19 0,0 0-10 0,0 0-14 16,0 0-20-16,0 0-1 0,-22 10-37 0,7-7-12 15,-2 6-16-15,-3-2-13 0,-1 1-115 0,-7 4-303 16,1-1 134-16</inkml:trace>
  <inkml:trace contextRef="#ctx0" brushRef="#br0" timeOffset="13957.42">29920 1563 4 0,'-10'1'66'0,"10"-1"10"15,0 0 0-15,0 3 0 0,0-3 15 0,0 0 9 16,31-1-7-16,-10-2 11 0,13-2 4 15,0-4-9-15,18 0 6 0,-2-2-12 0,0-2 1 16,4-2-7-16,-6 3-9 0,-7 4 2 0,-5-3-7 16,-1 3 8-16,-2-1-7 0,0 0-6 0,-2 0-2 15,-10 5-4-15,-3-3-1 0,-4 4-5 0,-1-1-2 16,-3 2-1-16,-1-3 0 0,-1 4 1 0,-3-2-5 16,-5 3-1-16,9-4-5 0,-5 3-9 0,-4 1 0 15,6-4-11-15,-6 4 6 0,0 0-11 0,7-1 3 16,-7 1-2-16,0 0-1 0,0 0-3 0,0 0-3 15,0 0 3-15,7-2-8 0,-7 2 2 0,0 0-4 16,5-5 1-16,-5 5 3 0,0 0-7 0,0 0 4 16,0 0-3-16,0 0 5 0,0 0-5 0,0 0 0 15,0 0 2-15,0 0-3 0,0 0 2 0,0 0-2 16,0 0 1-16,0 0-3 0,0 0 6 0,0 0-3 16,0 0-4-16,0 0 5 0,0 0-2 0,0 0 2 15,0 0-2-15,0 0-2 0,0 0 4 0,0 0-6 16,0 0 2-16,0 0-2 0,0 0 7 0,0 0-4 15,0 0 1-15,0 0-4 0,0 0 3 0,0 0-2 16,0 0 5-16,0 0-2 0,0 0-5 0,0 0 5 16,0 0-5-16,0 0 1 0,0 0 4 0,0 0-5 15,0 0 5-15,0 0-3 0,0 0-1 0,0 0 1 16,0 0 5-16,0 0-5 0,0 0-2 0,0 0 0 16,0 0-11-16,0 0-2 0,0 0-19 15,0 0-6-15,0 0-24 0,0 0-13 0,0 0-13 16,0 0-31-16,0 0-23 0,0 0-19 0,0 0-16 0,0 0-106 15,0 0-308-15,0 0 137 0</inkml:trace>
  <inkml:trace contextRef="#ctx0" brushRef="#br0" timeOffset="14783.55">27470 1658 67 0,'0'0'267'15,"0"0"-15"-15,0 0-8 0,0 0-15 0,-4 1-21 16,4-1-20-16,0 0-19 0,0 0-26 0,0 0-12 16,0 0-12-16,0 0-13 0,17-5-8 0,-3 3-10 15,5 3-9-15,8-6-9 0,5 0-4 0,5-3-5 16,1 4-8-16,-2-8-8 0,0 5 0 0,11-9-8 16,-10 8-4-16,-3-3-2 0,-1-1-5 0,-1 2-2 15,-2-1 0-15,0 1-5 0,-10 2 3 0,-3 1-5 16,-4 0 1-16,2 1 1 0,-2 0-6 0,-3 1 5 15,0 2-6-15,-5 0 0 0,2 0-1 0,-1 0 2 16,-2 1-9-16,0 2 5 0,-2-3-5 0,-2 3-2 16,5-3-17-16,-5 3-11 0,7-4-16 0,-7 4-18 15,4-1-19-15,-4 1-15 0,0 0-26 0,0 0-18 16,0 0-20-16,0 0-12 0,0 0-1 0,0 0-22 16,0 0-112-16,-16 10-331 0,10-7 146 15</inkml:trace>
  <inkml:trace contextRef="#ctx0" brushRef="#br0" timeOffset="15356.05">27625 1749 96 0,'0'0'101'0,"4"3"-5"0,-4-3-11 0,10 1-10 15,-1-1-2-15,2-3-8 0,7 1-1 0,0-5-2 16,10-1 2-16,0-6 1 0,-1 7-6 0,3-7 4 16,-2 5 5-16,0-3 4 0,-3 2 1 0,-2-3 8 0,-5 7 5 15,-1-4 4-15,-6 5 5 0,-2-1 0 16,4 0 2-16,-8 3-5 0,3 1-11 0,-3-1-2 16,-1 0-12-16,0 1-8 0,1 1-8 0,-5 1-1 15,6-2-10-15,-6 2-2 0,5-4-4 0,-5 4-3 16,5-2-9-16,-5 2-7 0,4-4-6 0,0 3 0 15,-4 1-4-15,4-4-2 0,-4 4 1 0,4-2 3 16,-4 2-7-16,0 0 6 0,1-4-4 0,-1 4 1 16,0 0-4-16,0 0 8 0,0 0-6 0,0 0 1 15,0 0 0-15,4-2-4 0,-4 2-1 0,0 0 0 16,0 0-1-16,0 0-3 0,0 0 2 0,0 0 3 16,0 0-3-16,0 0 4 0,5-2-2 0,-5 2 4 15,3-2 2-15,-3 2 8 0,0 0 8 0,0 0-5 16,0 0 2-16,0 0 1 0,0 0-3 0,0 0 0 15,0 0-4-15,0 0 4 0,0-5-7 0,0 5 4 16,0 0-6-16,0 0 5 0,0 0-5 0,0 0 3 16,0 0-5-16,0 0 3 0,0 0-4 0,0 0 3 15,0 0-6-15,0 0 2 0,0 0 0 0,0 0-1 16,0 0 2-16,0 0-4 0,0 0 3 0,0 0-2 16,0 0 3-16,0 0-7 0,0 0 2 15,0 0 2-15,0 0-2 0,0 0-4 0,0 0-3 16,0 0-8-16,0 0-3 0,0 0-16 0,0 0-10 15,0 0-6-15,0 0-14 0,0 0-7 0,0 0-2 0,0 0-16 16,-6-8-4-16,6 8-40 0,-2-2-10 0,2 2-140 16,-3-3-309-16,3 3 136 0</inkml:trace>
  <inkml:trace contextRef="#ctx0" brushRef="#br0" timeOffset="30289.19">7931 6101 47 0,'16'-5'59'0,"-3"3"-2"16,9-5-7-16,-11 3 2 0,6-2-4 0,-5 1 0 16,-1 1 0-16,1-3-15 0,-2 4 12 0,0-3 3 15,-4 3-13-15,2-4 1 0,0 4-9 0,-3-1 3 16,0 2-5-16,0-2-1 0,0 2-7 0,-1-1-1 16,-1 1-7-16,-3 2-13 0,6-4-14 0,-6 4-16 15,0 0-32-15,0 0-40 0,0 0-114 0,0 0 51 16</inkml:trace>
  <inkml:trace contextRef="#ctx0" brushRef="#br0" timeOffset="30992.77">7882 6220 84 0,'-4'1'199'16,"0"0"-18"-16,4-1-12 0,-7 3-24 0,7-3-11 0,0 0-18 15,0 0-15-15,-4 2-7 0,4-2-9 0,0 0-9 16,0 0-8-16,11 2-8 0,0-3-10 0,0 0-2 15,10-4-3-15,4-4-7 0,3 2-2 16,3-4-3-16,-3 0-3 0,5-2-1 0,-2-1-7 0,1-1 1 16,-4-2 0-16,0 1-7 0,-1 1 0 0,-5 0-2 15,-4 6 10-15,-3-1 2 0,2 2 3 0,-8 2 2 16,0-1-4-16,-1 1-2 0,0 1 0 0,-1 0-5 16,-3 0-2-16,-1 3 1 0,2 0-5 15,-1-1 3-15,-1 1-6 0,-3 2-2 0,5-3 1 0,-3 1-3 16,-2 2 5-16,0 0-5 0,6-2-1 0,-6 2 3 15,0 0 0-15,0 0-3 0,2-3-4 0,-2 3 5 16,0 0-2-16,0 0-2 0,0 0 1 0,0 0 1 16,0 0-5-16,0 0 0 0,0 0-1 0,0 0 3 15,0 0 0-15,0 0-2 0,0 0-2 0,0 0 4 16,0 0-1-16,0 0-2 0,0 0 1 0,0 0-3 16,0 0-4-16,0 0 10 0,0 0-6 0,0 0 1 15,0 0-1-15,0 0 0 0,0 0 6 0,0 0-2 16,0 0 2-16,0 0 0 0,0-3-5 0,0 3 2 15,0 0 1-15,0 0 0 0,0 0 2 0,0 0-2 16,0 0-1-16,0 0-1 0,0 0 3 0,0 0-2 16,0 0 1-16,0 0 1 0,0 0-2 0,0 0 0 15,0 0 0-15,0 0-1 0,0 0 1 0,0 0-7 16,0 0 7-16,0 0-2 0,0 0-2 0,0 0 1 16,0 0 1-16,0 0 2 0,0 0 0 0,0 0-2 15,0 0 4-15,0 0-2 0,0 0 0 0,0 0-3 16,0 0 0-16,0 0 6 0,0 0-3 0,0 0 3 15,0 0-4-15,0 0 2 0,0 0 1 0,0 0-3 16,0 0-5-16,0 0 2 0,0 0 4 0,0 0-3 16,0 0 0-16,0 0 2 0,0 0-2 0,0 0-2 0,0 0 3 15,0 0-1-15,0 0 1 0,0 0 1 16,0 0 1-16,0 0-5 0,0 0 5 0,0 0-5 16,0 0 2-16,0 0-3 0,4-3-2 0,-4 3-2 15,0 0-3-15,0 0-14 0,0 0 12 0,0 0-11 16,0 0 1-16,0 0-6 0,0 0-6 0,0 0-5 0,0 0-8 15,0 0 4-15,0 0-13 0,0 0-15 16,0 0-14-16,0 0-15 0,0 0-22 0,0 0-121 16,0 0-267-16,0 0 118 0</inkml:trace>
  <inkml:trace contextRef="#ctx0" brushRef="#br0" timeOffset="32869.3">3841 6596 16 0,'-5'3'110'0,"-9"1"0"16,4 4-11-16,-7 2-11 0,4-2-6 0,-3 3-16 15,2-1 12-15,2-3-7 0,2 0-4 0,1-1-7 16,3-1-10-16,-2 0 1 0,3-1-5 0,1 0 1 16,-1-2-3-16,1 1-9 0,3-1 1 0,-2 1-4 15,3-3-5-15,-2 5-3 0,-2-1 5 0,3 4 3 16,-2-1-9-16,3 2-1 0,0 1 7 0,0 8-8 0,-1-2-2 16,1 2 8-16,1 6 7 0,2 2-3 0,-3-1 2 15,1-5-11-15,4 6-1 0,0-2-3 16,1 1-2-16,0 0 3 0,1 1 1 0,2 0-5 15,0 2 8-15,1-2-5 0,4 1 2 0,-2 4 7 16,1-4-1-16,0 2 10 0,-1 3 2 0,0 2 3 16,-2-1 2-16,-1 0 3 0,1 2 1 0,-5 1 0 15,3-1-2-15,-3 1-5 0,0 0 0 0,4-1-1 16,-5 0-6-16,1-5-1 0,4 3 8 0,-1-3-6 16,-2 0 0-16,3 1-3 0,0-3-4 0,1-3-1 0,0 2-5 15,1 0-4-15,0 1 7 0,-1-3-7 16,2 0 2-16,1 0-4 0,0 1 1 0,-1 1 2 15,1-3 6-15,-4 4 2 0,2-1 1 0,-5 0-2 16,1 0 2-16,-3 0-5 0,5-2 1 0,-4 1 1 16,0-8-6-16,2 0-1 0,-5 3-2 0,7-5-2 0,-5 2 1 15,-3-2-3-15,3 1 3 0,1-3-1 0,-1-3 0 16,2 7-5-16,1-4 0 0,-2 2 4 0,-1-1-3 16,1 2 1-16,-1-2-3 0,-2 3 1 0,2 0-2 15,0 1 2-15,3 6 3 0,-3 2-4 0,0-3 0 16,-1-4 2-16,-2 7-1 0,0-2-4 0,2 0 2 15,-3-7-1-15,3 0 1 0,0-2-2 0,0 0 0 16,-1-5-2-16,-2 1 5 0,2 0-5 0,-1-1 3 16,-1 1-1-16,0-2 0 0,1-4-1 0,-1 0-1 15,0 0-1-15,0-2 0 0,1 1-2 0,-1 1 2 16,-1-1 1-16,2 0-2 0,-2 1 0 0,2 4 5 16,-2 0-4-16,1 3 2 0,1-4 0 15,-1 2 2-15,-1 1-7 0,1-3 6 0,0 2-1 0,0 1 1 16,-1 0-1-16,1-1-4 0,0-1 3 0,-1 0-2 15,2 0 2-15,-2-4 0 0,1 1-2 0,0 0 0 16,0-1 2-16,0 2-1 0,-2-5-4 0,2 3 5 16,2-3-1-16,-2 2-2 0,0-5 1 0,-2 8 1 15,2-4 1-15,-2 3-2 0,1-3-3 0,-1 2 4 16,2 3-4-16,-1-4 10 0,1 6-9 0,-1-4 1 16,0 5 2-16,1-4-1 0,-2 5 2 0,2-1 0 15,-1-1-1-15,1-1 0 0,0 2-1 0,-1-3-2 16,1-3 1-16,1 1 3 0,-4 1-1 0,3-4-1 15,0 1 3-15,0 1-1 0,0-6-1 0,0 7 0 16,0-4 0-16,0-3 11 0,-1 3-11 0,1-3-2 16,0 0 1-16,-1 8 2 0,1-6-3 0,0-2 3 15,0 4-5-15,0-4 4 0,0 0-4 0,0 5 3 16,0-5 5-16,1 4-5 0,-1-4 1 0,0 0-2 16,0 0 3-16,0 0-2 0,1 5 4 0,-1-5-1 15,0 0 7-15,0 0 0 0,0 0-1 0,0 0 1 16,0 0 2-16,0 0-2 0,0 0-4 0,0 0-3 15,0 0-3-15,0 0 2 0,0 0 1 0,11-9-6 16,-5 6-10-16,3-3-19 0,5-6-28 0,1 0-32 16,8-5-45-16,3 1-31 0,2-2-37 0,4-2-40 15,-1-4-148-15,12-3-424 0,-2-1 187 0</inkml:trace>
  <inkml:trace contextRef="#ctx0" brushRef="#br0" timeOffset="37530.78">8327 7245 36 0,'0'0'104'0,"0"0"-16"0,0 0-7 15,0 0 1-15,6 5 6 0,-6-5-4 0,0 0-7 16,8 0-7-16,-8 0 5 0,9 0-7 0,-9 0 5 15,15-3-6-15,-10 2-5 0,3-1-2 0,1 0 1 16,1-1-7-16,0 0-6 0,2-1-5 0,1 0-4 16,-3-2-3-16,4 3-2 0,0-2-1 0,-2-1-7 15,6 0 2-15,-7 4-7 0,3-5 0 0,-4 4 0 16,3-2-5-16,-5 4-2 0,-2-1 0 0,-1-1-3 16,0 3 1-16,2-2 0 0,-4-1-2 0,-3 3-1 15,7-1 1-15,-7 1-3 0,5-2-2 0,-5 2-2 16,4-1-4-16,-4 1-3 0,0 0-3 0,0 0-6 15,0 0-1-15,0 0 0 0,0 0-7 0,0 0-4 16,0 0 8-16,0 0-7 0,0 0-3 0,0 0 4 16,0 0-1-16,0 0-1 0,0 0 5 0,0 0-4 15,0 0 0-15,0 0 1 0,0 0-7 0,5-4-4 0,-5 4 0 16,0 0-6-16,0 0-14 0,0 0-12 16,0 0-23-16,0 0-82 0,0 0-186 0,-14 6 82 15</inkml:trace>
  <inkml:trace contextRef="#ctx0" brushRef="#br0" timeOffset="38080.5">8317 7390 49 0,'0'0'125'0,"0"0"-18"0,0 0-9 0,0 0-22 15,0 0 10-15,0 0-5 0,0 0 2 0,19-2-18 16,-9 0-12-16,0-2-6 0,3-2 3 0,5 1-2 16,1-3 6-16,-1 1-8 0,0-3 6 0,1 0-6 15,8-2-2-15,-9 3-7 0,1-1 3 0,-1 1-4 0,0 0-5 16,-3 1-1-16,1-1-1 0,-4 4 5 16,1 0-12-16,-4-1 2 0,0 1-11 0,1 2 11 15,-6-1-8-15,1 2-3 0,-1 1-4 0,-4 1-6 16,5-3-20-16,-5 3-11 0,4-3-15 0,-4 3-21 15,0 0-17-15,0 0-27 0,0 0-97 0,0 0-223 16,0 0 99-16</inkml:trace>
  <inkml:trace contextRef="#ctx0" brushRef="#br0" timeOffset="42339.41">7274 8419 8 0,'0'0'93'0,"0"0"8"0,0 0-1 15,0 0 1-15,0 0 1 0,-5 1 4 0,5-1 3 16,0 0 7-16,0 0-1 0,-1 4 4 0,1-4-1 15,0 0 0-15,0 0-2 0,0 0-4 0,0 0-8 16,0 0-5-16,0 0-7 0,0 0-9 0,0 0-8 16,-2 4-11-16,2-4-7 0,0 0-4 0,0 0-5 15,0 0-6-15,0 0-4 0,17-2-2 0,-8 2-2 16,2 2-5-16,7-4-1 0,0 0 0 0,13-4-6 16,7 1 1-16,11-9 0 0,6-3 6 0,6-1 1 0,26-7 5 15,1-1 0-15,3 0-2 0,-6 3 2 16,-22 6-4-16,30-4-9 0,2-1 2 0,-4 0 0 15,-27 7-3-15,30-4 0 0,-7 1-3 0,-27 6-5 0,4-2 4 16,-1 3-3-16,-1 0-4 0,-3-4-1 16,-3 2-2-16,0-1 4 0,-1-1-3 0,-5-3-4 15,4 1 7-15,-17 6-4 0,-1-1-3 0,-2-3 3 16,-2 2-3-16,-4 1-2 0,-2-1 0 0,-8 7 5 0,-8 1-4 16,0 0 0-16,2 0 0 0,-7 3-1 0,0 0-6 15,0-1-14-15,0 2-10 0,-1-2-17 0,-4 3-20 16,0 0-23-16,0 0-30 0,0 0-16 0,0 0-15 15,-14 7-21-15,5-4-22 0,-4 3-143 0,-3-1-362 16,-1 1 160-16</inkml:trace>
  <inkml:trace contextRef="#ctx0" brushRef="#br0" timeOffset="43138.27">7556 8591 63 0,'0'0'120'0,"0"0"-8"16,0 0-12-16,0 0-8 0,0 0-12 0,17-6-8 16,-8 3-8-16,1-1-4 0,11-2-8 0,5-4-6 0,6-1 6 15,6-4-5-15,15-4 4 0,5-1 1 0,2 1-5 16,1 0 4-16,26-10-7 0,-32 11 1 0,9-1 0 15,-2 0 0-15,2 1-3 0,21-12-5 0,-29 12-7 16,-2 0 0-16,-1 6-3 0,-17 1 0 0,-3 0-3 16,-5 2 0-16,-10 5-8 0,0-2 4 0,-5 2-4 15,-3 3-7-15,-3-2-15 0,-2 1-14 0,-1-1-17 16,-2-1-18-16,2 0-25 0,-4 1-30 0,5 0-113 16,-5 3-241-16,0-7 107 0</inkml:trace>
  <inkml:trace contextRef="#ctx0" brushRef="#br0" timeOffset="55450.79">4962 10261 66 0,'0'0'142'0,"-5"2"-11"15,5-2-12-15,0 0-9 0,-4 2-6 0,4-2-13 0,0 0-10 16,0 0-8-16,-4 3-2 0,4-3 1 15,0 0 2-15,0 0 0 0,0 0 1 0,0 0 2 16,0 0-4-16,0 0 3 0,0 0-6 0,0 0-3 16,0 0-7-16,0 0-5 0,-4 3-3 0,4-3-6 15,0 0-5-15,0 0-7 0,0 0-3 0,0 0-3 16,0 0-5-16,0 0-4 0,0 0 0 0,0 0-1 16,0 0-5-16,0 0 2 0,21-2 0 0,-11 0-4 0,3-2 1 15,7-2-11-15,1 0 2 0,9-2-1 0,0-2-1 16,3-1-8-16,4-3-2 0,12-5 0 0,0 1-3 15,-1 1-1-15,-1-2 2 0,2 1-7 0,-12 3 3 16,10-6-1-16,-1-2 0 0,0 1-7 0,-9 11 16 16,0-2 0-16,-5 2-3 0,1 2-3 0,-5-3-2 15,-2 2 4-15,-7 2-2 0,-1 2-1 0,-5 1-1 16,-3-1 7-16,0 4 0 0,-2 0 1 0,-3-2 1 16,-1 2-5-16,1 1-15 0,0 0-1 0,-5 1-14 15,8-1-14-15,-8 1-13 0,5-3-4 0,-5 3-16 16,0 0-10-16,0 0-11 0,0 0-103 0,0 0-229 15,0 0 102-15</inkml:trace>
  <inkml:trace contextRef="#ctx0" brushRef="#br0" timeOffset="56275.59">5349 10296 18 0,'7'-3'78'0,"3"-2"12"16,1-1-25-16,6-2-3 0,1-1-4 0,5-3 2 15,0-1-13-15,2-2 4 0,4 1-6 0,0 0 0 16,-1 1 0-16,0 0 3 0,3-1-12 0,-2 2 0 16,-2 0-1-16,-3 0-9 0,1 1-8 0,-6 3 5 15,-4 0-6-15,-1 1 3 0,-5 4-6 0,0-3 0 16,0 2 14-16,-3 1-11 0,1 0-7 0,-5-1 7 16,2 0 1-16,0 2-4 0,0 1-9 0,-2-2 4 15,-2 3-4-15,0 0-2 0,8-3 4 0,-8 3 8 16,0 0-14-16,3-3-1 0,-3 3-6 0,0 0-7 15,0 0-9-15,0 0 13 0,0 0-12 0,0 0-3 16,0 0-4-16,0 0 10 0,0 0-1 0,0 0 5 16,0 0-1-16,0 0-1 0,0 0 3 0,0 0 4 15,-7 10 0-15,7-10 3 0,0 0-8 0,0 0 9 16,0 0-2-16,0 0 5 0,0 0-6 0,0 0 0 16,0 0-2-16,0 0 5 0,0 0 0 0,-7 0 2 15,7 0-6-15,0 0 9 0,0 0-1 0,0 0-1 16,0 0 0-16,0 0 2 0,0 0 0 0,0 0 5 15,0 0-6-15,0 0 3 0,0 0-5 0,0 0 9 16,0 0-4-16,0 0 7 0,0 0-1 0,0 0-9 16,0 0 6-16,0 0-6 0,0 0 10 0,0 0-9 15,0 0 3-15,0 0 2 0,0 0 1 0,0 0 3 16,0 0 9-16,-11-4-2 0,11 4 3 0,0 0-2 16,0 0 5-16,0 0-6 0,0 0 2 0,0 0 14 15,0 0-14-15,-1-3 5 0,1 3-9 0,0 0-7 0,0 0 9 16,0 0-3-16,0 0 1 0,0 0-11 0,0 0-1 15,0 0 10-15,0 0-2 0,0 0-3 16,0 0 2-16,0 0-5 0,0 0 3 0,0 0 1 16,-5-2-6-16,5 2 3 0,0 0-1 0,0 0-6 0,0 0 7 15,0 0-9-15,0 0 12 0,0 0-10 0,0 0 3 16,0 0 2-16,0 0 0 0,0 0 3 16,0 0-3-16,0 0-3 0,0 0 1 0,0 0 0 0,0 0 2 15,0 0 2-15,0 0-2 0,0 0-4 0,0 0 5 16,0 0-5-16,0 0 1 0,0 0-5 0,0 0 6 15,0 0 1-15,0 0 1 0,0 0-2 16,0 0 1-16,0 0 4 0,0 0-5 0,0 0 7 16,0 0-13-16,0 0 9 0,0 0-3 0,0 0-2 0,0 0 4 15,0 0-4-15,0 0-8 0,0 0 11 0,0 0-28 16,0 0-26-16,0 0-8 0,0 0-20 0,0 0-89 16,0 0-181-16,0 0 81 0</inkml:trace>
  <inkml:trace contextRef="#ctx0" brushRef="#br0" timeOffset="71032.78">12616 13005 51 0,'0'0'145'0,"0"0"-12"0,0 0-12 0,0 0-14 16,0 0-17-16,0 0-7 0,0 0-8 0,0 0-8 15,0 0-3-15,9 9 8 0,-3-5-2 0,1 2-1 16,2 1-11-16,1 1 1 0,1 3-1 0,5 1-1 16,-3 0-5-16,2 0-2 0,0 0 3 0,7 4-11 15,-3-3-2-15,-1-3-8 0,5 4-6 0,2-2 1 16,1 0-1-16,0-1-2 0,-6-3-2 0,8 3-10 16,-1-2 7-16,-3 0-2 0,-6 0-3 0,0-5 3 15,-5 2-6-15,0-2 3 0,-3 0-3 0,-4-3-1 16,1 1-3-16,0 3 1 0,-3-3 1 0,0-1-2 0,0 1-1 15,0 0-4-15,-4-2-8 0,7 1-25 16,-7-1-8-16,2 4-12 0,-2-4-20 0,0 0-14 16,0 0-23-16,0 0-36 0,-9 5-90 0,9-5-253 15,-8 1 112-15</inkml:trace>
  <inkml:trace contextRef="#ctx0" brushRef="#br0" timeOffset="71297.59">13039 12973 112 0,'0'0'141'16,"0"0"-17"-16,0 0 8 0,-18 15-11 0,8 1-3 0,-7 9-4 15,-1 2-9-15,3 3-8 0,-12 12-11 0,4-12-14 16,-4 10 1-16,2-1-5 0,3-8-11 15,2-2-11-15,-10 11-11 0,12-12-27 0,-1-3-27 16,1-1-41-16,8-7-44 0,-7 2-117 0,5-5-240 0,4-4 106 16</inkml:trace>
  <inkml:trace contextRef="#ctx0" brushRef="#br0" timeOffset="72543.71">18584 13013 1841 0,'0'-5'30'0,"0"5"-38"0,-1-7 17 15,-2 4-6-15,3 0-9 0,0 3 11 0,-1-5 2 0,1 5 8 16,0 0-2-16,0 0-2 0,4-3 6 0,-4 3-3 16,0 0 6-16,0 0-1 0,14 9 15 15,-5-4 2-15,-3 1 4 0,4 0 8 0,-2 3-6 0,4 0 7 16,-2 1 1-16,-1-2-3 0,-4 2-3 0,4-1 3 15,-1-1-3-15,-2 1-1 0,0-2-4 0,-2-1-4 16,1-1-2-16,-1 1-2 0,0-4-17 0,0 3 5 16,0-2 1-16,0 0 1 0,-4-3 4 0,7 3 7 15,0-5 0-15,1 0 2 0,1-7-4 0,9 0-1 16,-5-3-4-16,10-7 3 0,1 0-4 0,-2-1 1 16,4-1-4-16,-2 0-3 0,1-1-4 0,2 0 0 15,-2 1-1-15,0 2-1 0,-2 2-5 0,-4 7-9 16,-3-1-18-16,-3 0-20 0,-3 5-20 0,-4 0-33 15,1 3-31-15,-2-1-23 0,1 2-24 0,-1 0-26 16,-1 0-180-16,-4 2-406 0,5-1 180 0</inkml:trace>
  <inkml:trace contextRef="#ctx0" brushRef="#br0" timeOffset="93329.2">17269 14108 158 0,'-9'-3'196'0,"9"3"-17"0,0 0-20 0,0 0-12 16,-9 4-12-16,5-2-12 0,-1 2-7 0,1 2 7 16,1 2-7-16,-5 3-13 0,0 0-6 0,2-3-13 15,1 3-7-15,-2 1-10 0,1-1-4 0,1 1-7 16,-1 1-3-16,3 1-5 0,0-5-3 0,2 4-5 16,-2-2-7-16,3 0-2 0,-1-3-3 0,2-1 0 15,2 2-3-15,0-2 3 0,1-1-7 0,2-3-2 16,3 3-1-16,0-4 2 0,2 1-5 0,2 0-1 15,4-1-1-15,-1-1-2 0,-2 2 1 0,5-2-5 16,1 3 10-16,-4-3-10 0,1 1-1 0,-3 2-2 16,0-2 0-16,-1 4-1 0,-3-1 0 0,0 2 3 15,0 1 0-15,-2 1-4 0,-1-2 3 0,-1 5-2 16,-1-1-2-16,-2 0 3 0,-2 1-2 0,0 4 0 16,-2-5 8-16,0 0 13 0,-2 2 19 0,-6 0 7 15,1-3 6-15,-3 6 7 0,-3-3 5 0,-2 1 0 16,-1-1 0-16,-6 1 4 0,1-1-13 0,4-2-2 15,-1-3-3-15,7-3-5 0,0 0-6 0,0 0-9 16,2-3-18-16,2-1-29 0,1 0-44 0,0 2-61 16,2 1-69-16,1-2-49 0,2 3-228 0,0-3-502 15,2-2 222-15</inkml:trace>
  <inkml:trace contextRef="#ctx0" brushRef="#br0" timeOffset="93612.95">17637 14030 190 0,'1'-3'192'16,"-1"3"-11"-16,2-3-18 0,-2 3-17 0,0 0-3 16,0 0-4-16,0 0-10 0,5 14 24 0,-4-2-4 15,2 6-11-15,-1 10 0 0,1-1-3 0,-2 2-9 16,2 3-4-16,-1 1-12 0,2 2-7 0,2 0-12 15,0-3-7-15,1 3-3 0,1-2-13 0,-1 0-4 16,1-3-7-16,1-4 0 0,-1 0-9 0,-2-8-5 16,-2-1-13-16,1-3-29 0,-1-6-22 0,1 2-34 15,-3-4-23-15,0 0-35 0,-1-4-52 0,-1-2-38 16,0 0-38-16,0 0-127 0,9-12-398 0,-5 6 176 16</inkml:trace>
  <inkml:trace contextRef="#ctx0" brushRef="#br0" timeOffset="94687.79">17664 14456 146 0,'0'0'165'0,"0"0"-17"0,8-5-17 16,-1 1-12-16,4 0-15 0,5-2-12 0,3-1-21 16,7-2-22-16,2 2-21 0,4-3-10 0,-1 2-11 15,-1-2-8-15,2 1-7 0,-1 0-7 0,-7 0-5 16,-2 1-1-16,-5 2 2 0,-1-2 4 0,-3 2 5 15,-2 0 2-15,0-1 19 0,-2-3-4 0,1 3 7 16,-2-1 3-16,-2 1 7 0,0-2 11 0,-2 3 9 16,1-4 0-16,-1 2 1 0,-3 1 15 0,2 0 14 15,-2 2 8-15,-2 0-2 0,1-2-5 0,0 2 6 16,0 5 1-16,-5-6-3 0,2 5-8 0,-3-2-10 16,1 2-3-16,5 1-4 0,-14 3-3 0,6-1-7 15,-2 4-5-15,0-1-3 0,-1 5-5 0,-4 0-1 16,2 3-6-16,-1 1 1 0,0 1-5 0,0 6-3 15,1-4 1-15,4 1 0 0,-1-2-3 0,2 2-3 16,1-1-9-16,-1-3-7 0,6 0-3 0,-1-6 3 16,2-1-3-16,1-2 1 0,1-1 1 0,2-2 4 15,-3-2 1-15,16-11-3 0,-3 0 5 0,1-4-1 16,4-3 4-16,1-4 3 0,0-1-2 0,-3 3 5 16,-6 4 3-16,0 2 0 0,0 5 2 0,-3 1 4 15,-1 2-11-15,-1 2-2 0,-1 0-2 0,-1 2 1 16,-3 2 1-16,0 0-4 0,5 8 0 0,-7 0 3 0,0 4-4 15,-2 5-1-15,1 3 3 0,1 5 1 16,-2 0-4-16,4 0 1 0,0-5-1 0,4-1 0 16,2-1 1-16,1 0-4 0,0-1 3 0,3-1 6 15,0-1-6-15,-3-6-5 0,3-4-1 0,-3-4-1 16,0-1-2-16,3-4-3 0,2-5 1 0,1-6-3 0,2-7-1 16,3-5 2-16,-1-2-4 0,0-15-1 0,-1-4-4 15,-2-1-8-15,0-5-8 0,-2-1 0 16,-1 4-2-16,-2 1 0 0,-2 0 2 0,0 4-1 15,-3 12 5-15,-1 0 0 0,0 4 4 0,1 3 4 16,-4 6 4-16,-2 3 5 0,2 3 5 0,-2-1 2 16,2 4 13-16,-5 3 7 0,4 3 2 0,-1-1-2 0,0 0-4 15,-2 5-2-15,2 0 1 0,2 2-1 16,-3-4-3-16,3 4-2 0,0 0 0 0,-6 7 0 16,4 1 1-16,0 1-1 0,1 8 2 0,-2 2 1 0,1 8 1 15,0 8 3-15,-1 1-2 0,1 14-2 0,0 0-4 16,2-2 0-16,-2 3 1 0,4-7 1 15,-1-9-2-15,5 2 1 0,1-3-2 0,-1-6 7 16,3 1-5-16,1 0 1 0,2-5-2 0,1-1 4 16,-3-8 2-16,1-2-6 0,1-1 3 0,-6-6 3 0,7-1-4 15,-3-3 3-15,4-4 1 0,-2-2 0 0,6-3 3 16,-4-3 1-16,1-3 1 0,2-8-3 16,-2-2 8-16,-2 0 3 0,-2-1 10 0,3-1 2 15,-10 0 1-15,5 5 7 0,-8 5 5 0,2 2 8 16,3 3 1-16,-6 1 1 0,0 3-4 0,2-1 1 0,0 2-6 15,-4 1-6-15,2 0-4 0,0 4-3 0,0 0-4 16,0 0-4-16,-11 8-3 0,6 2-3 0,-2 6 1 16,-2 7-4-16,0 2-4 0,2 2 1 0,2 2-1 15,3-2-3-15,0 1 1 0,5-1-1 0,2 0 0 16,2-3-3-16,6 0 1 0,-2-8-1 0,3 0 2 16,2-5-2-16,2-3 7 0,4-2-3 0,0-6-1 15,1-2 1-15,3-7-2 0,3-4 3 0,-5-2-1 16,0-5-2-16,-1-1 3 0,-1-2-2 15,-7-2 7-15,3 2 3 0,-5-3-4 0,2 0-2 0,-3 2-1 16,-4 5 7-16,-1 2-9 0,-1 2-2 0,-2 5 2 16,-1 0 1-16,-2 5-3 0,2-1-1 0,-1-1-2 15,-2 4 0-15,-1-1-2 0,1 4 1 0,-4-3 0 16,4 3 0-16,-8-1 2 0,8 1-4 0,-11 2 4 16,6 0-6-16,0 2-1 0,0-2-1 0,1 2-3 15,0 0-1-15,3-1 3 0,-3 2 0 0,3-3 0 16,1 3-1-16,0 0 1 0,1 1 1 0,3-1 2 15,0 2 0-15,-2 1-3 0,5 2 5 0,-2 1 0 16,0 0 0-16,0 0-5 0,-1 5 4 0,-2-3-1 16,-1-1 2-16,2 0 0 0,-3-1 1 0,0 0-2 15,0-2 3-15,0-5 2 0,0 1-1 0,0 2-3 16,-1-1 4-16,-1-2-4 0,0-1-18 0,-2 1-28 16,4-4-40-16,-6 0-42 0,6 0-50 15,0 0-59-15,-13-6-170 0,7 2-440 0,-2 1 195 0</inkml:trace>
  <inkml:trace contextRef="#ctx0" brushRef="#br0" timeOffset="94720.7">18341 14248 152 0,'0'0'167'0,"0"0"-19"0,16-13-30 0,0 2-45 15,7-2-40-15,4-4-59 0,5 2-86 0,13-9-119 16,-2 2 53-16</inkml:trace>
  <inkml:trace contextRef="#ctx0" brushRef="#br0" timeOffset="95516.57">19392 14161 92 0,'-3'3'217'0,"3"-3"-13"0,0 0-6 0,0 0-19 16,0 0-12-16,0 0-14 0,26-6-12 0,-13 4-10 16,8-3-6-16,6-1-2 0,5-1-6 0,5-1-2 15,-1 1-9-15,14-6-8 0,1 3-6 0,-14 3-10 16,15-3-7-16,-14 2-4 0,-1 4-9 0,0-1-4 15,-3-3-6-15,-2 2-8 0,-4 3-1 0,-8 2-4 0,-7-3-4 16,-1 3-2-16,-2-2-3 0,-1 2 3 16,-2 1-6-16,-1-2-5 0,-1 2 0 0,1-1-1 15,-6 1-3-15,8-3 0 0,-8 3-1 0,5-1-3 16,-5 1-2-16,0 0-6 0,5-1 4 0,-5 1-1 16,4-1 2-16,-4 1-4 0,0 0 1 0,0 0 0 15,5-3-3-15,-5 3 1 0,0 0 2 0,0 0 1 16,0 0-5-16,-5-7-1 0,5 7-1 0,-6-5 0 15,3 2-8-15,-2-1 0 0,2-1-2 0,-2 0-6 16,0 0-8-16,2-5 0 0,-3 3-1 0,0-1 2 0,1 1 0 16,-3 0 3-16,3 0 1 0,-1-1 9 15,-2 3-7-15,0-2 2 0,2 3 0 0,-3 0 1 16,0 2 2-16,4 0-2 0,-4-1 5 0,4 0-1 16,-3 0 5-16,3 3-1 0,1-2-6 0,4 2 10 15,-10-3-5-15,10 3-4 0,-4-1-3 0,4 1 4 0,0 0 0 16,0 0 0-16,0 0 2 0,0 0 1 0,0 0 3 15,8 14-2-15,2-11 1 0,-5 6 2 16,4 0-4-16,-1 0 4 0,1 6-1 0,-3 1 2 16,1-2-2-16,-5 4 3 0,-2-3 0 0,-1 1 2 15,-3 1 2-15,-2-1-24 0,-2-1-43 0,-5-1-39 16,3-2-75-16,-5 1-65 0,-2-5-130 0,-1 3-401 16,-7 0 178-16</inkml:trace>
  <inkml:trace contextRef="#ctx0" brushRef="#br0" timeOffset="96526.6">20919 13917 107 0,'0'0'164'15,"0"0"-16"-15,5-2-18 0,-5 2 2 0,0 0 8 16,10 10-4-16,-6 0 0 0,1-1 1 0,-1 4-7 15,0 1-9-15,1 4 10 0,0 0 11 0,-1 2-4 16,-3 1-11-16,3 2-9 0,-4 4-15 0,0-7-6 16,0-4-7-16,0 4-8 0,0-4-7 0,0-3-7 15,2-2-6-15,-2 0-9 0,0 0-4 0,2-5-3 16,-2 1-6-16,0-2-8 0,1 0-22 0,-1-2-18 16,0 3-23-16,0-2-33 0,0-4-35 0,-1 3-44 15,1-3-35-15,0 0-25 0,0 0-167 0,0 0-400 16,-9-13 176-16</inkml:trace>
  <inkml:trace contextRef="#ctx0" brushRef="#br0" timeOffset="96596.41">20882 13830 59 0,'0'-2'126'0,"0"2"-7"16,0 0-50-16,0 0-40 0,0 0-49 0,0 0-44 15,8 8-69-15,-4-4 31 0</inkml:trace>
  <inkml:trace contextRef="#ctx0" brushRef="#br0" timeOffset="96891.62">21177 13604 86 0,'0'0'164'16,"4"-3"-3"-16,-4 3-13 0,5-1-12 0,-5 1 4 16,0 0-1-16,13 2 0 0,-5 2-19 0,-2-1 14 15,3 4-7-15,0 1-10 0,6 4 0 0,-2 0-10 16,5 7 13-16,2 4-3 0,-6 3-9 0,4 5-6 16,-1-1-8-16,-4 4-1 0,0 9-1 0,-4-8-8 15,1-1-4-15,-4 1-5 0,1-3-8 0,0-2-3 16,-3 1-6-16,1-7-8 0,0 3-3 0,-1-10-3 15,0-3-4-15,-3-3-1 0,0-1-2 0,2-3 0 0,-3-2-8 16,1 1 2-16,2-2-5 0,-3 0-3 16,1-2-16-16,-1-2-37 0,0 0-37 0,0 0-40 15,0 0-50-15,0 0-49 0,4-14-53 0,-8 5-171 16,7-2-464-16,-2 2 206 0</inkml:trace>
  <inkml:trace contextRef="#ctx0" brushRef="#br0" timeOffset="97203.79">21304 13972 106 0,'0'0'161'0,"0"0"-12"16,0 0-11-16,15-7-13 0,2 0-11 0,1 0-15 16,9-5-6-16,1 2-10 0,1-4-8 0,4-2-9 15,1 1-9-15,-2 4-17 0,-4 0-34 0,-2 2-43 16,-7 3-47-16,-7-1-115 0,-5 5-215 0,1-1 95 15</inkml:trace>
  <inkml:trace contextRef="#ctx0" brushRef="#br0" timeOffset="97490.76">21694 13947 60 0,'11'-1'154'0,"-11"1"-11"16,13-3-16-16,-2 1-9 0,1-3-4 0,-1 3-17 15,3-2-12-15,2-1-10 0,-5-1-6 0,0 3-5 16,-2-4-9-16,-1 2-2 0,1 0-4 0,-1-1-6 16,-3-1-6-16,4-2-1 0,-6 1-8 0,0 0 1 15,1-3-4-15,-2 1-3 0,-2-1 12 0,0 3 2 16,0 1 0-16,-2 0-4 0,-2 2 0 0,1 1-2 15,0 2-2-15,-4-1 6 0,0 1-7 0,7 2 0 16,-17 2-3-16,5 1-2 0,0 3 5 0,1 1-5 0,-3 2 0 16,-2 2 2-16,5 1-3 0,-2 0 1 15,4-2-3-15,0 3-2 0,5-1 1 0,-1 5-5 16,1-1-2-16,3-1 3 0,0 2-4 0,2 1 5 16,0-2 2-16,6 2 0 0,-1-2-4 0,3 1 1 15,6-3-4-15,-2 1 6 0,4-2-5 0,1-3 3 16,7 1 4-16,-2-7-12 0,-2-4-13 0,9-3-15 15,1-3-20-15,-2-5-11 0,2-2-25 0,-3-1-14 16,0-1-20-16,-1-3-14 0,-4 0-18 0,-10 5-116 16,-3-1-282-16,-1-1 124 0</inkml:trace>
  <inkml:trace contextRef="#ctx0" brushRef="#br0" timeOffset="98313.55">22119 13839 11 0,'0'-5'177'0,"0"5"-2"0,0 0 2 15,3-6-11-15,-3 6-3 0,0 0-13 0,0 0-12 16,0 0-11-16,0 0-13 0,0 0-12 0,0-2-12 16,0 2-5-16,0 0-1 0,0 0-3 0,-3 15 0 15,2-4-6-15,0 0-4 0,2 2-8 0,-1 2-6 16,-5 5-2-16,5-4-5 0,1 3-5 0,-5-3-4 16,3 2-4-16,-2-2-4 0,2-3 4 0,0-2-9 15,-2 0 4-15,2-5 10 0,1 0 9 0,0 0 14 16,-4-3 5-16,4-3 5 0,4 5-8 0,-4-5-6 15,0 0-10-15,0 0-4 0,0 0-9 0,0-17 0 16,1 7-4-16,3-1-1 0,-4-6-3 0,4 0-7 16,0 1-2-16,-3 4-4 0,4-9 4 0,-1 7-6 0,6-2-4 15,-1 0 0-15,4 2 1 0,0 1-3 16,-2-3 0-16,2 5-3 0,-3 3 0 0,1 1-1 16,-1 2 0-16,0 0-5 0,0 3 1 0,0 2-2 15,-1 0-2-15,-2 3 0 0,0 6-1 0,2-1 4 0,-4 3-1 16,3 2 1-16,0 3-1 0,-2 1 1 0,-1-1 3 15,0 9-3-15,-1-10-2 0,0-3 4 0,-4 0-1 16,4 0 6-16,-3-2-4 0,-1-3-1 16,0-1-1-16,0 0 5 0,3-2 9 0,-3-1 7 0,0-3-2 15,0 0-3-15,0 0 1 0,0 0-3 0,6-16-4 16,-5 7-2-16,3-9 2 0,3 2 0 16,0-7 0-16,1 5-2 0,1 0-2 0,-3-1-3 15,2 4-1-15,-2-2 0 0,1 6 0 0,-2 3-2 16,-1-1 5-16,1 2-4 0,-1 1-5 0,-2 4 1 0,1-2 1 15,-1 3-2-15,-2 1 4 0,9 0-2 0,-9 0-2 16,7 10 0-16,-4-1 3 0,0 2 0 0,-2 1-2 16,3 3-1-16,-1 1 2 0,-1 2 1 15,5-2-2-15,-2 1 3 0,1-1-2 0,3 2 1 16,1-3 0-16,-1-3-1 0,0-4-3 0,4 0 7 0,-4-3 4 16,0-1-4-16,2-3-2 0,0-3 6 0,1-3-1 15,4-3-1-15,5-8-2 0,-7 1 5 0,8-5-6 16,-5-5 2-16,3-2-4 0,-2 0 1 0,0-1-1 15,-5 3 3-15,2 1 1 0,-6 6-3 0,1 4 2 16,-2-3 0-16,-3 10 0 0,0-3 7 0,-2 4-8 16,-1 0-1-16,1 1-3 0,1 0-15 0,-4 2 0 15,0 3-8-15,0 0-1 0,-7-2 0 16,7 2-2-16,0 0-6 0,-11 7 1 0,8-5-1 16,-2 1-5-16,4 3 0 0,-2-2 3 0,6 1 2 0,-6 4 3 15,6-5 4-15,1 2 5 0,1 4 0 0,4-3-1 16,3 4 5-16,0 5 6 0,7 3-4 0,-7-4 4 15,-2 0-1-15,1-1 4 0,-2 2-2 0,-5-5 8 16,-4 3 13-16,0-2 18 0,-4 3 4 0,-1-6-1 16,-1 2 0-16,-2-1 1 0,1 1-1 0,-2-1-4 15,0-2-6-15,-3 1 0 0,2-2-5 0,0-1-13 16,0-1-34-16,-1-2-25 0,2 0-36 0,3-1-46 16,2-1-57-16,-1 1-52 0,5-2-186 0,0 0-468 15,0 0 208-15</inkml:trace>
  <inkml:trace contextRef="#ctx0" brushRef="#br0" timeOffset="98633.25">23351 13972 153 0,'0'0'249'15,"4"4"-15"-15,-1-2-11 0,-3 4-5 0,-3 1-13 16,-1 3-16-16,-5 5-17 0,-2 1-16 0,-8 6-14 16,-4 1-18-16,-3 2-35 0,0 0-53 0,-13 10-79 15,8-10-93-15,-15 4-200 0,5 2-363 0,-1-3 162 16</inkml:trace>
  <inkml:trace contextRef="#ctx0" brushRef="#br0" timeOffset="99867.18">23986 13771 38 0,'2'-3'184'0,"-2"3"-22"0,0 0-14 0,0 0-15 0,0 0-2 15,0 0-13-15,0 0 1 0,-2 21-5 0,0-9-3 16,2 4-6-16,-3 3-10 0,2 0-8 0,-2 9-8 16,3 0-10-16,-3-3-5 0,8-1-4 0,-4-6-6 15,0-2-8-15,2-1-7 0,-1-4 2 0,2-1-6 16,-3-1-1-16,3-4 0 0,0-1-4 0,1-3-2 16,4-1-3-16,-4-5-3 0,4-1 3 0,4-6-6 15,-3 0-9-15,2-2 9 0,-1-1 1 0,1 0-1 16,-3 2 6-16,0 3 6 0,-3 0 8 0,0 3 1 15,-3 2-2-15,1 1-9 0,0 0-4 0,-2 2-4 16,-2 2-1-16,0 0-4 0,0 0-2 0,10 3 0 16,-8 4-2-16,2 3-1 0,-3 1 2 0,1 1-3 15,2 5-1-15,1-2 18 0,3 2-2 0,1-2 0 16,0 2-8-16,5-4 2 0,3 2-4 0,0-8 2 16,1 1-4-16,4-5 3 0,1-4-5 0,3-6 2 15,-7-1-1-15,5-3 1 0,-2-5-6 0,-3-5 3 16,3-2-2-16,-8 1-1 0,-3-4 7 0,-3-1 18 15,-3 3 5-15,-4 5 6 0,4 1-5 0,-7 1-2 16,-2 1-5-16,-1 5-3 0,-1 2-6 0,-3 1-16 16,0 3-22-16,0 1-34 0,-3 3-39 0,1 2-45 15,4 1-53-15,1 5-70 0,-2 0-159 0,2 2-450 16,2 1 199-16</inkml:trace>
  <inkml:trace contextRef="#ctx0" brushRef="#br0" timeOffset="100429.9">24624 13862 26 0,'0'0'132'0,"10"-4"-10"15,-5 3-11-15,1-2-12 0,-1 1-9 0,2 0-4 0,-2-1-17 16,3 1-2-16,-3 0-11 0,8-5-2 16,-8 3-9-16,4-1-5 0,-4 1 2 0,4-1-5 15,0 1 14-15,-4-3 4 0,3 1 2 0,-3 1 12 16,-1 0 13-16,0-2 5 0,-2 0-7 0,1 2 0 0,-2-1-6 15,0 1 5-15,-1-4-2 0,2 6-3 0,-2-3 4 16,1 0-7-16,-1 2-3 0,0 4-5 16,-3-7-10-16,2 4-3 0,1 3-10 0,0 0-3 15,0 0-4-15,-18 7-7 0,14-1-2 0,-2 2-2 0,-2-1-3 16,-2 9 4-16,-2 0-6 0,3-3-5 0,2 3 2 16,-1 2-1-16,3-2-5 0,1 1 0 15,2 9 0-15,0-6 2 0,2-2-5 0,4 2-2 16,0-1 3-16,1-1-3 0,5-1 4 0,3-2-3 0,0-2-1 15,5-3 3-15,1-1-1 0,-1-8 1 0,4-1-1 16,6-6 1-16,1-4-2 0,-1-3 0 0,0-2 2 16,-2-3-1-16,0-3-1 0,-5-1-1 15,0-4-1-15,-5 1 1 0,2 0 0 0,-9 7 3 16,-1 1 7-16,1 1 9 0,-2 7 4 0,-1-1 5 0,-4 2-8 16,3 3-1-16,-5 0-5 0,2 0-5 15,-2 5 2-15,0 0-5 0,0 0-1 0,0 0 0 0,-9 15-2 16,3-6 2-16,1 6-2 0,0 1-3 0,-4 2 2 15,4 6-3-15,-1-5 2 0,1 7 0 0,-2-1 0 16,4-5 0-16,0-3 1 0,0 9-3 0,1-7 2 16,2-3 0-16,-2-4-16 0,2 1-24 0,0-7-27 15,2 0-37-15,-2-1-66 0,0-5-43 0,0 0-195 16,0 0-435-16,5-26 192 0</inkml:trace>
  <inkml:trace contextRef="#ctx0" brushRef="#br0" timeOffset="101231.75">25293 13750 84 0,'0'0'131'0,"0"0"12"16,0 0 10-16,0 0-3 0,0-3-7 0,0 3 12 15,0 0 6-15,0-7-9 0,0 7-9 0,-2-7-10 16,2 4-4-16,-2-2-16 0,2 5-9 0,-2-6-7 15,1 3-7-15,1 3-9 0,-2-3-9 0,2 3-9 16,-2-5-7-16,2 5-2 0,-2-3-10 0,2 3-4 16,0 0-5-16,0 0-5 0,0 0-2 0,0 0-4 15,-12 8-3-15,6-3-2 0,2 3 0 0,-2 0-6 16,-2 2 1-16,4 0-3 0,-2 2-4 0,1-2-4 16,-1 0-4-16,1 2-6 0,0-3-3 0,3-1 1 15,0 2-2-15,2-5-2 0,2-1 4 0,0-2-2 16,2 0 0-16,-4-2 2 0,13-4 0 0,0-2 3 15,-3-1 1-15,-1 1 0 0,0-1 2 0,0 1 3 16,-3 0 0-16,-1 1 0 0,0 3-1 0,0-1-3 16,-5 3 2-16,0 0-5 0,5 7 7 0,-6 2 2 15,-3 7 1-15,-6 10 0 0,1 0 3 0,-2 4 2 16,-2 5 1-16,0 10 7 0,2 4 4 0,0-1 1 16,1-2 1-16,5 3 4 0,0-3 5 0,5 2 0 15,0-1-2-15,1-15 5 0,1 0-6 0,-2 0-3 16,2-3 3-16,-2-5-5 0,0-6 1 0,-2-1 8 15,0-5 16-15,1-3 13 0,-1-1 10 0,-2-4-6 16,-1 0-6-16,-2-4-5 0,7 0-3 0,-14-11-3 16,8 0-5-16,-1 0-4 0,2-4-3 0,0-1-5 15,0 1-7-15,4-3-1 0,2 1-7 0,0-2-11 16,7 0-8-16,-2-7-21 0,3 2-16 0,4 1-29 16,-1 0-19-16,0-1-32 0,4-1-35 0,-2 0-36 15,5 0-30-15,0-3-16 0,-2-2-13 0,8-12-131 16,-11 11-411-16,5-12 183 0</inkml:trace>
  <inkml:trace contextRef="#ctx0" brushRef="#br0" timeOffset="101814.24">25498 13622 63 0,'3'-21'89'0,"1"4"-4"0,-2 5 10 15,1 2-4-15,-2-2 0 0,2 6-8 0,2-4 1 16,-3 5 4-16,-1 1-7 0,3-2-8 0,-4 6 12 16,4-4-22-16,-4 3-3 0,5-2 8 0,-5 3 16 15,0 0-11-15,9 4-2 0,-4 0-2 0,-1 4 5 16,1 2-1-16,-2 5-6 0,-2 4 2 0,-1 7 1 15,0 0 10-15,-4 1-6 0,-3 3 1 0,-5 5-1 16,4-1 2-16,3 0-6 0,0-2-3 0,-4-4-6 16,4-5-5-16,3-5 0 0,-1-3-9 0,-1-7 0 15,0 2 6-15,4-5 7 0,-2 0 2 0,4-2-3 16,-2-3-5-16,0 0-1 0,23-12-4 0,-10-1-7 16,0-1-1-16,5 3-3 0,-3-4-5 0,-1 5-5 15,-6 3-8-15,3 3-3 0,-3 4 1 0,-3 0-2 16,0 3-1-16,-1 5-3 0,-1 3 0 0,1 5 2 15,-4 2-4-15,2 0-1 0,-1 1 5 0,1 2-7 16,0-3 4-16,2 0-9 0,-3-6 1 0,2-3 5 16,-1-2-3-16,1 0 2 0,2-4 4 0,0-2-1 15,-5-1 3-15,19-8-3 0,-3-3-2 0,-2-3-2 16,6-7 1-16,2-5 0 0,-2-4-2 0,7-12 0 0,-1-3-1 16,-3 0-4-16,-1 1-3 0,-1-7-9 15,0 1-4-15,-1 1-5 0,-1-7-2 0,-5 7 0 16,3 1 1-16,-11 14 3 0,2 4 1 0,-2 1 0 15,-3 11 5-15,-2 3 2 0,-1 3 0 0,0 2 1 16,3 3-1-16,-6 0-2 0,6 2 0 0,-6 4-2 0,3 1 4 16,0 0 2-16,0 0 0 0,-6 17-2 0,2-4 4 15,0 4-2-15,-1 7 0 0,1 1 1 16,4 1 2-16,0 6 2 0,0-1-1 0,0 2 6 16,0 14-6-16,0-11 7 0,2 10 3 0,0-11 1 15,-2 0 0-15,0 2 5 0,0-2-2 0,1-4 2 0,2-2-3 16,-2-4 1-16,2-7-1 0,-2-5-2 0,-1-3-9 15,0-2-14-15,1-3-31 0,2-2-46 0,-3-3-49 16,0 0-65-16,19-8-57 0,-14-3-141 16,8-5-438-16,2-4 194 0</inkml:trace>
  <inkml:trace contextRef="#ctx0" brushRef="#br0" timeOffset="101833.19">25838 13733 49 0,'0'0'213'0,"0"0"-20"0,19-10-18 16,-1 6-16-16,1-3-18 0,9-3-12 15,4-1-12-15,0 2-15 0,0 0-12 0,2 0-20 16,-5-1-35-16,0 2-33 0,-1 1-41 0,-11 2-46 16,-3 0-141-16,-5-2-243 0,0 2 108 0</inkml:trace>
  <inkml:trace contextRef="#ctx0" brushRef="#br0" timeOffset="103549.41">24206 14597 129 0,'0'0'177'0,"3"-6"-13"0,3 4-4 0,-2-1-13 16,6 0-12-16,-1 0-5 0,0-1-5 16,6 1-5-16,2 0-8 0,2-1-8 0,-1 2-10 15,0-4-9-15,4 3-6 0,4-2-7 0,3 0-8 0,-1-1-3 16,2 1-7-16,-4-2-3 0,7 2-8 15,2-1-1-15,-5 1-6 0,0-1 4 0,-1 0-3 16,-1-2-9-16,-6 1-3 0,0 2 2 0,-3-2-7 16,-2 3 0-16,-6-1-1 0,0-2-4 0,0 3 7 15,-3 2-2-15,-3-1-3 0,2 2 1 0,-2-1 1 16,-1-1-2-16,0 2 0 0,-4 1-4 0,5-1-6 16,-5 1-14-16,0 0-22 0,0 0-25 0,0 0-25 15,0 0-28-15,0 0-33 0,0 0-19 0,-11 12-34 16,2-7-107-16,-4 1-324 0,3 1 143 0</inkml:trace>
  <inkml:trace contextRef="#ctx0" brushRef="#br0" timeOffset="103808.76">24381 14730 96 0,'14'-7'108'0,"4"0"-7"0,0-1-6 0,3 1 0 16,5-4-4-16,1 0-12 0,-9 2-7 0,1 0-1 16,7-3-9-16,-8 5-8 0,-2 1 4 15,0-4-10-15,-4 4-6 0,-1-1-5 0,0 1-5 16,-2 0-4-16,0 1-4 0,-4 2 4 0,0 0-14 15,0 0-19-15,3 0-25 0,-4 0-16 0,-3 2-33 0,-1 1-101 16,1-5-194-16,-1 5 87 0</inkml:trace>
  <inkml:trace contextRef="#ctx0" brushRef="#br0" timeOffset="107365.75">21355 14625 99 0,'0'0'105'0,"18"-1"-14"0,-12 0 1 0,3 1-10 16,3-3-6-16,-1 2-7 0,3-1 1 0,7-1-20 16,-1-2 6-16,-1-2 0 0,9-1-10 0,3-3-7 15,0 0 4-15,-1-1-4 0,-3 3-8 0,5-6 0 16,-5 5 0-16,1 0 4 0,-10 2-2 0,0 0-8 15,0 1-2-15,-7 1-10 0,2 0 7 0,-1 2-14 16,-6 2 14-16,2-1-1 0,-5 0-3 0,1 2-13 16,1-2 7-16,-1 1 10 0,-4 2-7 0,6-2-5 15,-6 2 0-15,0 0-1 0,7-3-6 0,-7 3-1 16,0 0-21-16,0 0-1 0,0 0-10 0,0 0-7 16,0 0-15-16,0 0-10 0,1 7-7 0,-1-7-15 15,-8 8-81-15,2-4-180 0,-1 2 80 0</inkml:trace>
  <inkml:trace contextRef="#ctx0" brushRef="#br0" timeOffset="107653.98">21465 14795 27 0,'6'-1'92'0,"7"-2"-7"0,-1-2 1 0,3-1-5 16,3-1 4-16,0 0-13 0,0-3-7 0,6-3-5 16,1 2 5-16,0-3-7 0,-6 1-1 0,-3 4-3 15,1-1 4-15,1 0-4 0,-4 1-3 0,-1 2-3 0,-2 1-9 16,-3 0-3-16,2 1 3 0,-3 1-12 15,-4-1-5-15,3 2 5 0,-3-1-8 0,4 2 2 16,-5 0 0-16,2-1-4 0,-4 3-8 0,4-2-19 16,-4 2-15-16,0 0-21 0,6-3-16 0,-6 3-9 15,0 0-7-15,0 0-103 0,0 0-196 0,0 0 88 16</inkml:trace>
  <inkml:trace contextRef="#ctx0" brushRef="#br0" timeOffset="126612.65">29851 6116 84 0,'0'0'132'0,"0"0"-10"0,0 0-10 0,0 0-3 0,0 18-11 16,1-9-12-16,3 8 7 0,-4 1-5 0,0 1-7 16,5 8 3-16,-1-1-2 0,-3 1-8 0,3 0 7 15,-4-7-12-15,4 7-6 0,-4-1-6 0,-2 1-4 16,0-7-14-16,-2-3 6 0,3 0-6 0,-1-2 0 16,0-3-4-16,-3-1-2 0,5-1-5 0,-2-4-2 15,-1 0 5-15,3 0 13 0,-2 0 14 0,2-2 16 16,0-4 15-16,-2 4 4 0,2-4 2 0,0 0-17 15,0 0-2-15,0 0 4 0,0 0-18 0,0-20-8 16,0 9 5-16,2-2-14 0,0 1-8 0,-1-4 2 16,-1 0-1-16,4 2-7 0,-1 3-5 0,-1-1 1 15,3-5-1-15,-1 2 0 0,1 1-9 0,1 3 3 16,-3 0-5-16,6 0-2 0,-4 1-1 0,1 1 4 16,1 1-10-16,2-1 2 0,-4 2-5 0,4 0 4 15,0 2-2-15,1 0-5 0,1 2 0 0,-4 0 3 16,1 2-4-16,-1 1-1 0,1 0-3 0,-1 0 1 0,2 6 1 15,2 0-2-15,-3 4 2 0,1-1-1 0,1 6 2 16,-4-1 0-16,-2 0 7 0,-1 4-5 16,-1-1 0-16,-2-4-1 0,2 3-4 0,-4-4 8 15,2 1-2-15,0-3-1 0,-2-2-3 0,2 0 1 0,-2-3 6 16,1 1 0-16,1-1-2 0,0-2 5 16,0-3 8-16,0 7 14 0,0-7-1 0,0 0 3 0,0 0-3 15,0 0-3-15,9-19 0 0,-4 8-8 16,5-6 3-16,1-1-2 0,5-4-3 0,-2-3-3 0,4 2-3 15,0 2 5-15,1-1-8 0,-1 3 2 0,-4 5-4 16,-1 5-1-16,-3 0-2 0,-1 2 2 0,0 3-3 16,-1-2 1-16,-3 2-3 0,1 1-1 15,1 1-1-15,-1 2 0 0,-1 0-3 0,-5 0 1 16,14 7 0-16,-9 1 1 0,1 0 0 0,-3 5 2 0,2 3 9 16,-3 2-8-16,0 0 0 0,-2 7-1 0,0 1 0 15,0-1 6-15,-2-5-6 0,-2-2 1 0,1 0 3 16,2-2 0-16,1-4 0 0,-2-1-11 15,2 0-20-15,0-4-21 0,0 0-17 0,2-3-25 0,4 0-33 16,-2-3-46-16,5-1-35 0,0-2-236 0,4-1-480 16,-3-3 213-16</inkml:trace>
  <inkml:trace contextRef="#ctx0" brushRef="#br0" timeOffset="126947.76">30550 6400 42 0,'0'0'132'0,"0"0"-9"0,0 0-12 16,10 3-12-16,-10-3-10 0,14-1-13 0,-7-1-5 15,3-2 2-15,0 0-11 0,3-2 8 0,-3-1-27 16,2 0 2-16,1-4-1 0,-1 0-11 0,-1-3 2 16,0-1 3-16,0-1 9 0,-1 1 8 0,-3-1 2 15,0 2 12-15,0 0 4 0,-4 4 2 0,-1-2-10 16,0 4 4-16,0 0-7 0,-4 2-7 0,0 3-10 15,-3-1 1-15,-2 2-8 0,-2 2-1 0,-4 3-3 16,0 1 1-16,2 0-3 0,-5 3-4 0,1 3-2 16,0 1-4-16,2 2-2 0,0 3 1 0,0-2-3 15,3 3-1-15,-4 5 3 0,5 0-6 0,1 1 0 16,1-4-2-16,5-2-1 0,1 0 2 0,2 0-4 16,1-1-4-16,4-5-10 0,-1-1-15 0,8 0-27 0,-2-3-19 15,6-2-36-15,7-3-26 0,6-3-23 16,-2-3-21-16,0 1-102 0,1-4-295 0,-4-4 131 15</inkml:trace>
  <inkml:trace contextRef="#ctx0" brushRef="#br0" timeOffset="127739.2">30900 6249 144 0,'4'-4'193'0,"1"-2"-18"0,0 3-13 16,-5 1-16-16,0 2-14 0,0 0-19 15,4-3-11-15,-4 3-10 0,0 0-10 0,0 0-10 16,3 13-4-16,-1-7-5 0,-4 5-7 0,-1 1 0 16,1 4-6-16,0 3 3 0,-2 0 2 0,2 5-1 0,-2 2-2 15,2-1 0-15,-1-5 1 0,3-1-6 0,-1-1-6 16,0-2-2-16,-1-5-1 0,4 0-1 0,-4-4 13 16,1 1 26-16,1-3 25 0,-1-1 22 15,1 0 17-15,0-4 4 0,0 0-20 0,0 0-11 16,0 0-10-16,6-11-10 0,-3 3-9 0,4-9-6 0,1 1-9 15,0 0-10-15,-1-1-6 0,3 1-6 0,-2-2-3 16,3 4-8-16,-3-2-3 0,0 6-3 0,1-4-5 16,-3 4-5-16,3 3-2 0,-4-1-1 0,4 1 0 15,-1 1 1-15,0 0 4 0,-2 1-13 0,2 0-1 16,-2 4-5-16,3 0 11 0,-1 1-12 0,-1 2-4 16,2 3 0-16,0 0 0 0,-4 1 1 0,2 2 0 15,-2 2-4-15,-2-1 2 0,-2 2-2 0,-1 1 1 16,0 6 2-16,-4-5 3 0,0-2-11 0,-1 0 11 15,0 0 1-15,1-5 3 0,0 1-4 0,2-2 1 16,0-1-1-16,0 2 5 0,1-3-1 0,1-3 3 16,0 0 20-16,0 0-28 0,0 0 7 0,0 0 6 15,7-12-10-15,0 1-1 0,-1 2 6 0,3-6-7 16,-1-2 2-16,4 1-4 0,1-6-2 0,4-1 12 16,-2 2-6-16,4-3-8 0,-1 1 5 0,0 2 0 15,0 3-1-15,-4 7-1 0,0-1-2 0,0 3-3 16,-4 4-1-16,2 1 1 0,-4 3-1 0,-2 0-1 15,0 2 5-15,2 0-2 0,-2 3 5 0,1 3-7 16,-1 2-3-16,-1 1 9 0,0 1-2 0,-5 1-3 16,3 4 0-16,-3 3 5 0,0-1 2 0,0 1 0 15,-1-2 2-15,2 4-2 0,0-3-14 0,0-4-15 0,1 0-8 16,0-4-23-16,2-1-14 0,-3-1-16 16,3-2-26-16,0-2-28 0,6-2-52 0,-1-2-23 15,3-4-34-15,-1 1-204 0,-2-4-493 0,9-1 219 16</inkml:trace>
  <inkml:trace contextRef="#ctx0" brushRef="#br0" timeOffset="128633.95">31929 5888 69 0,'-11'1'112'0,"4"0"-12"0,0 1-4 0,0 1-18 15,2 1-1-15,-1-2-15 0,-1 1-10 0,5 1 0 16,-5-1-17-16,3 1 11 0,2 1 3 0,-1 4 1 16,1 0-7-16,-1 0 9 0,3 8-7 0,5-1-5 15,-10 1 2-15,5 2 0 0,-1 10 4 0,-4 1 13 16,-3 0 1-16,-1 2 9 0,-5 2 3 0,-4 11-4 16,-6-1 5-16,0-2 18 0,-2-2 5 0,1 3-8 15,0-1-2-15,6-11-4 0,0 0-1 0,2 1-5 16,2 1-7-16,-4-5-2 0,9 3-2 0,-1-5-2 15,2-1 2-15,1-5-3 0,3-6-7 0,-1 4-4 16,5-5 1-16,-1-4-8 0,-1 1-3 0,3 0-2 16,0-3 2-16,3-1-2 0,-1-1-1 0,2-2-7 15,2 1 4-15,6-1-7 0,-1-3-16 0,3 2-27 16,-1-4-30-16,1-1-33 0,4-4-46 0,0-2-34 16,5-4-36-16,1 2-19 0,-5-1-164 0,6-2-408 15,0 1 181-15</inkml:trace>
  <inkml:trace contextRef="#ctx0" brushRef="#br0" timeOffset="128885.27">32063 6374 78 0,'0'0'124'0,"3"14"2"0,-3-7-16 0,-3 3-3 16,-1 2-8-16,-1 3-6 0,0 2 0 0,1 0-12 16,-4 0-7-16,1 1-12 0,3-1-2 0,-2-1-9 0,3 0 1 15,-2-3-8-15,5-3 0 0,-4 1-6 0,3-2 3 16,1-3 5-16,1-2 14 0,6 2 3 16,-3-4 7-16,3-2-6 0,0 0 1 0,5-3 6 15,5-3 11-15,-7 1 5 0,8-6 8 0,-1 2-1 16,-6-4-5-16,5-1-1 0,-2 0-7 0,-4-3 4 15,3 4-1-15,-8 1-10 0,-1 2-7 0,-1-1-10 16,-1 1-4-16,-2-1-4 0,-3 4-17 0,-1-4-32 16,-3 4-30-16,-3-2-38 0,-2 3-36 0,-1 0-43 15,2-1-44-15,0 3-46 0,1-2-123 0,1 2-389 16,0-4 172-16</inkml:trace>
  <inkml:trace contextRef="#ctx0" brushRef="#br0" timeOffset="129309.14">32266 6028 109 0,'0'0'150'0,"3"-4"-12"16,-3 4-14-16,0 0-7 0,14 7 0 0,-4-6 0 15,8 3-5-15,0 0-6 0,0-1-8 0,6 1-5 16,7-2-7-16,-2 0-9 0,0-2-3 0,-7 1 1 15,0 1-7-15,-3-3 2 0,2 1 9 0,-4 0 0 16,-7 1 6-16,0-2 2 0,-2 2-4 0,-3 1-9 16,-5-2-9-16,11 0-9 0,-11 0-7 0,7 1-6 15,-7-1-5-15,5 4-5 0,-5 3-4 0,1 2 0 16,-2 0-2-16,-2 2 1 0,-1 6-5 0,2 1-3 16,-5 6-1-16,1 2-4 0,-2 3-2 0,2 5-19 15,2 2 3-15,-2 12-1 0,2-1 5 0,3-1-1 16,-2 3 2-16,4-3 0 0,-2-11 4 0,0-3-1 15,1 2 5-15,-1-5-4 0,-1 0 8 0,0-11 4 16,-1 1 6-16,-1-1 2 0,2-8 20 0,-5 5 9 0,0-6 2 16,-4-3 0-16,5 1-5 0,-7-2 3 15,0-4-10-15,-4 1 0 0,1-3-9 0,-5 0-24 16,0-4-26-16,1 1-29 0,-6-4-42 0,-3 1-33 16,8-1-58-16,3-3-53 0,-6-1-205 0,9-1-470 15,3 1 208-15</inkml:trace>
  <inkml:trace contextRef="#ctx0" brushRef="#br0" timeOffset="129713.1">33024 6206 18 0,'0'0'134'0,"0"0"-6"0,0 0-20 0,0 0-1 16,0 0-12-16,0 0-8 0,0 0-13 0,0 0 0 15,0 0-13-15,0 0-8 0,0 0-4 0,0 0-4 0,0 0-8 16,0 0 0-16,0 0-7 0,0 0-3 16,0 0-4-16,0 0-2 0,0 0-1 0,-29 26 2 15,29-26-3-15,-17 22-1 0,5-7 5 0,-4 6 4 16,1 2 2-16,-3 2 4 0,-4 3 1 0,4 0 2 15,-1 3 7-15,-1-4-5 0,2 3 7 0,3 0-6 16,-1-4 13-16,5 0-4 0,2-1-9 0,4-6 10 16,-2-2-1-16,2 0 7 0,4 1 4 0,-3-2-7 15,4 1 0-15,-1-5-4 0,-2 4-2 0,3-5-7 16,-1 2-2-16,2-5-1 0,-1 4 1 0,0-6-6 16,0 4-5-16,-1-3 3 0,1-3-2 0,1-2-2 15,-1 1 0-15,4 0-2 0,0-1 0 0,2 0 0 16,-6-2-3-16,0 0-4 0,0 0-24 0,53 7-21 15,-53-7-39-15,34-7-63 0,-34 7-26 0,38-9-46 16,-25 4-132-16,-13 5-360 0,27-13 159 0</inkml:trace>
  <inkml:trace contextRef="#ctx0" brushRef="#br0" timeOffset="130156.97">33143 6461 8 0,'0'0'214'16,"0"0"-16"-16,0 0-24 0,0 0-15 0,0 0-20 15,0 0-14-15,0 0-16 0,0 0-11 0,0 0-12 16,0 0-6-16,0 0-10 0,0 0-4 0,0 0-9 15,0 0-1-15,0 0-7 0,-18 42-5 0,18-42-6 16,-10 18-2-16,4-7-9 0,6-11 4 0,-11 23-5 16,6-8-2-16,-2-4-7 0,7-11 4 0,-5 23-2 15,5-23-5-15,-8 18 3 0,8-18-4 0,-1 14 3 16,1-14 2-16,0 0 3 0,0 0 5 0,10 18-4 16,-10-18 11-16,0 0-5 0,29 7 0 0,-29-7 3 15,0 0 3-15,0 0 2 0,46-10 0 0,-46 10 2 16,18-11-5-16,-18 11-1 0,19-14 6 0,-10 5 0 15,-9 9-4-15,16-17 7 0,-16 17-2 0,10-18-2 16,-10 18-5-16,6-18-3 0,-6 18-5 0,0-15-3 16,0 15-3-16,0 0-1 0,-6-24-19 0,6 24-29 15,-17-14-26-15,17 14-34 0,-23-9-32 0,23 9-26 16,-24-6-34-16,24 6-181 0,-26-2-393 0,26 2 174 16</inkml:trace>
  <inkml:trace contextRef="#ctx0" brushRef="#br0" timeOffset="130658.68">33387 6227 89 0,'0'0'109'0,"0"0"2"16,0 0-18-16,0 0-11 0,0 0 12 0,69 10 1 16,-69-10 1-16,31 1-10 0,-31-1 6 15,28 1-1-15,-28-1-3 0,30 3 8 0,-30-3 3 16,0 0 6-16,40-4-12 0,-40 4-3 0,22-2-1 15,-22 2 21-15,0 0-4 0,0 0-7 0,27-4-11 16,-27 4-10-16,0 0-10 0,0 0-11 0,0 0-8 0,0 0-3 16,0 0-7-16,18 13 3 0,-18-13-5 0,0 17-6 15,0-17-3-15,-4 25-3 0,4-25 0 16,-9 33-3-16,5-9-5 0,2 2 1 0,-2 3-4 16,1 2 3-16,2 2-5 0,2 3 0 0,2 9-1 15,1-9 0-15,1-1-4 0,0 11 4 0,0-12-2 16,-1 2 3-16,0-2 2 0,0-3 4 0,-1-3-2 15,0-4 0-15,0-5-3 0,-2-2 8 0,-1-17-4 16,1 23 2-16,-1-23 6 0,-2 18 14 0,2-18 3 16,0 0 6-16,-11 14-4 0,11-14-13 0,-24 8 10 15,24-8-6-15,-49 2-23 0,16-2-37 0,-1 1-44 16,-5-1-49-16,1-1-72 0,1 2-82 0,1 0-158 16,-1 0-465-16,3 0 206 0</inkml:trace>
  <inkml:trace contextRef="#ctx0" brushRef="#br0" timeOffset="141996.48">20138 5308 42 0,'-5'-2'123'0,"5"2"-1"16,0 0 1-16,-10 1-13 0,10-1-10 0,-6 1-14 15,0 0-3-15,3 1-10 0,-3 1-3 0,1 4-11 16,-3-1 0-16,0 2-3 0,-3 6-7 0,0 0 3 16,0 3-5-16,-5 8-3 0,2 1-3 0,3 2-4 15,-2 2 0-15,0-2-9 0,5 3-3 0,-2-1 0 0,1 0-2 16,0-2 2-16,3 2-5 0,2-3-3 16,3 1 14-16,-2-2-15 0,2 1-4 0,1-4 3 15,0 2-4-15,1-4 8 0,2-3-16 0,2 6 16 0,1-5 4 16,1 5-2-16,-1-6 9 0,3 0-13 0,1-1 3 15,-1 0-3-15,3-2 4 0,0-3 8 16,3 2-2-16,0-3 3 0,3-2 4 0,2-1-4 16,-1-3-3-16,-2-2 2 0,2-2 0 0,2 0-4 15,-2-3 4-15,1-3 7 0,-2-1-3 0,3-2-3 0,-2-2 4 16,-3 0 3-16,9-4 1 0,-9 2-4 0,6-3 6 16,-7 1-1-16,-1 1 0 0,3-2-2 0,-4 0-1 15,-3 4 1-15,0-3-3 0,0 3 5 0,-3 1 0 16,-1 1 1-16,-1-1-3 0,-1-2 1 0,0 4-6 15,-1-3-4-15,-2 0-2 0,1 0 17 0,-2 2-8 16,2-3-6-16,-1 2-2 0,-2-2-1 0,1 0-7 16,0-4-2-16,-3 0 7 0,2-1-4 0,0-1-2 15,-2 0 0-15,-1 1-2 0,0-1 1 16,-2 0-4-16,1-1 1 0,1 3 4 0,1 1 6 16,-2-1-3-16,0 2-3 0,-2-1-3 0,0 6-3 0,2-2 1 15,1 1-4-15,-1 1 1 0,1-1-2 0,-2 2-2 16,-2 0-1-16,4 2 0 0,2 3 1 0,-2-2 3 15,-2-1-3-15,-1 0-1 0,-2-1-2 0,-2 0 2 16,-1 0-2-16,-2-2 0 0,-2 1-2 0,0-1-2 16,0 1 3-16,-1 0-3 0,4 3 5 0,3 0-5 15,0 0 2-15,0 1-1 0,-2 2 2 0,3 1-1 16,-1 1-3-16,1 1-1 0,1 0 1 0,-1 2 2 16,-3 3-4-16,1 0-1 0,-3 5 0 0,3 1 1 15,-2 5 0-15,-4 5 2 0,3 1-2 0,0 4 0 16,0-1 3-16,2 1 2 0,0 2-1 0,2 1 2 15,1 0 0-15,1 3 8 0,4-4-13 0,-1 4-4 16,5-2-17-16,-1-2-27 0,1 2-33 0,0-3-48 16,4-1-50-16,2 0-40 0,1 2-236 0,-2-12-494 15,2 6 219-15</inkml:trace>
  <inkml:trace contextRef="#ctx0" brushRef="#br0" timeOffset="154752.94">19895 7231 50 0,'-1'11'120'15,"-3"4"-11"-15,4-2-5 0,-4 4-8 0,4 1 7 16,3 1-7-16,-2-1-6 0,3 1-6 0,0 1 0 16,-1-1-4-16,3 8-9 0,2-8-4 0,-1 6-1 15,-3-6-5-15,1 9-2 0,2-4-5 0,-6-5-1 16,4 8 14-16,-1-11-2 0,-3 3-6 0,4 2-7 15,-1-3 0-15,0-2-5 0,-1 1-4 0,-1-4-3 16,6 0-4-16,-6-3 2 0,2-1-5 0,4-1 3 16,0 0-4-16,2-4 1 0,-1-3 1 0,3 1-3 15,6-4-1-15,1 0-3 0,-1 0 3 0,0-3-4 16,0-4-1-16,0 1 1 0,-1 1-4 0,-1-4 1 16,-3 2-4-16,4 3 1 0,-7-4 2 0,0 0 12 15,-1 2 1-15,-3-2-5 0,2-1 1 0,-3 1 5 16,1 0-3-16,0-1 0 0,0-4 2 0,-1-1-7 15,0 0-1-15,2-2-3 0,-2 0-4 0,1-7-1 16,-1 0 4-16,1 6 1 0,-1-5-5 0,-2 5 4 16,1-1 9-16,-3 1-2 0,1 1 3 0,-2 0-1 15,-3 0-2-15,3 2-5 0,-4 1 0 0,-1 3-4 16,0-4 3-16,-1 6-4 0,1 1 1 0,-1 0-4 0,1 0-4 16,-5 0 2-16,1 1-2 0,0 1-3 15,-1-1 3-15,-1 3-5 0,0-3 0 0,0 3-4 16,1 1 1-16,-7-3-3 0,2 2 2 0,-6 4-1 0,5 1 0 15,-1 0-4-15,-3 1-11 0,0 1 2 0,1 3 2 16,3 1-3-16,-5 2 1 0,-2 7-4 16,1-1-18-16,2 6-12 0,-2 1-28 0,4-1-27 0,4-3-35 15,5 1-47-15,4 6-36 0,-4 2-193 0,8 0-443 16,2 3 197-16</inkml:trace>
  <inkml:trace contextRef="#ctx0" brushRef="#br0" timeOffset="155535.82">20065 8799 30 0,'-8'3'209'0,"-4"-1"-19"0,-1 6-11 0,3-2-16 15,-4 4-7-15,-4 4-16 0,5 0-14 0,-3 5-7 16,0 5-9-16,2 3-9 0,5-1-5 0,4 5-1 15,-4 3 2-15,8 10-2 0,1 3-4 0,0-9-8 16,1 6-1-16,6 2-11 0,3 1-4 0,-4-12-5 16,11 8-5-16,-2 1-2 0,-1-13-7 0,2 1-4 15,1-4-4-15,1 0 1 0,2-5-8 0,1-2-2 16,1-3 2-16,1-4-1 0,1-5-4 0,-6-3 2 16,12-7-3-16,-2-4 1 0,1-5 1 0,2-9 1 15,0-4 1-15,9-10-3 0,-5-8 5 0,-6-4 3 16,1 3 1-16,-9-3 1 0,1 0 5 0,-5-1 0 15,-6 0 3-15,-4 11 2 0,-2-1-6 0,-3 1 12 16,-4 3 2-16,-3 0-9 0,-6 5-1 0,-4-2-7 16,-6 6-2-16,-5 0-4 0,-9 5-6 0,-16-2 4 0,-1 7-26 15,-6 3-27-15,2 4-22 0,-3 5-34 16,-1 5-33-16,5 4-35 0,4 4-25 0,19 3-34 16,0 0-24-16,7 7-228 0,4-2-496 0,7 8 220 15</inkml:trace>
  <inkml:trace contextRef="#ctx0" brushRef="#br0" timeOffset="156450.99">20065 10598 170 0,'-5'-2'251'0,"2"-1"-11"0,3 3-31 16,-12-4-24-16,7 3-10 0,-3 1-11 0,8 0-13 15,-13 0-19-15,7 0-10 0,6 0-13 0,-13 1-7 16,7 0-9-16,6-1-10 0,-8 3-9 15,3-2-8-15,1 2-1 0,2 1-4 0,-3 2-10 16,1 1-4-16,0 2-1 0,0 1-4 0,0 6-3 0,4 3 0 16,-2 6 1-16,-1 4-2 0,-1-3 0 15,-1 5 0-15,4 1 0 0,0 3-4 0,-2 1-13 16,3 11-1-16,0-11-2 0,4-2-1 0,1 11 0 0,-1-11-1 16,1-2 3-16,3 1 2 0,1-4 0 0,2-3 2 15,6-1-2-15,1-1 1 0,2-6-3 0,2-3 2 16,3-2-1-16,2-5-2 0,4-1 2 0,-2-7-2 15,3-1-3-15,-2-3 1 0,-2-7-2 0,4-1 0 16,-7-5-4-16,-2-6-2 0,3-3 5 0,-6-6-5 16,2-10 0-16,-4 0 3 0,-5 9 7 0,-4-2 5 15,0 1-2-15,-6 5 5 0,-1-1 8 0,-4 3 4 16,-3 0-3-16,1 9 9 0,-6-5-15 0,-3 0-3 16,-6 4-3-16,3 6-13 0,-14-2 3 0,-2 2-3 15,-2 3-15-15,-3 4-21 0,-17 1-31 0,-1 4-35 16,3 1-48-16,-1 5-44 0,14 1-35 0,-1 0-47 15,-6 8-196-15,11 1-501 0,11 1 221 0</inkml:trace>
  <inkml:trace contextRef="#ctx0" brushRef="#br0" timeOffset="182155.77">1588 1911 141 0,'0'0'230'0,"-8"-5"-7"0,3 2-5 0,1 0 8 16,1-1-14-16,-1 1-12 0,-1-1-23 16,-2-1-11-16,1 2 2 0,3-1-5 0,-1-1-12 15,2 0-9-15,-2 0-14 0,4-3-18 0,-1-1-10 16,-1-1-9-16,2-2-16 0,0-3-9 0,2-2-1 15,3 0-12-15,3 1 4 0,3-7-15 0,1 9-8 16,-2-3-2-16,4 4-5 0,-1 1 1 0,2-1-3 16,-1 3-7-16,3 3 4 0,-2 1-11 0,-1 1 1 15,4 1-10-15,-8 3 20 0,4 1-14 0,-1 1-8 16,0 2-13-16,-3 2-2 0,4 3 4 0,1 4-8 16,-6 2 0-16,0 0 0 0,-1 5 4 0,-3-2-14 15,-2 2 12-15,-2 6 3 0,-2-4 4 0,-3 4-11 16,1 0 13-16,-2-7-1 0,1 0-1 0,-2 0 6 15,2-6-1-15,2-1-2 0,-1 1 0 0,0-4 6 16,1 0-6-16,1-3 4 0,-1-1-8 0,0 2 4 16,2-6 4-16,1 6-1 0,-1-6-4 0,0 0 3 15,9 4 4-15,-4-3-12 0,4 0 3 16,-1 2-2-16,-1-3-6 0,4 0-7 0,3 2-5 16,-1-1-5-16,0 1 1 0,-1 1-14 0,2 1 2 15,-1 0 2-15,-3 1-5 0,3 1 3 0,-3 0 8 16,-1 0 0-16,1 2 6 0,0 0 0 0,-1-1 4 15,-2 1-3-15,-1 2 12 0,-3 0-4 0,-2-3 20 0,0 4 8 16,-1 2 9-16,-4-5 10 0,-2 7 9 16,-2 0-2-16,-1-1 1 0,-7 8 9 0,-1-2-6 15,1 0-2-15,0-7-3 0,1-1-4 0,1 3-2 16,1-7-10-16,2 2-35 0,0-6-54 0,5 0-53 16,0 1-74-16,6-5-200 0,0 0-434 0,0 0 193 15</inkml:trace>
  <inkml:trace contextRef="#ctx0" brushRef="#br0" timeOffset="182497.85">2410 1934 173 0,'0'0'267'0,"0"0"-24"0,0 0-27 15,0 0-20-15,0 0-26 0,0 0-13 16,-1 5-14-16,1-5-13 0,5 14-10 0,0-3-7 15,-8 2-7-15,6 5-5 0,-7 0-14 0,1 7-3 16,-3 3-6-16,1 0-7 0,-8 1-9 0,4 0-21 16,0-4-46-16,-1-2-40 0,1-5-58 0,0-5-61 0,0-2-210 15,4-6-405-15,0-1 180 0</inkml:trace>
  <inkml:trace contextRef="#ctx0" brushRef="#br0" timeOffset="182855.8">2612 1668 30 0,'4'-8'219'16,"1"-2"-13"-16,0 3-8 0,0-2-18 0,4 3-17 15,-4-2-13-15,4 2-10 0,-3 0-16 16,2 3-10-16,0 0-14 0,-2 0-11 0,3 3-10 0,-9 0-7 15,14 4-4-15,-8 0-6 0,2 6-4 0,-3-1-5 16,2 6-6-16,-5 2-5 0,-1 1-3 0,-2 7 3 16,-4-2-9-16,-1 6 17 0,-3-1-6 0,-2 0 6 15,3 0 12-15,-1-6-1 0,2 1 14 0,1-5-5 16,-4-4 6-16,7-4-12 0,1-3 0 16,-1 0-2-16,2-1-9 0,1-1-1 0,0-5 0 15,0 0-11-15,2 5 1 0,-2-5-3 0,0 0-5 16,24-10-2-16,-7 1-2 0,1-2-21 0,6-1-43 0,0-1-67 15,2 2-51-15,-4-2-76 0,-3 5-249 0,4-3-515 16,-5 1 229-16</inkml:trace>
  <inkml:trace contextRef="#ctx0" brushRef="#br0" timeOffset="183024.35">3169 1713 80 0,'0'0'252'0,"0"0"-19"0,0 0-11 0,0 0-21 16,12 4-13-16,-12-4-12 0,-3 14-8 0,-3 0-19 16,-6 8-10-16,-5 6-13 0,-2 1-11 0,1 1-29 15,-3-1-41-15,3 2-57 0,0-9-67 0,5 2-65 16,-1-7-181-16,4-4-350 0,-2 0 155 0</inkml:trace>
  <inkml:trace contextRef="#ctx0" brushRef="#br0" timeOffset="183589.04">3315 1279 153 0,'-2'-5'278'0,"2"5"-9"16,0 0-23-16,0 0-31 0,0 0-19 0,0 0-25 16,0 0-18-16,0 0-16 0,0 0-11 0,0 0-10 15,0 0-16-15,3 21-4 0,1-9-13 0,2 5-4 16,-2 8-5-16,0-7-7 0,2 7-6 0,-1-7-7 15,0 7 0-15,-1-5-7 0,1 6-4 0,-2 1-8 16,2-9 1-16,1-2-6 0,-2 1-4 0,0-3 2 16,0-3-2-16,1 1 1 0,0-5-13 15,4 0 9-15,-3-3-1 0,3 1-3 0,2-3-2 0,0-2-10 16,-2 3 11-16,3-6-5 0,-2 1 7 0,-2-4-7 16,1 0-1-16,1-1 2 0,-3-1-3 15,0-1 17-15,-2-1-5 0,4 0 18 0,-3-5-3 16,-2 3 4-16,0-4 0 0,1 1-4 0,-1 3 11 15,1 0 3-15,-1-1 9 0,-1 0-8 0,-1 2 9 16,0 1 6-16,0 3-6 0,-1 0 1 0,0 1-2 16,-1 6-16-16,2-8 5 0,-2 8-18 0,1-5-11 15,-1 5 3-15,0 0 4 0,0 0-6 0,0 0 4 16,4 23-7-16,0-6 3 0,-2 4-4 0,2 4-13 16,5 4 10-16,-2-1-2 0,3 1 5 0,2-2-8 15,5 4 5-15,-2-2-11 0,2-4 9 0,1 2-2 16,-3-4-40-16,-1-1-48 0,-6-5-59 0,-3-3-53 15,4-1-58-15,-5-5-72 0,-3 0-252 0,-1-2-620 16,0-6 275-16</inkml:trace>
  <inkml:trace contextRef="#ctx0" brushRef="#br0" timeOffset="184563.94">2194 2644 166 0,'0'0'232'0,"0"0"-17"16,-4-2-22-16,4 2-17 0,0 0-17 0,0 0-19 16,0 0-16-16,-5 8-8 0,4-2-10 0,1 5-10 15,-3 1 8-15,3 7-2 0,0 6-8 0,0 3 1 16,0 3 0-16,0 0-7 0,-1 4-6 0,2 1 3 16,-1 12-11-16,0-11-4 0,4 11-10 0,-4-15 0 15,5 4-8-15,3-4-7 0,-2-4-3 0,2-1-4 16,1-4-3-16,-3-5-5 0,5-2 0 0,-3-4-2 15,0-4-8-15,0-2 0 0,3-4 1 0,-1-3-3 16,3-6-1-16,5-2 0 0,-4-4-4 0,1-2 2 16,2-1 1-16,-7 1-1 0,-2 3 9 0,-3-3-1 15,3 4 14-15,-3-2 12 0,-4 3 11 0,-1 3 6 16,0-2 2-16,0 3-1 0,-4 1-11 0,4 4-2 16,-10-5-9-16,10 5 0 0,-22 5-11 0,4 1-15 15,3 4 7-15,-3-1-37 0,0 4-28 0,2-1-50 16,0 1-49-16,7-1-57 0,0 2-71 0,2-4-258 15,2-4-567-15,3-1 252 0</inkml:trace>
  <inkml:trace contextRef="#ctx0" brushRef="#br0" timeOffset="184797.32">2691 2892 239 0,'0'0'228'0,"0"0"-6"0,11 10-13 0,-9-5-4 16,-4 7-5-16,1 7-6 0,-4 9-16 0,-4 3-10 15,-2 4-10-15,-7 10-27 0,-2 0-14 0,4-14-34 16,3-2-60-16,-1-4-58 0,4-1-61 0,2-8-76 15,-2-4-170-15,5-8-371 0,0 0 164 0</inkml:trace>
  <inkml:trace contextRef="#ctx0" brushRef="#br0" timeOffset="185326.53">2871 2427 64 0,'0'0'178'0,"0"0"-20"0,5-6-18 0,-5 6-10 15,0 0-13-15,14 1-11 0,-14-1-8 16,17 2-17-16,-7 2-3 0,2-1-9 0,2 0-5 15,-3 1-8-15,6 5-5 0,-2 0-4 0,-2 3-3 16,1 0-6-16,0 2-1 0,0 3-3 0,-2 0-3 16,-5 0 10-16,2 2-15 0,-6 5 4 0,-5-5 1 15,2 1-1-15,-7-1 1 0,3 1 8 0,-5-4 1 16,0 0 8-16,-1-2 13 0,1-5 12 0,1-2 7 16,2 0 9-16,-2-4-4 0,2-2-3 0,-1-1-3 15,7 0-4-15,-9-5-13 0,8-1-8 0,-3-1-4 16,2-4-9-16,4-1-2 0,3-4-9 0,-1 0-4 15,0-2 2-15,4 0-2 0,2-7-3 0,-2 5-2 16,-2-3-4-16,2-3 0 0,-3 9 2 0,0-1 6 16,-1 0 13-16,-3 0-7 0,2-3 3 0,-6 1 1 15,3 1 12-15,-4-6 3 0,-2 8-2 0,1 0 15 16,1 6-8-16,-5 1-3 0,4 1-9 0,-4 2-2 16,0 4-8-16,0 2-3 0,-5 2-24 0,-3 5-22 15,2 3-13-15,0 3-41 0,-2 1-32 0,6 2-33 16,0 2-41-16,3-1-54 0,4 0-43 0,-1 5-163 15,5-3-472-15,1-2 209 0</inkml:trace>
  <inkml:trace contextRef="#ctx0" brushRef="#br0" timeOffset="185558.91">3427 2469 56 0,'0'0'279'16,"0"0"-32"-16,0 0-21 0,0 0-24 0,0 0-21 15,0 0-10-15,9 12 12 0,-8-1-6 0,2 4-16 16,-2 2-12-16,-1 7-13 0,1 2-12 0,-2 5-6 15,0-1-15-15,-3-1-12 0,-1-1-9 0,1-3-52 16,3-1-48-16,-3-6-65 0,4-1-73 0,-3-7-76 16,2-3-140-16,1-5-402 0,0-2 179 0</inkml:trace>
  <inkml:trace contextRef="#ctx0" brushRef="#br0" timeOffset="186049.11">3712 2112 142 0,'0'0'213'0,"0"0"-17"0,0 0-21 0,5-6-12 16,-1 5-2-16,6-3-15 0,3-4-10 0,2-1-14 16,3-2-10-16,4-4-8 0,2-2-9 0,3 0-9 15,0-1-4-15,-3 0-5 0,-7 8-4 0,10-5-7 16,-12 6 5-16,-5 3 5 0,-1-1 14 0,-1 2-1 16,-1 1 1-16,-3 2-11 0,1-1-5 0,-5 3-11 15,7-1-6-15,-7 1-7 0,0 0-4 16,5 10-1-16,-2-2-6 0,0 2-3 0,-1 3-4 0,3 5-4 15,-3 0 1-15,2 0-2 0,0 7 2 0,1 2-5 16,0 2 6-16,2 3 2 0,-1 3-3 0,-1-4 0 16,0 1 3-16,3 0 2 0,-3-1-7 0,1 0 3 15,1-4-2-15,-2-1 0 0,-1 0-8 0,-3-8 5 16,2 0-2-16,2-1-1 0,-4-4-5 0,0-2-10 16,-1-4-28-16,0 0-26 0,0-2-39 0,0-5-65 15,0 0-66-15,-1 5-72 0,1-5-183 16,0 0-509-16,-15-14 226 0</inkml:trace>
  <inkml:trace contextRef="#ctx0" brushRef="#br0" timeOffset="186083.02">3914 2439 2635 0,'-9'2'89'0,"4"4"-37"0,0-3 7 16,5-3 43-16,-9 2 2 0,9-2-20 16,0 0-20-16,0 0-12 0,0 0-10 0,0 0-5 15,0 0-4-15,19-26-4 0,2 4-19 0,3 0-29 16,1-1-43-16,3-4-51 0,7-11-73 0,-6-1-54 15,-7 13-222-15,1-3-501 0,4-9 221 0</inkml:trace>
  <inkml:trace contextRef="#ctx0" brushRef="#br0" timeOffset="186703.04">3850 1582 234 0,'0'0'218'16,"0"0"-17"-16,0 0-23 0,0 0-17 0,0 0-13 16,0 0-2-16,13-10-3 0,2 1-5 0,8-7-10 15,7-1-10-15,-2-4-5 0,18-10-12 0,-3-2-11 16,3 5-9-16,-1-1-8 0,4 1-9 0,-1-1-9 16,-2 1-1-16,1 3-4 0,-1-2-7 0,-14 7-7 15,-2 2 26-15,-3 0-5 0,-11 6-1 0,0 4 2 16,-5 3 10-16,-1-2-6 0,-2 4-8 0,-3-1 4 15,0 0-4-15,-1 1-7 0,1 1-1 0,0 0-6 16,-5 2-1-16,4-1-13 0,-4 1-25 0,0 0-9 16,0 0-29-16,3-3-41 0,-3 3-38 0,0 0-61 15,0 0-72-15,0 0-191 0,0 0-475 0,-22 4 210 16</inkml:trace>
  <inkml:trace contextRef="#ctx0" brushRef="#br0" timeOffset="188237.96">4781 827 183 0,'0'0'247'0,"0"0"-4"0,0 0-11 0,0 0-20 16,0 0-21-16,0 0-12 0,0 0-32 0,0 0-8 15,0 0-19-15,0 0-9 0,0 0-9 0,0 0-15 16,-8 11-5-16,13-1-8 0,0 6-6 0,3 0-6 15,-2 2-2-15,4-1-8 0,-1-2 0 0,0 0-12 16,3 0-3-16,-1-2-3 0,2-2-12 0,-3-3-23 16,-1-3-4-16,3 3-4 0,-2-6-4 0,1-1 10 15,0-3-5-15,0-5 2 0,2 2-3 0,0-6 6 16,-3 1-1-16,0-5 4 0,-1 1-4 0,0 0 12 16,-9 14 7-16,11-20 10 0,-11 20 6 0,3-17 13 15,-3 17-5-15,6-11 13 0,-6 11 1 0,0 0-24 16,0 0 10-16,0 0-9 0,7-16 2 0,-7 16-12 15,0 0 2-15,0 3-5 0,0-3 0 0,5 9-13 16,-4-2 9-16,6 1 1 0,-1 0-14 0,0-1-11 16,1 1-15-16,2-3-16 0,1 0-2 0,-1-1 4 15,4-4 0-15,0 0-2 0,4-4 5 0,-4-2 3 16,-13 6 7-16,32-21-4 0,-19 7 10 0,1 0 12 16,-2-1 5-16,-6-1 21 0,1-2 8 15,-4-8 14-15,-3 8 11 0,0 1 5 0,-3-3 8 16,-4 5-5-16,7 15 4 0,-10-27-7 0,1 17-5 0,-4-3-6 15,13 13-4-15,-18-15-10 0,18 15 0 0,-22-10-30 16,22 10-41-16,-21-5-49 0,21 5-54 0,0 0-49 16,0 0-68-16,0 0-189 0,0 0-487 0,0 0 216 15</inkml:trace>
  <inkml:trace contextRef="#ctx0" brushRef="#br0" timeOffset="188469.7">5252 412 76 0,'0'0'309'0,"0"0"-28"16,0 0-30-16,-5-24-26 0,5 24-29 0,0 0-25 15,0 0-18-15,0 0-14 0,0 0-11 0,0 0-15 16,0 0-10-16,0 0-13 0,0 0-5 0,54 40-7 16,-38-26-7-16,4 10-6 0,-1-3-9 0,-3 0-8 15,5 1 5-15,-5 0-8 0,1 0-2 0,1 0-1 16,-4 1-7-16,4-1-22 0,-9-5-42 0,1-4-41 15,-1-7-54-15,-9-6-45 0,11 15-61 0,-11-15-145 16,0 0-405-16,0 0 179 0</inkml:trace>
  <inkml:trace contextRef="#ctx0" brushRef="#br0" timeOffset="188592.95">5395 624 70 0,'0'0'187'0,"0"0"-20"0,0 0-14 0,39-35-16 15,-23 23-21-15,5 1-41 0,-5 3-54 0,5-1-67 16,-2 2-101-16,-1 0-159 0,-18 7 70 16</inkml:trace>
  <inkml:trace contextRef="#ctx0" brushRef="#br0" timeOffset="189050.27">4692 1988 171 0,'0'0'221'0,"0"0"-22"16,0 0-19-16,0 0 0 0,0 0 1 0,26-12-15 15,-11 2-7-15,2-4-10 0,7-3-12 0,3-2-11 16,4-3-16-16,12-5-5 0,-11 6-15 0,15-8-9 16,-2-2-7-16,-13 11-10 0,-1-1-5 0,11-7-5 15,-13 13-4-15,-7-1-5 0,-8 8 0 0,-1 0-5 16,-3 1-1-16,-1 0-5 0,-4 1-15 0,-2 4-27 16,-3 2-34-16,5-11-39 0,-5 11-43 0,1-9-48 15,-1 5-221-15,0 4-424 0,0 0 189 0</inkml:trace>
  <inkml:trace contextRef="#ctx0" brushRef="#br0" timeOffset="189535.97">5390 1331 81 0,'0'0'228'0,"0"0"-23"16,0 0-27-16,0 0-1 0,0 0-15 0,0 0 3 16,9 18 5-16,-4-4-11 0,8 9-8 0,0 3 0 15,1 6-5-15,0 0-13 0,2 1-2 0,5 12-5 16,-1 0-9-16,1-1-12 0,-4-11-10 0,2-2-8 16,1 1-8-16,-6-4-4 0,-1-1-8 15,2-7-6-15,-7-6-5 0,-3-3 9 0,0-3 28 0,0-3 30 16,-1 0 17-16,-4-5-7 0,0 0-15 0,0 0-12 15,0 0-8-15,0 0-14 0,-16-28-11 0,5 11-11 16,-2-10-4-16,-2 0-1 0,-3-5-14 16,-4-10-4-16,6 8-11 0,-5-14 4 0,0 8-7 15,5 8-3-15,4-2-9 0,-1 5 3 0,3 0-7 16,2 6 2-16,4 5-9 0,1 5 6 0,3 0-11 0,0 3-5 16,3-2-5-16,0 4-5 0,2-3 5 15,0 4-7-15,1-1-7 0,3 3 11 0,1 0-3 16,-1-1 9-16,4 2 0 0,-1 3-6 0,2 1-4 15,-14 0-13-15,24 3-9 0,-14 3 10 0,0 1-2 16,-1 1-3-16,3 4-6 0,-2 1-7 0,-5 3 13 16,2-6-8-16,0 6-6 0,-4 0-21 0,-2-4-14 15,2-1-18-15,-3-1-15 0,1 1-25 0,-2-4-16 16,1-7-52-16,0 0-87 0,-8 5-163 0,8-5-500 16,0 0 221-16</inkml:trace>
  <inkml:trace contextRef="#ctx0" brushRef="#br0" timeOffset="189815.76">5721 1254 82 0,'0'0'199'0,"0"0"-26"16,8-5-11-16,-8 5-25 0,9-1-13 0,-9 1-9 16,0 0-12-16,20 7-8 0,-12 1-11 15,1-2-4-15,-2 1-10 0,1 1-2 0,1 2-1 16,-5-2 10-16,2 0 1 0,-1-2-2 0,-2 3 0 15,1-4 16-15,-4-5 22 0,5 7 22 0,-5-7 17 16,0 0 16-16,4 6 9 0,-4-6-1 0,0 0 4 16,0 0-9-16,0 0-26 0,0 0-15 0,0-23-17 15,-3 6-6-15,3-9-18 0,4 1-8 0,0-1-21 16,1 1-5-16,-4 5-31 0,2 2-25 0,-2 0-38 16,2 7-41-16,-1-1-51 0,-2 2-65 0,4 4-83 15,-4 1-278-15,4-1-601 0,0 1 266 0</inkml:trace>
  <inkml:trace contextRef="#ctx0" brushRef="#br0" timeOffset="197818.32">1157 1055 106 0,'0'0'110'0,"0"0"-3"0,0 0-15 16,-6 4 11-16,6-4-2 0,0 0-13 0,0 0-7 15,0 0-4-15,0 0-10 0,0 0-12 0,0 0 0 16,-4 4-10-16,4-4-6 0,0 0-4 0,0 0-7 15,0 0-7-15,0 0 7 0,0 0-10 0,3 7 1 16,-3-7 0-16,4 8 0 0,-1-5-10 0,1 2 1 16,0 2 3-16,1 1-1 0,2 0-4 0,3 2 4 15,-1 3-5-15,0 1 3 0,3 3-4 0,-3-4-2 16,3 2 2-16,-1-3-2 0,1 3 3 16,-2-3-1-16,3 2 6 0,-3-3-7 0,-2-2 3 15,1-2-2-15,-3 1 3 0,3 0-11 0,-5-3 3 0,2-2 5 16,1 2-1-16,-2-2-2 0,-5-3-1 15,5 5-3-15,-5-5 9 0,6 5-7 0,-6-5-1 16,0 0-4-16,4 3 5 0,-4-3 6 0,0 0-4 16,0 0-6-16,0 0-2 0,8 7 7 0,-8-7-4 15,0 0 2-15,0 0 0 0,0 0-2 0,0 0 4 16,4 4 5-16,-4-4-5 0,0 0 3 0,0 0 1 16,0 0-6-16,0 0 6 0,0 0-9 0,0 0 6 15,0 0 13-15,0 0-13 0,0 0-17 0,0 0-10 16,0 0-36-16,0 0-39 0,0 0-125 0,0 0-240 15,0 0 106-15</inkml:trace>
  <inkml:trace contextRef="#ctx0" brushRef="#br0" timeOffset="200988.14">17580 7331 47 0,'2'-6'133'0,"1"2"-2"0,1-2-15 15,1 0 0-15,0 0-9 0,1-1-4 0,-2 2-5 16,3 0-1-16,-2 1-6 0,0 0-7 0,1 0-7 16,-1-1-8-16,2 1-4 0,-1 1-7 0,3-1-8 15,-1 2-6-15,2 1-2 0,-1 0-6 0,2 2-1 16,-2-1-6-16,0 2-2 0,1 1-2 0,2 0 0 16,-7 2-5-16,2 1 3 0,0 3-4 0,-2 0-3 15,-1 2 4-15,-3 0-7 0,-1 0-3 0,3 2 2 16,-3 0-1-16,-3-1-1 0,2 0 1 0,-2 2-3 15,-2-1 3-15,4-3-2 0,-6 1 1 0,4-2-1 16,-1 1-1-16,-1 0 6 0,-2-2 3 0,6-2 8 16,-3-1-3-16,2 0 5 0,2 0-5 0,-4-2 1 15,4-1-5-15,-2 1 0 0,2-3-4 0,-2 3 0 0,2-3-5 16,0 0-3-16,0 0 3 0,4 5-2 16,-4-5-1-16,6 2-1 0,-2-1 1 0,4-1 1 15,1 2-2-15,2-1 0 0,2 0-1 0,0 3-2 0,1-2 1 16,-2 2-1-16,4 2 1 0,-4-2 0 15,2 1-1-15,-3 3 5 0,-1-3-4 0,2 5-4 0,-6-4-1 16,-2 1 2-16,-3 1 3 0,1 2 13 0,-2 0 15 16,-4 3 10-16,0-3 7 0,-1 0 6 0,-3 2-1 15,1-3-4-15,-5 2-1 0,-1 1-3 0,4-5 2 16,-1 3-3-16,-1-7-8 0,-1 5-3 0,-1 1-3 16,-1-5-4-16,5 2-8 0,-5 1-25 0,5 0-34 15,0 1-53-15,2-1-60 0,0-4-43 0,0 4-197 16,0-4-425-16,5 1 188 0</inkml:trace>
  <inkml:trace contextRef="#ctx0" brushRef="#br0" timeOffset="202177.95">17681 9229 33 0,'-2'-4'225'0,"2"-1"-15"0,2 1-19 0,-2-2-20 15,0-1-14-15,2 2-14 0,2-4-12 0,1 0-12 0,3 2 1 16,-2-1-8-16,1 1-9 0,-1 2-5 0,4 0-8 15,-1-4-10-15,0 5-9 0,1 1-7 0,2-1-6 16,-7 1-7-16,4 3-6 0,0 3-4 0,1-1-3 16,-1 3-2-16,1 3-5 0,0 3 0 0,0 6-4 15,-5 1 0-15,2 7-3 0,-3-1 0 0,-5 2-4 16,-2-3-4-16,2 4 2 0,-7 1-2 0,3 0-2 16,-3-3-3-16,-1 0 3 0,2-7-2 0,-6 8 0 15,4-8 1-15,-6 2 4 0,6-3-2 0,-3-1 7 16,2-2 6-16,5-5 4 0,-3 1 3 0,3-2 0 15,1-4 2-15,-4 3-2 0,6-3 3 0,-3-1-8 16,5 2-1-16,-2-1-2 0,0-2-3 0,2-2-6 16,0 5-2-16,0-5 1 0,4 4-2 0,1-3 0 15,-5-1 2-15,12-5-4 0,-1-1 0 0,8-2-2 16,7-6-2-16,2-1-14 0,3-2-30 0,1 2-46 16,0-1-39-16,2-2-72 0,-7 2-88 0,-4 3-142 15,-9 4-458-15,-5 1 203 0</inkml:trace>
  <inkml:trace contextRef="#ctx0" brushRef="#br0" timeOffset="203392.59">17719 10657 34 0,'0'0'210'15,"0"0"-16"-15,0-5-22 0,0 5-17 0,0 0-11 0,0 0-16 16,-4-3-11-16,4 3-17 0,0 0-5 0,0 0-11 16,0 0-8-16,0 0-3 0,0 0-9 15,0 0-4-15,0 0-3 0,0 0 15 0,4 15 0 0,-4-4 7 16,1 0-5-16,4 4-3 0,-5 7 5 0,2 2-1 15,0 1-3-15,-2 2-5 0,0-2-7 0,0 0-3 16,0-6-9-16,0 7-5 0,-2-8-3 0,4 3-4 16,-2-2-2-16,0-1-5 0,1-1-3 0,2-1 3 15,-3-6-7-15,0 0-1 0,1-1-3 0,2 0-5 16,-1-3 0-16,1-3 2 0,4 4-2 0,-4-5-1 16,5 1-1-16,-2-1 3 0,2-1-4 0,0-1-1 15,-1 0-1-15,2-1-1 0,2-1 2 0,-5 0-4 16,3 0-2-16,-2-5 2 0,0 4-3 0,-1-3 0 15,3-3 1-15,-1 1-1 0,-2-3 2 0,2 1 1 16,0-5-5-16,-2 0 1 0,2 0 1 0,-3-1 0 16,-1 5 1-16,1 1 1 0,-3 0 7 0,1 2 8 15,-2 2 7-15,2 1-4 0,-1 2-3 0,-1-2 0 16,2 2-6-16,-3 3-1 0,0 0-7 0,0 0 8 16,0 0-7-16,0 0 0 0,3 17 1 0,-1-2-2 15,-2 1 1-15,0 4-13 0,2 5 4 0,0 1-4 16,-2 2 2-16,1 0 1 0,-1-2 4 0,0 4-3 15,4-4 4-15,-4 2-8 0,-5-1-20 0,3-7-40 16,0-1-47-16,-2-4-46 0,3-2-42 0,-2-6-59 0,0-4-137 16,0-2-430-16,3-1 190 0</inkml:trace>
  <inkml:trace contextRef="#ctx0" brushRef="#br0" timeOffset="204803.94">17977 6814 67 0,'0'0'110'16,"0"0"-16"-16,-9 13 5 0,9-8-2 0,0 7-13 15,-1 0 2-15,1-1-11 0,0 4 4 0,0-5 10 16,0 9-6-16,0-1-5 0,-3 0 9 0,3 0-2 15,-1 1-6-15,2-1-7 0,-1 1-3 0,0 0-9 16,0 0-3-16,0 3-10 0,0 2-2 0,3-5-4 16,-2 0-1-16,4-1-7 0,-5-6-5 0,4 0-2 15,-3-1 2-15,3-3-7 0,0 2 3 0,1-6-3 16,2-1-1-16,-1 0-2 0,2-3 3 0,-2-2-5 16,3 0 3-16,4-3-1 0,-4-3-2 0,0 3 4 15,1-4 15-15,-2 1 1 0,-2 1 2 0,-2 1-3 0,0 0 5 16,-3 0 4-16,3 0 7 0,-4 2 4 15,-3-1 3-15,2 0 1 0,-2 1-6 0,1 0-7 16,-5 2-6-16,1 2-4 0,6 0 0 0,-19 1-9 16,6 3 2-16,-1 0-5 0,1 5-10 0,-3 0-32 0,-1 2-43 15,-1 2-52-15,4-2-52 0,0 4-70 16,1-1-135-16,4 2-400 0,0-2 178 0</inkml:trace>
  <inkml:trace contextRef="#ctx0" brushRef="#br0" timeOffset="205783.92">18115 8617 216 0,'0'-4'249'0,"0"4"-19"16,0-4-21-16,0 4-21 0,0 0-22 0,0 0-17 15,0 0-17-15,0 0-11 0,0 0-13 0,-9 12-2 16,8-1-10-16,0 1-2 0,-3-3-2 0,1 6-1 15,2 2-1-15,0-2-12 0,2-3-4 0,-1 1-7 16,1-2-4-16,2 0-6 0,-1 0-2 0,2-1-7 16,1 0-3-16,2 1-3 0,0-1-5 0,4-3-4 0,-2 2 0 15,3-4-4-15,5 5-5 0,-2-4 0 16,-3 0-4-16,3 2 0 0,-2-2-4 0,1 1-1 16,-1 1 2-16,-6 1-3 0,0 0-1 0,-3 1 3 15,2 1-3-15,-5 0-4 0,-1 0-1 0,-5 0 1 0,1 4 0 16,-3-2 1-16,-4 1-5 0,-1 0 7 0,-1-2-4 15,-1 0 3-15,0-1-3 0,-3-2 1 0,7-3 0 16,-2-2 2-16,1-1 1 0,-1-1-2 16,3 0-1-16,-1-2 2 0,3 0-5 0,7 0 1 0,-9-3-4 15,6-2 1-15,2-3-4 0,1 0 0 0,2-3 2 16,4-1-3-16,1-3-1 0,3-2 0 0,1 0-3 16,2-4 2-16,0-1 1 0,-1 7 3 0,2-9-2 15,-4 2-3-15,-1 5 3 0,-1-2 3 0,-2-1-1 16,-2 1 5-16,1 0-6 0,-2 1 4 0,-3 1 1 15,0 1 6-15,-3 1 3 0,1 5-1 0,-2-1 1 16,0 1-2-16,-2 5-4 0,2 0-2 0,-4 3 0 16,0-1-9-16,-3 7-13 0,-2 2-25 0,-6 5-36 15,-2 4-39-15,1 5-60 0,2-1-48 0,0 2-244 16,1 0-505-16,1 3 225 0</inkml:trace>
  <inkml:trace contextRef="#ctx0" brushRef="#br0" timeOffset="206766.89">17911 10282 105 0,'-3'3'230'16,"3"-3"-19"-16,0 0-27 0,0 0-16 0,-1 4-19 16,1-4-13-16,0 0-13 0,0 0-11 0,7 4-7 15,-7-4-8-15,12 1-3 0,-7-1-12 0,5-1-2 16,1 0-10-16,0-2-4 0,2 0-6 0,0-4-7 15,1 3-4-15,0-2-7 0,4-2 0 0,-7 5-4 16,1-2 6-16,2-1-14 0,-4 1-2 0,-1 2-5 16,-2-1 4-16,0 1 5 0,-2 0-3 0,0 1 1 15,-1 1-4-15,2-1-1 0,-6 2-2 0,0 0-4 16,5-2-2-16,-5 2-3 0,0 0-1 0,0 0-1 16,6 5-3-16,-4 1 3 0,-2 4 4 0,0 1 2 15,0 5-1-15,0 1-1 0,0 3 9 0,-2 4 2 16,-1 0-3-16,2-3 0 0,1-1-2 0,-2 5-2 15,1-6 1-15,1 1-2 0,-2-1-2 0,0 0-4 16,2-2 0-16,0-5-1 0,-3-2-3 0,3-1-19 0,-3 0-23 16,3-6-40-16,0-3-37 0,0 0-62 0,0 0-49 15,0 0-180-15,0 0-434 0,6-24 192 16</inkml:trace>
  <inkml:trace contextRef="#ctx0" brushRef="#br0" timeOffset="206904.54">18023 10507 2066 0,'-5'3'140'0,"5"-1"-94"16,-4 1-28-16,4-3-8 0,-2 4 7 16,2-4 11-16,0 0 3 0,0 0-7 0,0 0 0 15,24-9-1-15,-10 0-1 0,10-6-9 0,-1 0-13 0,2-1-53 16,4-3-57-16,3-2-66 0,-8 1-179 0,8-3-382 16,-4 0 169-16</inkml:trace>
  <inkml:trace contextRef="#ctx0" brushRef="#br0" timeOffset="-212224.23">29957 8022 41 0,'0'0'229'0,"0"-6"-26"0,0 6-15 0,0 0-23 15,0 0-23-15,0 0-4 0,0 0-14 0,3 12-20 16,-1-5-3-16,1 4-12 0,-2 3-11 0,3 4-1 15,-1 1 5-15,2 6 6 0,-3 1-3 0,3 0-4 16,-4-2-5-16,-1 6-5 0,-1-9-3 0,0-2-1 0,0 6 0 16,-2-8-7-16,-1 1 2 0,2-6 2 0,-1-2 5 15,1 1-2-15,-1-4 6 0,2 0 2 16,1-3 11-16,0 0 34 0,0-4-18 0,0 0-7 16,0 0-11-16,0 0-13 0,-5-15 1 0,5 5-8 0,0-6-5 15,1 0-3-15,2-2-6 0,-1 2-5 0,2-1-13 16,1 0 0-16,3 1 0 0,-2-1-6 0,1 2-1 15,0 2-4-15,-2 2-8 0,2 1 12 0,0 0-18 16,0 2 6-16,1-2-7 0,0 2-6 0,1 3 5 16,-2 1 0-16,0 2-7 0,2 1-4 0,-2-1 5 15,4 2 1-15,-6 4 0 0,5-1 1 0,-2 6-6 16,1 0 2-16,-4 3 3 0,4 3 1 0,-5-1-3 16,-3 1 3-16,-1 2-6 0,0-1 10 0,0-3-3 15,0 4-4-15,-1-5 2 0,-3 1 2 0,4-4 3 16,-4 0-5-16,4-4 4 0,0 1-1 0,-1-2 10 15,1 0-4-15,0-4 3 0,0 0-6 0,0 0 2 16,0 0-1-16,10-17-1 0,-1 3 10 0,3-4-12 16,1-3 5-16,3-2-10 0,5 3-1 0,-7 5 2 15,0 0 0-15,-3 2-1 0,-1 5-3 16,-3 0 1-16,-1 5-2 0,-2-3-3 0,1 3 1 0,0 1 2 16,2 1 0-16,-7 1-5 0,0 0 3 0,11 5 4 15,-7 1-4-15,-3-1 2 0,4 6 10 0,-5-1-7 16,2 0-1-16,0 4-1 0,-2-4 5 0,1 7 2 15,2-4-13-15,-2 4 6 0,3-1-35 0,1 0-28 16,2-4-40-16,0 3-43 0,1-6-34 0,5 3-42 16,3-5-37-16,0 0-229 0,0-5-531 0,1-2 236 15</inkml:trace>
  <inkml:trace contextRef="#ctx0" brushRef="#br0" timeOffset="-211897.07">30578 8229 82 0,'0'0'182'0,"0"0"-16"0,0-5-18 0,0 5-18 16,0-5-13-16,0 5-14 0,0 0-7 0,0 0-8 0,0 0-10 16,0 0-4-16,12 3-13 0,-12-3-4 0,11-1-4 15,-4 0-1-15,2-1-8 0,1-2 0 16,-1-2-11-16,-2 1 0 0,0-1-2 0,-1 0-6 0,3-2 1 16,-5-1 2-16,1-1-3 0,0 1 8 0,0-1 2 15,-1 2 22-15,-1 0 11 0,-2 1 0 0,0-1-5 16,0 2-4-16,-2 1-8 0,0 1-6 0,0-2-6 15,-4 2-1-15,2 1-5 0,-3 2-5 16,6 1-4-16,-13 4 0 0,2 0-2 0,0 4-5 0,-2 2 2 16,-1 3-4-16,0 1-3 0,3 4 1 0,-5 2-4 15,5-3 2-15,2 6-2 0,0-4-1 0,3-1 0 16,3 2-2-16,-1-4 1 0,8 2-6 0,1-2-20 16,0-6-26-16,8 3-24 0,1-8-22 0,4 0-12 15,5-4-28-15,4-7-10 0,1-2-4 0,1-2-6 16,-4 1-18-16,-3-7-87 0,-5 4-277 0,-4-3 123 15</inkml:trace>
  <inkml:trace contextRef="#ctx0" brushRef="#br0" timeOffset="-211589.89">30825 8221 323 0,'8'-10'58'0,"-1"-4"18"0,0 3 10 0,-5 1 3 16,1 2 16-16,1 3 13 0,-3 0 1 0,1 0 2 15,1 1-8-15,-2 1-9 0,-1 3-11 0,4-6-12 16,-4 4-16-16,0 2-6 0,0 0 0 0,0 0-7 16,0 0-5-16,0 19 9 0,-1-10 13 0,0 3-6 15,-3 5 0-15,-1 2 7 0,-1 4-5 0,1 4 2 16,-1-3 2-16,2 2 2 0,0-7-4 0,1 2-1 15,-3-4-1-15,1-1 0 0,4-7-11 0,-3 1 0 16,2-1 11-16,-1-2 22 0,2-1 21 0,1-4 7 0,0-2-6 16,0 0-14-16,0 0-5 0,1-16-13 15,3 7-2-15,1-8-13 0,0 1-6 0,2-2-5 16,3-7-3-16,1 3-8 0,-2 4-8 0,4-4-7 16,-3 7 2-16,0 0-2 0,1 2-5 0,1 0 7 15,-3 5-18-15,-2 1-1 0,0 0-6 0,0 3 2 16,-1 1-4-16,1 0-3 0,-1 3 3 0,-6 0 1 15,10 6 1-15,-5-2-2 0,-1 2-2 0,0 2 4 16,-3 2-1-16,3-1 3 0,-3 3-4 0,2-1-1 0,-2 2-1 16,-1-3 0-16,4 1 5 0,-3-1-2 0,-1-1-4 15,3-2 5-15,-1-1 3 0,-2-2 0 16,0-2 7-16,0-2 1 0,4 5 16 0,-4-5-16 0,0 0 3 16,16-14-3-16,-1 2-3 0,2-8 4 0,4-3-11 15,4-2-2-15,3-1 19 0,-2 0-19 0,3 3 2 16,-4 2-3-16,1 4-3 0,-6 1-1 0,-6 6-2 15,-1 5-3-15,-3 2 5 0,-2 4-1 0,-1 0-2 16,-3 5-1-16,0 4 7 0,-5 4 0 0,1 4-10 16,-4 1 13-16,-6 6-4 0,1 1 7 0,0-3-5 15,0 0 2-15,2-5-1 0,0 0-19 0,3-1-34 16,0-1-38-16,2 0-47 0,-1-6-53 0,3-1-41 16,3-3-40-16,1-6-248 0,-4 0-562 0,11-8 250 15</inkml:trace>
  <inkml:trace contextRef="#ctx0" brushRef="#br0" timeOffset="-211100.66">31874 7668 11 0,'-18'0'146'16,"0"0"-15"-16,-1 3-11 0,-4-2-17 0,1 4-6 15,2 3-13-15,3-4-5 0,2 2-13 0,4 2-2 16,-1-3-3-16,6 1-10 0,1 3 4 0,2-2 7 16,2 4 4-16,-1-2-6 0,5 5 12 0,0-1-10 0,-1 3 4 15,3 3 4-15,0 9-5 0,2 3 10 0,-5-2 12 16,3 4-5-16,-2 13 23 0,-4-10 5 16,2 13-2-16,-5-1 0 0,-2-2-5 0,-2 3 7 15,2-4 1-15,2-9-9 0,-3 17 2 0,2-1 3 0,0-3 2 16,3 4-2-16,-1-5-10 0,2-15-2 0,2 1 3 15,-1 1-8-15,0-5-11 0,4-4-7 0,-1-5 2 16,0-3-9-16,4-1-11 0,-1-3-2 16,2-3-13-16,6-2 12 0,1 0-7 0,4-8-30 0,8 1-48 15,1-4-55-15,4-3-62 0,-4-7-72 0,-2 0-86 16,-9 1-231-16,-6-3-584 0,4-2 258 0</inkml:trace>
  <inkml:trace contextRef="#ctx0" brushRef="#br0" timeOffset="-210271.9">32251 8107 118 0,'2'-6'234'0,"-2"6"-3"0,2-6-18 0,-1 4-21 16,4-2-23-16,-3 0-15 0,1 1-17 0,3-2-12 16,0 2-10-16,3-2-8 0,2 0-13 0,0 2-10 15,-1 1-7-15,3 0-8 0,-3 2-9 0,3-1-5 16,-2 1-10-16,-2 2-2 0,-2 0-5 0,4 3-2 15,-6 0 0-15,-1 3-8 0,1 3-2 0,-2 4-1 16,-7 3-1-16,-1 2-3 0,-8 4-3 0,0 2 1 16,-7 0-1-16,-1-2 2 0,-2-1 5 0,0 2 10 15,0-1 1-15,0 0 6 0,2-4 8 0,4-2 2 16,4-5-6-16,7-5-4 0,-1 0-4 0,0-1-2 16,2-2-4-16,1-2-2 0,0 1 0 0,3-2 1 0,1-2 2 15,2 6 5-15,3-6 12 0,-5 0 1 16,22 0-12-16,-2-3-5 0,8-2 0 0,3 1-6 15,-3-1-8-15,4 0-27 0,0 0-42 0,-2 1-46 16,-2-2-44-16,-8 3-68 0,1-2-48 0,-5 0-201 16,3-2-493-16,-6 2 219 0</inkml:trace>
  <inkml:trace contextRef="#ctx0" brushRef="#br0" timeOffset="-209973.34">32867 8332 204 0,'0'0'190'0,"0"0"-16"0,0 0-15 16,0 0-22-16,0 0-16 0,0 0 0 0,0 0-17 15,0 0-8-15,0 0 0 0,0 0-2 0,0 0-3 16,19 32 1-16,-19-32-2 0,-7 31 1 0,-3-8-11 16,-5 1 2-16,-1 0-8 0,-3 1-5 0,-7-1-6 15,2 0-5-15,-3-2-7 0,0-1-13 0,2-3-34 0,3-3-55 16,5-6-64-16,6-2-63 0,-3-5-162 0,6-1-367 16,8-1 163-16</inkml:trace>
  <inkml:trace contextRef="#ctx0" brushRef="#br0" timeOffset="-208921.35">33139 8085 112 0,'0'0'232'0,"0"0"-22"0,0 0-21 16,0 0-18-16,0 0-20 0,0 0-14 0,17-18-10 0,-17 18-11 15,0 0-13-15,27-4-10 0,-27 4-9 0,27-3-10 16,-27 3-9-16,0 0-6 0,48 7-3 0,-48-7-10 15,30 11-7-15,-19-4-4 0,-11-7 1 0,21 16-3 16,-14-6-7-16,-7-10 1 0,9 19-2 16,-6-7-3-16,-3-12-2 0,-3 24-5 0,3-24 4 0,-14 25-5 15,3-9 1-15,-5-3 2 0,3-2-6 0,2-3 2 16,11-8 0-16,-20 16 1 0,20-16-4 0,-18 10-4 16,18-10 3-16,0 0-5 0,-12 11-3 0,12-11-1 15,0 0 3-15,0 0-1 0,0 0 2 0,0 0-2 16,-4 14-2-16,4-14 3 0,0 0-3 0,0 0 5 15,18 20-7-15,-18-20 2 0,9 13 0 0,-9-13 1 16,12 17 1-16,-12-17-4 0,10 20 0 0,-5-8 4 16,1 5-5-16,-6-17 5 0,5 22-2 0,-1-10 2 15,-4-12-2-15,2 18 1 0,-2-18 3 0,0 0 0 16,2 18 2-16,-2-18 1 0,0 0 0 16,0 0 5-16,-13 19-4 0,13-19 3 0,-17 7-7 0,17-7 3 15,-26 8 0-15,9-4-4 0,17-4-8 0,-42 7-26 16,24-4-26-16,18-3-31 0,-30 2-47 0,30-2-34 15,0 0-175-15,0 0-373 0,-39-7 164 16</inkml:trace>
  <inkml:trace contextRef="#ctx0" brushRef="#br0" timeOffset="-207554.38">32452 7814 97 0,'0'0'127'0,"0"0"-15"0,15-2 3 0,-5 2-17 15,1-1-1-15,1 1-1 0,2-3-16 0,6 2 7 16,-1 0-4-16,1-1-6 0,0 2 2 0,-7-1-5 15,0 1 1-15,0-1-11 0,-3 2-7 0,2-1-10 16,-5 0 2-16,0 3-9 0,-1-1-6 0,-1 1 1 16,3 0-7-16,-2 4-2 0,-1 2-1 0,-1 1 1 15,0 7 1-15,-3 1-6 0,-2 2-1 0,1 7 8 16,-4 0 0-16,0 5-3 0,3 1 5 0,-6 2 5 16,4 1 7-16,-9 10 0 0,7 1-4 0,-1-12 1 15,0 10 0-15,-1 7 1 0,3 1 1 16,-2-8-3-16,0 6-1 0,3-3 8 0,-1-2 4 15,4-12-6-15,-1 1-2 0,1 1-4 0,1-2 6 0,3-1-2 16,-1-1-3-16,-5 0 1 0,4 0-1 0,-2-4-2 16,-3-2 0-16,-3-2-4 0,3-5 7 0,1-1-10 15,-2-5 2-15,1 0 7 0,-2-5 5 0,0 4 0 16,-3-4-5-16,2 1-1 0,-6-3-4 0,1-1-4 16,-2-2-6-16,-5 0 2 0,0-5-14 15,-1 1-25-15,1-2-33 0,0-4-28 0,2 2-43 0,0-5-26 16,7 4-41-16,-1-7-35 0,4 5-186 0,1-10-439 15,3-1 195-15</inkml:trace>
  <inkml:trace contextRef="#ctx0" brushRef="#br0" timeOffset="-207104.87">33267 7877 109 0,'0'0'99'0,"0"0"-8"0,0 0-11 0,0 0-8 15,0 0-6-15,0 0-3 0,-47-6 3 0,47 6-15 16,0 0 6-16,0 0-19 0,-32 10-8 0,32-10-1 16,-17 11 1-16,17-11-8 0,-15 16 10 0,7-7-15 0,8-9 19 15,-10 28-19-15,6-10-3 0,-5 5 13 0,0 3 0 16,4 2 3-16,-6 1 15 0,-1 2 4 16,1 2 0-16,-3 12 4 0,-2-10 7 0,0 8 9 15,-3 1-2-15,-2 3 6 0,7-4-4 0,0-10-9 16,5-1 4-16,-2 1 0 0,4-3 11 0,2 2-6 15,1-1-2-15,3-2-3 0,1-4-2 0,1-6-4 16,3-1-6-16,5 0-4 0,-4-7 2 0,-5-11-7 16,14 20 0-16,-4-11-7 0,-10-9-2 0,25 10-3 15,-25-10-31-15,24 3-20 0,-24-3-45 0,0 0-44 16,42-12-26-16,-42 12-48 0,25-18-159 0,-15 10-369 16,4-8 165-16</inkml:trace>
  <inkml:trace contextRef="#ctx0" brushRef="#br0" timeOffset="-206602.52">33506 7793 92 0,'0'0'136'16,"49"1"-5"-16,-49-1-18 0,42 2-7 0,-42-2-17 16,42-1-13-16,-18 0-3 0,-24 1-8 0,39 0-11 15,-39 0 2-15,29 0-6 0,-29 0-5 0,0 0 6 16,28 1 12-16,-28-1-3 0,0 0-3 0,0 0-1 15,0 0-14-15,0 0-8 0,0 0-2 0,31 2-3 16,-31-2-3-16,0 0 3 0,0 0-9 0,3 18-1 16,-3-18-2-16,-2 24-3 0,2-24 1 0,-4 31 1 15,3-11-1-15,-3 6 4 0,0 2 35 0,3 3 1 16,-2-1-5-16,2 5-1 0,1 0-1 0,0-3 3 16,0 4-2-16,0 11 1 0,1-12 3 0,-1 13 1 15,-1 1 13-15,2-1-5 0,-1-4-3 0,3-10-5 16,-3 2 5-16,0-2-8 0,1-1 6 0,-1-3-6 15,0-1-5-15,0-10-4 0,2-1-4 0,0 0-3 16,-2-18 0-16,0 24-1 0,0-24-1 0,-4 16-6 16,4-16 2-16,-7 10 2 0,7-10-3 0,-23 10-5 15,5-5-10-15,-10-3-26 0,-3 4-46 0,-3-5-50 16,-1-1-55-16,-1 2-87 0,0-3-165 0,-17 0-450 16,2-3 200-16</inkml:trace>
  <inkml:trace contextRef="#ctx0" brushRef="#br0" timeOffset="-186801.44">7786 13163 1 0,'-5'-2'114'16,"5"2"-18"-16,0 0-9 0,-6-2-8 0,6 2-16 16,0 0-2-16,0 0 0 0,15-6-12 0,-7 1-2 15,7 2-3-15,2-3-4 0,5-3 3 0,-2 4-6 16,6-8 1-16,2 3-6 0,1 0-4 0,-2 0-8 15,4-3 6-15,-2 3 4 0,0-2-8 0,-3 1-4 16,-1-1 4-16,-7 4 0 0,2 0-1 0,-4 2-5 16,-2 1-1-16,4 1-16 0,-8 0-2 0,2 2-22 0,-7-3-9 15,4 3-8-15,-4 1-6 0,-5 1-19 16,8 0-12-16,-8 0-61 0,0 0-149 0,0 7 66 16</inkml:trace>
  <inkml:trace contextRef="#ctx0" brushRef="#br0" timeOffset="-186525.65">7880 13305 82 0,'-3'1'105'0,"3"-1"-23"0,0 0 2 15,0 0-7-15,17-8-13 0,-5 7-1 0,5-5-1 16,4-2-9-16,4-2-5 0,3-3-7 0,2-1-6 15,-1-2-1-15,2 1 1 0,-2-2-4 0,-2 0-2 16,1 1-8-16,-1 4-6 0,-4-3 3 0,-5 6-4 16,-4 1-13-16,-4 2-33 0,1 2-17 0,-1 0-23 15,-4 0-69-15,-5 2-151 0,-1 2 67 0</inkml:trace>
  <inkml:trace contextRef="#ctx0" brushRef="#br0" timeOffset="-183400.01">32995 8885 61 0,'0'0'124'0,"0"0"-7"0,0 0-11 0,0 0-15 15,0 0-20-15,0 0 6 0,0 0-8 0,0 0-9 16,0 0 2-16,0 0-8 0,0 0-5 0,0 0 4 16,0 0 6-16,0 0 6 0,0 0-2 0,0 0 0 0,0 0-1 15,0 0-2-15,0 0 4 0,0 0-4 16,0 0-2-16,47 23-6 0,-47-23-5 0,27 1 0 16,-27-1-9-16,0 0 1 0,42 1-8 0,-42-1 0 15,32 0-3-15,-32 0-2 0,0 0-4 0,39 1-3 16,-39-1-7-16,23 0-14 0,-23 0-15 0,0 0-18 0,26 3-24 15,-26-3-21-15,0 0-14 0,0 0-11 0,0 0-12 16,0 0-19-16,31 0-81 0,-31 0-233 16,0 0 104-16</inkml:trace>
  <inkml:trace contextRef="#ctx0" brushRef="#br0" timeOffset="-183106.64">32959 9025 12 0,'0'0'86'16,"0"0"-4"-16,0 0-10 0,0 0 0 0,0 0 1 16,56 7 8-16,-56-7-9 0,0 0-5 0,0 0 7 15,0 0-19-15,0 0-9 0,39-1-8 0,-39 1 0 16,0 0 0-16,0 0-1 0,27-6-10 0,-27 6-1 15,0 0-9-15,0 0 2 0,23-4-1 0,-23 4-3 16,0 0-10-16,0 0-12 0,0 0-5 0,0 0-1 16,0 0-9-16,0 0 5 0,21-5-9 0,-21 5-15 15,0 0 0-15,0 0 0 0,0 0-11 0,0 0-3 16,0 0-6-16,0 0-53 0,0 0-123 0,0 0 54 16</inkml:trace>
  <inkml:trace contextRef="#ctx0" brushRef="#br0" timeOffset="-182039.66">31667 9044 50 0,'0'0'240'0,"0"0"-18"0,0 0-22 16,0 0-20-16,0 0-22 0,0 0-12 0,-9 10 1 15,9 0-12-15,-4 4 3 0,-2 11-5 0,-2 3-5 16,3 1-4-16,-4 1 6 0,5 0-10 0,-6 2 0 15,1 1-3-15,0-1-9 0,2-2-14 0,-5 0-5 16,3-1-6-16,0 0-8 0,2-3-4 0,0-2-6 16,3-6-6-16,-1 0-7 0,0-2-5 0,2-4 2 15,2-1-11-15,-1-3-3 0,-1 0-3 0,1-1 0 16,2-3-2-16,-2 1 1 0,2 1-11 0,-1-3-21 16,1-3-24-16,-2 3-38 0,2-3-55 0,0 0-59 15,0 0-66-15,0 0-236 0,3-11-518 0,1 6 229 16</inkml:trace>
  <inkml:trace contextRef="#ctx0" brushRef="#br0" timeOffset="-181765.78">32037 9150 115 0,'0'0'168'15,"8"7"-10"-15,-8 1-9 0,0 0-4 16,0 3-5-16,-5 1-7 0,4 5-10 0,-3 2-4 0,0 9 2 16,-3-1-6-16,0 1-3 0,-7 0 7 0,4 1-6 15,-1 5-4-15,0-3-8 0,0 3 0 0,-1-3-2 16,1 2-3-16,-2-6-7 0,2 3-5 0,4-1-6 16,1-4-12-16,-1-6 0 0,1 1-8 0,2-4-5 15,0-2-7-15,-1-3-2 0,4-2-2 0,-2-3-2 16,2 0-4-16,-2 0-3 0,2-3-1 0,1 2-18 15,-1-1-22-15,1-4-34 0,-8 2-36 0,8-2-34 16,0 0-40-16,0 0-31 0,-6-11-36 0,0 9-169 16,0-4-419-16,1 2 186 0</inkml:trace>
  <inkml:trace contextRef="#ctx0" brushRef="#br0" timeOffset="-181242.18">31289 9646 36 0,'0'0'193'0,"-4"5"-7"16,4-5-14-16,4 6-7 0,0-1 0 0,1 3-14 16,4 1-6-16,0 1-11 0,5 2-1 0,0 0-12 15,4 6-9-15,0-6-7 0,5 3-4 0,6 1-13 16,-5 0-6-16,3-4-6 0,3 3-8 0,0-5-9 0,1 0-7 15,0-3-4-15,-1 0-5 0,1-4-16 16,-2 0-6-16,-1-4-29 0,3-4-20 0,0-1-15 16,-2-1-5-16,4-4 3 0,-1-2-1 0,-2 0 0 15,-3-3 4-15,-3 3 2 0,1 1-3 0,-7 3 7 16,-2 0 0-16,-4 2 7 0,2 0-2 0,-5 1 5 16,0 1 5-16,-3 1 3 0,-3 2-5 0,5 1 7 15,-8 1 0-15,6 0 7 0,-6 0 3 0,0 8 14 16,-1-2 11-16,-4 1 3 0,-8 5 18 0,-1 3-5 0,-8 1-1 15,-4 1-1-15,-4 3-2 0,-2-3 0 0,-14 2-4 16,10-1-3-16,-8 4-6 0,8-3-25 16,1-2-24-16,1 0-30 0,2-3-52 0,1 0-44 15,4-4-140-15,1 0-322 0,8-2 143 0</inkml:trace>
  <inkml:trace contextRef="#ctx0" brushRef="#br0" timeOffset="-172302.12">23581 7057 132 0,'-14'1'141'0,"1"-2"-14"0,-4 2-2 0,-1 2-11 15,-2 1-7-15,3-1-14 0,-1 0-7 0,-1 3-9 16,-2 0-10-16,2 4-1 0,-3 0-5 0,0 5-4 15,-1 2-2-15,0 2-10 0,4 4-4 0,1 2 1 16,-2-1-6-16,3 2 1 0,-2 3-9 0,5 0 0 16,0 0 0-16,1 2-3 0,1 1-4 0,5-3-4 15,-1 0 1-15,3 2-2 0,-2 0-4 0,5 4 3 16,2-2-4-16,2 0-1 0,1 0 3 0,5-1-2 16,-2 2 3-16,6-4-3 0,2-1-2 0,0 1-1 15,4-1 1-15,0 3-4 0,4-4 3 0,-1-1 1 16,5 0 2-16,1-1-5 0,3-1 0 0,-3-5 1 15,4 0 4-15,-3-5 0 0,3-1-5 0,-2-6-1 16,2 0 0-16,-2-5 3 0,2-2-2 0,2-3 0 0,2-5 0 16,2-1 5-16,11-6 3 0,-12 2 0 0,11-8 2 15,-11 4 0-15,10-9 1 0,-14 7 3 16,1-2 5-16,-3 0 0 0,-1-1-2 0,-3 1 1 16,-2-1 6-16,-4-2-3 0,-2 2-3 0,0-1-1 0,-5-1 2 15,0-2-4-15,-4 0 9 0,-2 1 0 0,1-2-4 16,-2 1-3-16,1-3 5 0,-5 3-4 0,2-3-1 15,-4 0 0-15,1 0-3 0,-2-1-1 0,-3 0 2 16,0 1 1-16,-1 1 3 0,-2 3-8 0,-5-1 3 16,-2 2-4-16,-1 2 0 0,-3-1 8 0,-3 3-1 15,-4-1-1-15,1 5-7 0,-2-1 1 0,-3 3 1 16,0 1-5-16,1 2 1 0,-2-1-4 0,0 3-3 16,-4 2 2-16,1 0-5 0,-1 3 0 0,2 3-8 15,-2 3-18-15,2 2-14 0,-1 3-32 0,-2 3-25 16,-1 3-21-16,4 1-38 0,1 5-41 0,-3-1-164 15,2 1-389-15,4 0 172 0</inkml:trace>
  <inkml:trace contextRef="#ctx0" brushRef="#br0" timeOffset="-171115.09">26679 8738 15 0,'-9'2'162'0,"0"3"-16"0,-1 0-8 0,1 3-19 16,-3 1-9-16,1 5-12 0,0 1-9 0,0 1-9 15,-1 0 1-15,-1 7-6 0,0 1-6 0,1 1-2 16,1 2-7-16,0 0 2 0,0 2 3 0,1 2 1 16,-1 2-6-16,2 1-4 0,-2-2-1 0,1 2-4 15,4 0 2-15,-1-2 0 0,2 0-11 0,1-1-7 16,3-1-4-16,2 0 3 0,2-1-6 0,2 0-1 16,4-3-1-16,0 0-5 0,4-3 0 0,-2-7-4 0,8 5 2 15,-1-3 0-15,5-3-1 0,2-2-1 0,1-4 2 16,-8-5 0-16,4-1-1 0,-2-3-1 15,10-1-2-15,-6-5 1 0,3-3-3 0,1 0 4 0,-4-3-2 16,1-2-1-16,-4-1 11 0,1-1-1 0,-4 2 3 16,-5 0 3-16,1-1 10 0,-4 0-1 15,5-10 7-15,-6 10 4 0,2-9 0 0,-2 1 3 0,-1 4-6 16,-1-6 7-16,-3-3-10 0,1-1-3 0,-1-2-3 16,2 1 7-16,-3-1-5 0,0-2-2 0,0 3-6 15,-4 4 0-15,-1-2-4 0,1 3-1 0,0 6-4 16,-3 1-3-16,-4 1 2 0,3 5-8 0,-2 3 0 15,0-3-3-15,-3 6-1 0,0 0 0 0,-2-1-11 16,-7 4-8-16,-1 0-32 0,-11 5-23 0,0 0-39 16,-2 4-25-16,1 0-37 0,-1 2-22 0,1 1-34 15,-1 3-180-15,2-2-434 0,2 3 192 0</inkml:trace>
  <inkml:trace contextRef="#ctx0" brushRef="#br0" timeOffset="-162533.61">27650 10235 8 0,'0'0'135'0,"0"0"-11"16,-6-2-20-16,6 2-10 0,0 0-4 0,0 0-18 15,0 0 7-15,0 0-8 0,0 0 3 0,0 0-2 16,0 0-1-16,0 0 4 0,0 0 4 0,6 10 7 16,-6-10 0-16,3 4-1 0,-2 0-2 0,2-2 0 15,-3-2-2-15,2 7-4 0,1-5-4 0,-2 3 0 16,2 0-6-16,-1 2 2 0,3 3-2 0,-2 1-8 16,-1 0-3-16,4 6-5 0,-3-1-6 0,3 2 2 15,-3 0 1-15,4 10-12 0,-5-8-5 0,3 3-5 0,-1-3 11 16,0-1-4-16,0 9 6 0,0-2-1 0,-3 0 1 15,8 1 3-15,-8-1 5 0,3 2-1 16,0-1 0-16,-3 1-3 0,2-3-2 0,-1 5 12 16,-2-2-8-16,0 2-2 0,3 0-1 0,-2 2-2 0,-2-1-4 15,2 2 9-15,-1 0-13 0,0 1-1 0,3 2 5 16,-3-1-14-16,1-1 4 0,2 2-4 0,0 9 15 16,0-8-15-16,2-2 0 0,-1 0 3 0,1 11-1 15,2-11-3-15,0 2 2 0,2 12 0 0,-3-13 3 16,3 10 3-16,0-10 0 0,-4 0 2 0,4 11-2 15,-2 0-5-15,-2-12 2 0,-1 1 3 0,2 11-2 16,-3-10-4-16,0-2-1 0,-1-1-5 0,-2-1-1 16,0-2 0-16,0-2 1 0,0-4-1 0,0-4-4 15,-3-3 3-15,1 1-2 0,0-7-2 0,2 0 0 16,-2-1 2-16,2-2-6 0,-2-2-9 0,0-3-11 16,1 2-34-16,-3-1-21 0,1-1-27 0,1-2-42 15,2-2-42-15,0 0-66 0,-10-10-45 0,6 0-208 16,2-17-538-16,0-2 239 0</inkml:trace>
  <inkml:trace contextRef="#ctx0" brushRef="#br0" timeOffset="-161101.89">27732 10318 23 0,'0'0'130'0,"0"0"-8"0,0 0-18 0,0 0-10 16,0 0-9-16,0 0-3 0,0 0-16 0,0 0-8 16,0 0-4-16,0 0 2 0,0 0 4 15,0 0-17-15,0 0-4 0,0 0 0 0,0 0 4 0,0 0 2 16,0 0 5-16,0 0 3 0,0 0 4 0,14 7 2 16,-14-7-3-16,16 0-3 0,-4 0 4 0,3-1-9 15,5-1-1-15,7-4-2 0,6 0-2 0,0 1-3 16,0-2-4-16,21-2-2 0,0 3-1 0,-3 1-4 15,1-4-2-15,2 1 0 0,-4 3-3 0,1-4 1 16,-1 4-12-16,-11 2 3 0,11-1 4 0,-10 1-8 16,-6-1 7-16,1 2-7 0,-1-2-1 0,-7 0 0 15,4 1 1-15,-11 0 0 0,-2-1-2 0,1 0-1 16,2 0 2-16,-8 1 2 0,3-2 0 0,0-2 0 16,1 2 0-16,1-1-2 0,0 1 3 0,0 0 1 15,4-1 0-15,-2 1-5 0,1 1-3 0,0 0 1 16,0-1-3-16,-3 3 0 0,2 0-4 0,-7 1 6 15,1-1-2-15,-4 0-2 0,-1 2 3 0,-2-1-4 16,0 0 0-16,-2 1 1 0,-5 0 0 0,8 0 0 16,-8 0 0-16,10 0 0 0,-10 0-3 0,0 0 3 15,8 1-3-15,-8-1 6 0,0 0-7 0,0 0-2 0,8-1 3 16,-8 1 0-16,0 0 0 0,9 1 2 16,-9-1-11-16,7-1 12 0,-7 1-3 0,8 1-1 15,-8-1-2-15,6-1 3 0,-6 1 3 0,0 0-3 0,8 0 2 16,-8 0 4-16,0 0-5 0,0 0 0 15,6-2 0-15,-6 2 1 0,0 0-1 0,0 0 1 0,0 0 1 16,0 0-3-16,0 0 0 0,0 0 3 0,0 0 0 16,0 0-3-16,0 0 2 0,0 0 0 0,0 0 2 15,0 0-4-15,0 0-1 0,2-3 2 0,-2 3-3 16,0 0-3-16,0 0 3 0,0 0 0 0,0 0 2 16,0 0-1-16,0 0-4 0,0 0 5 0,0 0-4 15,0 0 3-15,0 0-5 0,0 0 1 0,0 0 5 16,1 7-6-16,-1-2-1 0,0-2 4 0,1 2-1 15,0 1 1-15,-1 1 2 0,2 2-1 0,-1 1-3 16,0 3 3-16,2-1-4 0,-1 8 2 0,2 3 10 16,-2 4 6-16,0 0 1 0,-2 0-4 0,1 5 4 15,-3-1-4-15,2 0 0 0,-1 1 8 0,-1 2 3 16,0 1 3-16,2 1 4 0,1 9-1 0,2 1 0 16,-2-11-1-16,3 1-3 0,1 0 8 0,0-1 2 15,1 1 6-15,1-1-3 0,-1-1-3 0,4 1-5 16,-1 0-1-16,0-3 1 0,1 3-2 0,-1-1 1 15,-5-2-4-15,1-1 0 0,0-1-1 0,-1 1-1 16,-4-4-1-16,0 3 1 0,-4-3 0 0,1 1-3 16,-3-5-2-16,1 3 0 0,0-7 5 0,-2 2-9 15,5-4 1-15,-3-2-2 0,1-2-1 0,2-2-1 16,-1 0-1-16,1 0 0 0,0-1 0 0,0 1 0 0,0-2 0 16,2 2 1-16,0-4-2 0,-1 5-1 0,2-6 1 15,-1 2-3-15,2 0 4 0,-2-4-1 16,0 6-2-16,0-2 0 0,2 0 3 0,-2-2-1 15,0 0-3-15,0 0 1 0,0 0 0 0,0 0-1 0,0 2 0 16,0 0-1-16,0 1-1 0,0-2 6 0,0 1-5 16,0-1-4-16,0 0 1 0,0-2 11 0,0 2-13 15,0 2 5-15,0 0-3 0,2 0 0 0,-2 0 1 16,0-2 3-16,2 0 0 0,-2-1-2 0,0 1-1 16,0 0-3-16,0 0 4 0,0 0-4 0,1-1 4 15,1 1-1-15,-2-1 0 0,2 1 3 0,-2 0-3 16,0 3 0-16,2-1 0 0,0 0 0 0,-2 3 0 15,-2-7-1-15,4 7 2 0,0-4-2 0,-2 4 0 16,2-3 0-16,-2 0 4 0,1 1-2 0,-2-1 0 16,1 1 2-16,1 1-4 0,-1 0 0 0,0-2 10 15,5 3-10-15,-3-2 1 0,-2-1-2 0,0 1 2 16,2-1 5-16,-2-2-5 0,1 0 1 0,1 0-2 16,0-3-2-16,-2 2 4 0,4-3-2 0,-4 2 1 15,0-2 0-15,0 1 0 0,0-4 0 16,1 5 1-16,-1-5 0 0,-1 5-1 0,1-5 1 0,1 4-1 15,-1-4-1-15,-1 4 5 0,1-4-1 0,1 6-1 16,-1-6 0-16,-1 5 2 0,1-5-4 0,0 4 3 16,0-4-2-16,-4 3-1 0,2 1 0 0,-1-2 5 15,-4 2-2-15,4-1-4 0,-1 0 3 0,-2-1-1 16,1 2 5-16,-1-1-6 0,-2 0 6 0,-1 0-3 16,0 0 0-16,-4 1-1 0,0-4 1 0,-5 3 3 15,0-3-4-15,-10 2 1 0,0 0-3 0,-4 0-3 16,-4 3 2-16,-16 1-20 0,-4-3-33 0,-7 2-36 15,-28 6-35-15,26-6-48 0,-32-3-34 0,31 0-42 16,-33 1-152-16,35-3-432 0,-3 4 192 0</inkml:trace>
  <inkml:trace contextRef="#ctx0" brushRef="#br0" timeOffset="-159485.83">28742 13436 170 0,'0'0'201'16,"0"0"-21"-16,0 0-23 0,0 0-11 0,0 0-14 0,0 19 2 15,2-1-7-15,5 7-9 0,-6 0 2 16,1 4 0-16,6 1-6 0,-5 2-3 0,1 1-1 15,-2-1 8-15,8-2-16 0,-8-1-7 0,0 0-4 16,-1-4-3-16,-2-6-4 0,1-2-2 0,0-5-9 0,0 0-5 16,0-2-1-16,0-3 7 0,0-3 4 15,0 3 8-15,0-5 13 0,0-2-14 0,0 0-9 16,0 0-5-16,0 0-7 0,0-19-8 0,0 0-3 16,0-7-5-16,4 1-8 0,2-2-4 0,-2-1-3 15,0 2-4-15,0-1-5 0,-3 8 0 0,8 1-5 0,-5 2-1 16,0 3 0-16,-2 3-12 0,5-1 1 0,-3-1 4 15,3 2 0-15,0 0-7 0,-1 2-4 16,3 1 2-16,1 0-5 0,-3 3-6 0,0 1 1 16,1 2 2-16,-2 2-5 0,2 6 3 0,0-3-2 0,-2 7 3 15,6 6-4-15,-7 1 1 0,-4 5 0 0,3 3 1 16,-4 2 3-16,0-2 3 0,0 3-2 0,0-8 1 16,0-2 1-16,-1-2 1 0,-2-2 0 15,2-4 1-15,1-4 2 0,-2 0 10 0,2-2-5 0,0 1 8 16,0-2 20-16,0-4-1 0,0 0-2 0,0 0-3 15,6-12-3-15,-3-4-2 0,5-10-6 0,3-7 2 16,4-10-1-16,5-1-1 0,-10 14-6 0,4 3 3 16,-2 4-6-16,-3 7-10 0,-3 2 10 0,4 5-9 15,-6 0-4-15,0 5 3 0,0 0-1 0,0 3-2 16,-4 1 2-16,10 6-6 0,-9 0 8 0,4 6-5 16,-2 3 1-16,-1 6 3 0,0 6-1 0,-2 0 2 15,2-2-1-15,-3 0 0 0,1 2 2 0,1-1-1 16,2-2-19-16,1-6-3 0,2 0-44 0,-2-2-35 15,0-6-34-15,1 0-26 0,1-3-16 0,3-3-40 16,4-5-24-16,0-4-22 0,-1-1-171 0,5-3-470 16,-3-3 209-16</inkml:trace>
  <inkml:trace contextRef="#ctx0" brushRef="#br0" timeOffset="-159223.53">29348 13714 68 0,'3'-2'151'0,"1"-2"-24"0,-1 3 5 0,-1-2 8 15,2 1-6-15,-4 2-4 0,0 0-6 0,6-2-8 16,-6 2-2-16,0 0-16 0,0 0-8 0,7 0-9 15,-7 0-1-15,0 0-9 0,6 0-4 0,-2-3-9 16,-4 3-7-16,10-2 3 0,-5-3-2 0,3-1 8 16,-3-1-9-16,2-4 1 0,0 3-8 0,2-6-4 15,0-1-5-15,-4 0-4 0,3 0-5 0,-6-3 3 16,6 3 9-16,-5 3 8 0,-2 3 3 0,0-1-5 16,2 3-5-16,-6 0-5 0,2 2-6 0,0 3 1 15,-6 0-4-15,7 2-5 0,-19 5-1 0,10 3 0 16,-8 3 0-16,2 3 2 0,-5 5-3 0,3 0 0 15,1 4-2-15,0 1 3 0,4 1-5 0,3-2-3 16,1 2 0-16,-1 0 2 0,9 4-2 0,-1-5-2 16,7 1-2-16,-1-7-4 0,4-3-12 0,3-1-23 15,6-4-25-15,1-1-31 0,1-6-28 0,10-3-32 16,0-5-36-16,1-4-192 0,-7-2-406 0,-2-5 179 16</inkml:trace>
  <inkml:trace contextRef="#ctx0" brushRef="#br0" timeOffset="-158647.08">29654 13639 115 0,'0'-7'168'0,"0"2"-1"0,2 2-12 16,0-2-14-16,-1 3-15 0,-1 2-16 0,0 0-6 16,0 0 0-16,0 0-3 0,0 0 1 0,6 8 0 15,-4-1-1-15,-4 3 1 0,4 3 4 0,-4 5 5 0,0 2 0 16,1 5 3-16,-3 3-2 0,2-3 0 16,0 0-5-16,0-7-12 0,0-2-5 0,-1-2-8 15,1-5-6-15,2 1-10 0,-2-4 1 0,2 0 7 16,0-1 21-16,2-2-11 0,-2-3-4 0,0 0-9 15,0 0-1-15,13-22-8 0,-8 2-4 0,9-7-9 0,0-2-7 16,-2-2-2-16,-1 7-1 0,1-3-8 16,-4 9-5-16,-1 1 2 0,0 3-4 0,0 0-5 15,-2 4 8-15,3 3-17 0,-6 1-4 0,2 1-3 16,-1 1-6-16,0 0 0 0,2 4-1 0,-5 0 0 16,0 0-1-16,7 9 6 0,-5 0-2 0,-5 3 3 0,3 0-4 15,-2 3-2-15,0 1 4 0,0 1-2 0,0-2 8 16,0-2-11-16,3-1 9 0,-2-3-8 15,0-3 5-15,1 1 4 0,-2-1-2 0,2-2 12 16,2-3 4-16,-2-1 2 0,0 0-4 0,12-11 2 16,1 1-5-16,4-13 2 0,2 1 0 0,1-2-5 15,2 0-2-15,1 1 1 0,-4 4-4 0,-7 6 2 0,-6 3-7 16,4 3-4-16,-2 5-6 0,-3-4 2 0,0 5 3 16,-5 1 0-16,5 8-1 0,-3-1-1 15,-5 8 4-15,2 5-1 0,0 0 3 0,-2 5 4 16,2 2-1-16,1-2-3 0,1 0-13 0,0-1-7 0,3-7-19 15,0-5-25-15,2-2-34 0,-1-1-34 0,-1-3-29 16,1-5-48-16,6-2-39 0,-1-5-43 16,0-3-167-16,0-6-494 0,7-10 219 0</inkml:trace>
  <inkml:trace contextRef="#ctx0" brushRef="#br0" timeOffset="-158377.8">30463 13148 181 0,'0'-4'230'0,"-2"-1"-25"16,-2 2-22-16,-1-1-15 0,-7 4-19 0,2 0-15 15,-2 4-13-15,-4 0-16 0,-2 2-13 0,0 3-17 16,0-2-16-16,8-1-4 0,-2 1-10 16,1 1-7-16,3 0-3 0,1-1-5 0,3-1-1 15,1 1-8-15,-2 1-3 0,1 2-1 0,4 1 0 0,0 1 0 16,2 5 11-16,0 9 11 0,-2 2 6 0,0 3 4 15,3 1 4-15,-3 3 6 0,-3 16 4 16,6-4 13-16,-6 0 9 0,3 4 0 0,0-15-1 16,0 13 2-16,-4 0 10 0,-1-1 2 0,5-13 1 15,0 0-6-15,2 1 8 0,0 0-8 0,1-2-3 0,4-1 2 16,0-4-6-16,0 1-11 0,2-7 10 0,5 2-12 16,-5-11-24-16,0 1 6 0,4-3 4 0,-3-4-18 15,3-4-37-15,5-2-32 0,2-3-45 16,0-4-39-16,0-2-47 0,7-5-43 0,-2-3-34 0,3 0-38 15,2-2-224-15,-11 1-538 0,5-7 239 0</inkml:trace>
  <inkml:trace contextRef="#ctx0" brushRef="#br0" timeOffset="-158077.6">30801 13654 1951 0,'-3'-4'124'16,"3"4"-54"-16,0-9-38 0,0 3 10 16,0 3 33-16,0-3-1 0,0 2 7 0,3-1-19 15,-1 0-11-15,5-5-4 0,0 3-3 0,2-4-6 0,5 3 0 16,2-3-1-16,-6 3-6 0,6-1 1 0,0 1-3 16,0 0-1-16,0 1-25 0,0 0 2 0,1 3-6 15,-3 0 8-15,-4 2-11 0,3 1-1 0,-7 1 0 16,2 1 0-16,-3 0 1 0,-1 2 4 15,-4 3-3-15,0 1 2 0,-4 1-1 0,2 4-3 0,-9 5 6 16,1-6-2-16,-3 4 7 0,3-1 5 0,-6 0-2 16,5-1 4-16,2-3-3 0,1-2 1 15,4-2-3-15,-1-2-2 0,1 0 4 0,0 1-3 0,2-3 2 16,0 2-2-16,2-4 0 0,0 0 0 0,4 4-3 16,-4-4 0-16,11 2 3 0,-4-1-6 0,4 2 0 15,-2 0 0-15,2 5-1 0,2 1-1 0,-1 0 1 16,-2 1 0-16,4 1-3 0,-1 5 2 0,0 0-1 15,-3-1 2-15,4 5 1 0,-6-5 2 16,-1-1 5-16,-3-2 7 0,-1 0 11 0,-2-1 10 16,-1-2 16-16,-1 1 19 0,-3-4 4 0,-1 3-12 0,-4-2-6 15,-1 0-5-15,-2-1-4 0,2-4-3 0,-4 1-2 16,1-3-20-16,-2 1-28 0,2-2-37 0,-5-3-53 16,7 1-64-16,2-1-59 0,0-5-64 0,2 4-188 15,0-6-508-15,5 2 225 0</inkml:trace>
  <inkml:trace contextRef="#ctx0" brushRef="#br0" timeOffset="-157504.11">31307 13153 90 0,'0'0'177'0,"0"0"-12"0,0 0-7 0,19 2-17 16,-6-3-14-16,1 0-3 0,6-4-16 0,2 3-2 15,12-4-4-15,-5 3-4 0,0-5-5 0,-7 7 0 0,-3-1-10 16,-1 1-10-16,-4-2-4 0,-1 0-10 15,-1 5-1-15,-3-2-3 0,-2 0-3 0,-1 1-1 16,2-1-5-16,-2 1-5 0,-1 3-4 0,0-1-4 0,2 7-9 16,-2-2 2-16,1 9-1 0,-1 0-2 0,-2 1 0 15,2 10 5-15,-1 3 2 0,1 0 1 16,1 4 5-16,2 11-1 0,0-2 2 0,-2 3-3 16,-2-1-4-16,4-13 4 0,1 12 3 0,-3-8-2 15,-1 11 1-15,5 0 5 0,-2-12-2 0,0-2-1 0,3-1-2 16,-1-2-1-16,-1-1-4 0,-4-2-4 15,2-4 3-15,-2-6-5 0,-1-2 2 0,-2-5 4 0,-4 2 10 16,0-5 0-16,-1 0-4 0,-4 1-2 0,-4-1-1 16,-5 0-6-16,-9 6 2 0,-1-6 2 0,-2 3-12 15,0-3-6-15,0 1-22 0,6-6-34 0,-10 0-33 16,14-1-32-16,-2-2-60 0,10-5-62 0,1 2-240 16,2-8-506-16,5-4 224 0</inkml:trace>
  <inkml:trace contextRef="#ctx0" brushRef="#br0" timeOffset="-157196.34">32298 13191 19 0,'-5'1'81'16,"0"3"-7"-16,0 0-8 0,4 2 9 0,-7 3-22 15,6-3-11-15,0 2 0 0,-3 3-4 0,5 0 4 16,-4 2 13-16,1 6 2 0,0 1 5 0,1 6 10 16,-4 3 16-16,1 3-4 0,-4 0 9 0,-5 19 8 15,1-7-3-15,-2 2 5 0,2-2-3 0,2-10-1 0,-1 10-10 16,1-11 1-16,2-1-1 0,3 2-4 15,-2-4 3-15,4 2-5 0,1-3-5 0,2-3-6 16,4 2-8-16,-1-3-4 0,5-7 0 0,2-2-4 16,1-2-3-16,4-2-7 0,2-2-2 0,3-2-20 15,0-2-41-15,2-2-38 0,-5-2-59 0,1-4-56 0,-4-3-47 16,1 1-125-16,-2-2-371 0,1-6 164 0</inkml:trace>
  <inkml:trace contextRef="#ctx0" brushRef="#br0" timeOffset="-156657.78">32554 13562 61 0,'0'0'150'0,"0"0"-8"0,0 0-3 0,0 0-20 16,10 6-7-16,-5-4-3 0,-5 4-4 0,3-2-9 15,-2 2 1-15,-1 2 9 0,0 0-5 0,-1 3-2 16,0 0-9-16,-4-1-4 0,3 0 1 0,0 1 3 16,-1-2-8-16,-1 2-5 0,3-1-4 0,0-2-5 15,-2-3 3-15,3 2 7 0,-1-3 12 0,1 0 4 16,-1-1 6-16,1-3 5 0,-2 6-2 0,2-6-7 16,0 0-8-16,0 0-4 0,0 0-6 0,0 0-5 15,0 0-14-15,17-9-5 0,-13 7-5 16,0-1-4-16,-1 0-6 0,0 1-6 0,2 0-2 0,-1-1-2 15,-4 3-3-15,8-3-10 0,-4 2 1 0,2 0-3 16,-6 1-1-16,11-2-9 0,-7 2 31 0,-4 0 4 16,12 2-15-16,-7-1-3 0,0 0-7 0,1 2 5 15,-2 3-7-15,0 1 4 0,4 1-4 0,-5 3-1 16,3 7-2-16,-1-2-2 0,1 0 8 0,-2 1-9 16,2 0 4-16,-2-2-6 0,0 1-1 0,-3-4 5 15,1 0-7-15,-2-6 6 0,0 2-2 0,-2-2-1 16,1 2-2-16,-5-5 1 0,-1 1 3 0,2 1-2 15,-4 0 2-15,-4-3-5 0,3-1 5 0,-5 3 0 16,1-4-5-16,1 2-16 0,-2-2-26 0,2-1-28 16,3 0-33-16,-2-1-39 0,2 1-49 0,2 0-54 15,2-4-65-15,-2-3-155 0,4 3-503 16,3-3 222-16</inkml:trace>
  <inkml:trace contextRef="#ctx0" brushRef="#br0" timeOffset="-156558.05">32644 13589 32 0,'11'-3'237'0,"2"-2"-14"0,4 1-17 16,0-3-15-16,-17 7-16 0,48-16-20 0,-20 8-17 16,1 1-14-16,-3-2-17 0,-5 5-20 0,-1-3-26 0,-20 7-29 15,25-8-29-15,-25 8-34 0,19-6-44 0,-19 6-44 16,0 0-139-16,0 0-279 0,0 0 123 15</inkml:trace>
  <inkml:trace contextRef="#ctx0" brushRef="#br0" timeOffset="-156045.42">32785 13129 45 0,'0'0'232'0,"0"0"-8"0,0 0-15 0,0 0-14 16,0 0-8-16,0 0-14 0,0 0-11 0,69 4-13 16,-69-4-12-16,47-3-13 0,-26 2-13 0,12-3-11 15,-6-2-7-15,3 2-10 0,-11 0-6 16,-19 4-10-16,37-4-6 0,-37 4-6 0,25-6-1 0,-25 6-2 15,0 0 0-15,18-5-3 0,-18 5-4 0,0 0-2 16,0 0-8-16,0 0-3 0,0 0-8 0,27-3-3 16,-27 3-5-16,0 0-1 0,0 0-1 0,0 0-2 15,0 0-3-15,0 0 3 0,13 25-4 0,-13-25 2 16,1 22-2-16,4-7-5 0,-4 4 1 16,2 1 1-16,-3 7 0 0,1 0-4 0,-1 7 1 15,0-1 3-15,0 13 1 0,3-10 5 0,-6 12 5 16,2 3 5-16,2-4 10 0,-2 3 14 0,1-2-3 0,0 2 1 15,0-1 2-15,1 3 0 0,7-4 11 16,-3-2 1-16,3-13-7 0,-2 3 7 0,-1-2-12 0,-1-2 3 16,5-3 4-16,-4 0 2 0,3-4-5 15,-6-8-2-15,4-2-7 0,-6-15-5 0,5 19-6 16,-5-19 0-16,4 13 0 0,-4-13-3 0,0 0-17 16,0 0 19-16,-2 18-2 0,2-18-7 0,-14 11 3 15,-5-4-3-15,-3-2-27 0,-7 4-27 0,-2-1-48 16,-6 1-82-16,3-2-55 0,0-1-80 0,-4-1-257 15,4-1-604-15,0 3 268 0</inkml:trace>
  <inkml:trace contextRef="#ctx0" brushRef="#br0" timeOffset="-124901.87">9181 14713 39 0,'0'0'74'0,"0"0"-11"0,0 0-3 0,0 0 2 15,0 0-2-15,0 0-16 0,0 0 1 0,0 0-5 16,16-1-4-16,-16 1 3 0,0 0-16 0,0 0 2 16,8-4 2-16,-3 4-7 0,0-1-1 0,-5 1 11 15,17-3-17-15,-6 1-2 0,2 0 0 0,1-2 1 16,5-1-1-16,7-1-4 0,2-2-1 0,4 1 0 15,1-1-3-15,4 1 5 0,2 0 1 0,-1-1-5 0,13-1-1 16,-11 4-2-16,-3 1 4 0,2-1-9 0,-2 2 5 16,-1-2-3-16,-1 1 4 0,-2 4 1 15,-6 0-3-15,0-3-14 0,-6 3 15 0,-4 0 1 16,-6 0-2-16,1-1 0 0,-2 0 1 0,-1 1 3 0,-4-1 5 16,2 1 0-16,-7 0 11 0,0 0-8 0,10-2 12 15,-10 2 1-15,4-1 1 0,-4 1-3 16,7-1-4-16,-7 1 12 0,0 0-4 0,0 0-7 15,7 0 3-15,-7 0-3 0,0 0-6 0,0 0 5 0,0 0 0 16,0 0-2-16,4-2 1 0,-4 2-2 0,0 0-10 16,0 0 9-16,0 0-8 0,0 0-1 0,0 0 2 15,0 0-1-15,0 0-4 0,0 0-1 16,0 0 6-16,0 0-2 0,0 0 4 0,0 0-8 0,0 0 14 16,0 0-4-16,0 0-5 0,0 0-2 0,0 0 1 15,0 0 5-15,0 0-4 0,0 0-12 0,0 0 15 16,0 0-17-16,0 0-22 0,0 0-18 0,0 0-23 15,0 0-43-15,0 0-68 0,-11 7-196 0,11-7 87 16</inkml:trace>
  <inkml:trace contextRef="#ctx0" brushRef="#br0" timeOffset="-123773.58">6328 14750 81 0,'0'0'145'0,"0"0"-11"0,0 0-16 0,0 0-8 16,0 0-12-16,-2-3-10 0,2 3-6 0,0 0-12 15,12-4-2-15,-5 4-7 0,-1 0-4 0,6-2-7 16,-1 0-8-16,1 1 3 0,6-1 0 0,1-3-5 15,0 0-4-15,4 2-9 0,5-2 3 0,-6-1-7 16,11-1 2-16,-1-1-3 0,1 0-6 0,0-1-1 16,3-1 1-16,-1 1-2 0,-3 0 13 0,0 1-17 15,-4-3 5-15,0 2-4 0,-8 3 0 0,-3 0 1 16,-2 2-4-16,-6 0-2 0,3 0 2 0,-6 0 1 16,2 3-1-16,-6-1-1 0,2-1-2 0,3 2 0 15,-7 1-5-15,5-1-9 0,-5 1-14 0,0 0 2 16,0 0-9-16,0 0-5 0,0 0-12 0,7 5-10 15,-7-2-14-15,0-3-1 0,-2 9-19 0,-2-5-16 16,3 1-83-16,-3 1-206 0,0 1 92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29T15:08:00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12431 6965 55 0,'0'0'76'0,"0"0"-9"0,0 0-11 16,0 0 4-16,5 6-10 0,1-5-4 0,6-1-3 16,2 2 0-16,4-2-4 0,11-2-9 15,9-3 7-15,14-6 1 0,1-1-16 0,7-1 5 0,3-3-1 16,26-7-1-16,-25 6-8 0,0 3-3 0,28-4 3 15,-32 5 0-15,3 0-3 0,-2 2-8 0,-1-1 8 16,0 1-1-16,-5-1-7 0,-6 2 6 16,-11 1-7-16,-5 3-5 0,-1-1 3 0,-11 2 1 0,-1 3 6 15,-7-1-8-15,-3-2 0 0,-1 2-17 0,-2 2-18 16,-4-2-16-16,0 1-11 0,-3 2-64 0,0-4-133 16,0 4 59-16</inkml:trace>
  <inkml:trace contextRef="#ctx0" brushRef="#br0" timeOffset="414.71">12749 7148 68 0,'55'-11'68'0,"1"1"0"0,9-4-3 16,26-9-4-16,-4 4 5 0,-23 2-16 0,23-3 2 16,2-3-3-16,-25 8 5 0,0-2-5 0,2 5 2 15,-2-2-5-15,-4 4-7 0,-8-1-5 0,-13 5-4 16,-3 1-2-16,-3 1-3 0,-5 0 3 0,-10 1-9 16,-5 0 1-16,-3 2-5 0,-2 1 6 0,1-2-3 15,-4 1-5-15,0 0 5 0,-5 1-11 0,6-1 0 16,-6 1 10-16,4-3-8 0,-4 3-3 0,4-2-9 0,-3-2 0 15,-1 4-24-15,5-6-9 0,-2 4-14 16,-3 2-25-16,2-7-77 0,-2 3-164 0,2-1 73 0</inkml:trace>
  <inkml:trace contextRef="#ctx0" brushRef="#br0" timeOffset="4653.77">16853 6935 8 0,'-11'-1'112'0,"11"1"-8"15,0 0-3-15,0 0-12 0,0 0-2 0,0 0-3 16,-2 2-5-16,2-2-2 0,0 0-4 0,0 0-7 15,0 0-3-15,0 0-2 0,0 0-10 0,0 0-6 16,0 0-4-16,0 0 0 0,0 0-5 0,0 0-3 16,0 0-6-16,0 0-1 0,0 0-4 0,13-8 1 15,-10 6-8-15,7-3 1 0,0 3-6 0,1-2 2 16,3-1-1-16,3-1 3 0,2 3-6 0,1-2-5 16,0 0 3-16,6-2 2 0,4 0 0 0,3 0-4 15,-1 2-1-15,5-5-1 0,2 3-2 0,14-2 0 16,-2 2 3-16,-11 2 0 0,11-2 1 0,0 1 0 15,-13 4 0-15,15-4-2 0,-14 4 0 0,1-1-1 16,15-2-1-16,1 4 2 0,-6-1 6 0,-8-1-4 16,9-1-6-16,2 0 2 0,-15 0 5 0,13 1-5 0,-11-2 1 15,-1 1-2-15,-2 1 4 0,-1-2-5 0,0-1 1 16,-3 1-6-16,-3-3 9 0,-5 3 0 0,-4 1-2 16,-5-1 4-16,-4 2 0 0,-2-1-4 15,-2 2 0-15,-2 1 4 0,2-1 1 0,-5 0-8 0,1 1 0 16,-4 1-8-16,7-3-3 0,-7 3-17 0,4-1-5 15,-4 1-15-15,0 0-15 0,0 0-20 0,2-3-33 16,-2 3-66-16,0 0-198 0,-18 1 88 0</inkml:trace>
  <inkml:trace contextRef="#ctx0" brushRef="#br0" timeOffset="5655.29">16938 7065 81 0,'22'-6'95'15,"7"-1"-2"-15,2-2-10 0,2 2-4 0,17-4-8 16,1 1 1-16,5-3 1 0,1-1-22 0,1-2-2 0,5 4-1 16,0-1-6-16,-1-1-1 0,-2 2 1 15,2 1-6-15,0 0 1 0,-2 2-7 0,0 2-3 16,-5-4 6-16,-4 4-16 0,-11-2 3 0,-4 5 3 0,2 1-4 16,-8-2-5-16,-5 0-5 0,-6 4 5 0,-1-2-3 15,-5 3 2-15,-4-3-1 0,-1 3 1 0,-1-2 3 16,-2 2 1-16,2-1-3 0,-7 1 7 0,6-1-7 15,-6 1 4-15,0 0-4 0,9-1-3 0,-9 1 4 16,8 0-2-16,-8 0-7 0,0 0 1 0,0 0-3 16,0 0 5-16,0 0-9 0,5 1 1 0,-5-1 4 15,0 0-1-15,0 0-4 0,0 0-1 0,0 0 4 16,5-3-1-16,-5 3 4 0,0 0-3 0,0 0-3 16,0 0-4-16,0 0 6 0,0 0 0 0,0 0 2 15,0 0-5-15,0 0 6 0,0 0-5 0,0 0 4 16,0 0-6-16,0 0-1 0,0 0 3 0,0 0-2 15,0 0 1-15,0 0 2 0,0 0-1 0,0 0 6 16,0 0-9-16,0 0 8 0,0 0-5 0,0 0 1 0,0 0-4 16,0 0-1-16,0 0 4 0,0 0 3 0,0 0-4 15,0 0 0-15,0 0 4 0,0 0-1 16,0 0-4-16,0 0 3 0,0 0-1 0,0 0-1 16,0 0 1-16,0 0-2 0,0 0-1 0,0 0-2 0,0 0 4 15,0 0 4-15,0 0-4 0,0 0-1 16,0 0 3-16,0 0 0 0,0 0 2 0,0 0 2 15,0 0-7-15,0 0 2 0,0 0-3 0,0 0 0 0,0 0 10 16,0 0-9-16,0 0 1 0,0 0-1 0,0 0-2 16,0 0 4-16,0 0 0 0,0 0 3 0,0 0-6 15,0 0 0-15,0 0 0 0,0 0 3 0,0 0-3 16,0 0 1-16,0 0 3 0,0 0 1 0,0 0-2 16,0 0-1-16,0 0-1 0,0 0 0 0,0 0 2 15,0 0 1-15,0 0-2 0,0 0 2 0,0 0-3 16,0 0 5-16,0 0-6 0,0 0-1 0,0 0 4 15,0 0-2-15,0 0 0 0,0 0 1 0,0 0-2 16,0 0 7-16,0 0-3 0,0 0 8 0,0 0-9 16,0 0 0-16,0 0-5 0,0 0 8 0,0 0-1 15,0 0-7-15,0 0 0 0,0 0 4 0,0 0 2 16,0 0-2-16,0 0 4 0,0 0-2 0,0 0-3 16,0 0-3-16,0 0-6 0,0 0 0 0,0 0-16 0,0 0-10 15,0 0-7-15,0 0-8 0,0 0 0 0,0 0-15 16,4-3-11-16,-4 3-24 0,0 0-56 15,0 0-170-15,0 0 76 0</inkml:trace>
  <inkml:trace contextRef="#ctx0" brushRef="#br0" timeOffset="7552.74">17320 3007 31 0,'5'3'144'0,"-5"3"-9"16,0 0-8-16,4 10-11 0,-4 3-13 0,0 11-3 15,0 4-9-15,0 11 1 0,-1 6-7 16,-2 3-7-16,-3-4-5 0,6 3-3 0,-4-3-9 0,4 1-2 15,3 2 0-15,-6-17-2 0,3 1-1 0,3-1-2 16,-2-2-1-16,-1-1-2 0,0-3-1 0,1-1-5 16,-1-3 1-16,4-8-4 0,-3-1 0 0,2-5 1 15,-2-1 1-15,2-6-2 0,-1 2-2 16,5-2-1-16,-1 2-2 0,7-4 4 0,0-2-4 16,7-1-3-16,9-4 0 0,2-1 0 0,6-1 0 0,17-5 4 15,0-1-3-15,6-1-2 0,-1 1-1 16,6 0-2-16,1-1-4 0,21-3-3 0,-23 7-1 0,2-3-4 15,-2 1-2-15,0 2 0 0,-1-5-4 0,-6 1 3 16,-7 5-3-16,-13-1-5 0,-1 2-1 0,-8-1-6 16,-9 3-15-16,-2 0-19 0,-6 0-24 0,-2 1-10 15,-1 0-36-15,-4-1-40 0,-2 0-42 0,0 1-167 16,-5-2-380-16,2 2 169 0</inkml:trace>
  <inkml:trace contextRef="#ctx0" brushRef="#br0" timeOffset="7827">18634 3106 162 0,'0'0'165'16,"0"0"-24"-16,0 0-15 0,9 7-8 0,-5-1-6 15,2 4-12-15,1 6 10 0,-1 8-2 0,2 5-2 16,-2-1 0-16,-2 7-5 0,2 12 2 0,-3-2-1 16,-2 1-5-16,3 3 1 0,0-14-3 0,-2 11-1 15,0 0-7-15,3-13-8 0,0 1-6 0,-1 2 0 16,1-1-9-16,-1 0-6 0,0-2-5 0,-1-2-2 16,4-3-11-16,-4-6-3 0,0-4-1 0,1 0-3 15,0-7-16-15,0-1-26 0,0-2-22 0,-3 0-22 16,0-4-33-16,0-4-62 0,-1 0-62 0,0 0-158 15,7-12-399-15,-6 3 176 0</inkml:trace>
  <inkml:trace contextRef="#ctx0" brushRef="#br0" timeOffset="8483.25">18611 3759 198 0,'0'0'221'0,"0"0"-21"0,0 0-3 0,11-10-17 15,0 2-18-15,-1 4-14 0,9-5-14 0,9-2-14 16,2 4-11-16,2-5-16 0,2 1-15 0,2 2-23 16,1-1-32-16,3 1-25 0,10-1-25 0,-15 2-38 15,2 0-11-15,-1 1-15 0,-3-1-18 0,-2 4-1 16,-4 0 3-16,-9 1 5 0,-4 1 7 0,-4-1 14 16,-2 2 20-16,-1-1 23 0,-2 0 31 0,-1 1 16 15,1 0 26-15,-5 1 11 0,6-2 6 0,-4 0 13 16,2 0 3-16,-4 2 10 0,0 0 2 0,4-5 5 15,-2 3-2-15,-2 2 0 0,0 0-1 0,0-8-7 16,0 5-5-16,0-2-2 0,0 2-6 0,-2-3-3 16,-1-1-3-16,2 4 0 0,0-1-5 0,-2-2-3 15,1 3-2-15,-4-1-2 0,5 2-8 0,-3 1-6 16,-2-2-4-16,-2 0 0 0,1 3-6 0,-2 4-1 16,-2-2 0-16,-3 3-7 0,-1 5 2 0,-2 0-4 15,2 2 4-15,-7 7-2 0,-2-1-6 0,7 2 0 16,-2 0 1-16,0 0-3 0,10-3 1 0,-2 0-2 15,2 1-6-15,4-7-5 0,-1 4-1 0,4 1-4 16,1-5 1-16,1-2 1 0,2-3 3 0,2-1 0 16,1-2 2-16,5-3 4 0,1-4 4 0,0-3 10 15,6-2 13-15,-1-2 5 0,6-8-1 0,-7 5-1 16,1-1 0-16,-1 1 3 0,-2 0 1 0,-5 6 0 16,0 0 0-16,0 2-8 0,-3 2 0 0,-1 0-5 15,-1 2-3-15,1 1-3 0,-4 1-1 0,0 0-3 16,0 0 1-16,8 10-2 0,-4-2 1 0,-1 3-4 15,-2-1 0-15,2 1 0 0,0 6-2 0,3-5 0 16,-3 0-11-16,4-3-6 0,-2 1-9 0,1-1-6 16,1-3-6-16,0-2-9 0,6-1-32 0,-3-4-11 15,8-5-21-15,-1-2-18 0,3-8-8 0,1-4-10 16,-5-3-6-16,-2-3-3 0,0 0-9 0,-2-4 19 16,-3-3-116-16,1 0-278 0,0-15 123 0</inkml:trace>
  <inkml:trace contextRef="#ctx0" brushRef="#br0" timeOffset="9163.43">19432 3048 141 0,'2'-10'145'0,"-2"-2"-4"0,1 7-2 0,1-1-15 15,0 0-7-15,-2 1-17 0,0 1-13 0,0 1-7 16,0 3-11-16,0 0-5 0,0 0-4 0,5 15-4 16,0-3-5-16,-5 4-4 0,0 11-7 0,0 2-4 15,0 3-3-15,0 2 2 0,0 0-5 0,0 2 2 16,-6 10 3-16,4-14-2 0,0 2 3 0,2-1 0 15,0-5-4-15,-2 1 2 0,4-4-1 0,-4-6 0 16,2-3-1-16,0-4-7 0,2-2 0 0,-6 1 1 16,4-6 9-16,0 0 3 0,0 1 8 0,4-2 5 15,-4-2 2-15,0-2 5 0,0 0-10 0,4 3-1 0,-4-3-9 16,0 0-3-16,23-7-5 0,-14 3 0 16,2-1 0-16,-2 0-8 0,-1 4-2 0,1-1-4 15,0 1-1-15,3 1-5 0,-1 0 0 0,-1 3 0 16,1 1-1-16,1 3-4 0,1 0 1 0,0 0-4 15,-3 5 4-15,0-2-4 0,-2 1-3 0,2 2 5 0,-2 1-7 16,-4-2 3-16,0 0 1 0,-2 0-4 0,-2 0 2 16,0-1 0-16,-4-1 0 0,-1-3 3 15,1 1 8-15,-2 2 2 0,-3-4 7 0,1 2-1 16,-1-1 2-16,-2-4 1 0,-2 2-3 0,3-2-2 16,-2 1 1-16,2-3-3 0,4 2-1 0,-7-3-1 0,7 1-3 15,-1-1-1-15,3 1 0 0,4-1-2 16,-9 2-2-16,9-2 0 0,-6 0-8 0,6 0-6 15,-4 3-7-15,4-3 0 0,0 0 0 0,0 0-1 16,0 0 1-16,0 0 1 0,0 0 3 0,0 0-1 16,0 0 4-16,0 0-4 0,0 0 3 0,0 0 4 0,0 0-3 15,-5 1 5-15,5-1 1 0,0 0-1 16,0 0-2-16,0 0 4 0,0 0-2 0,0 0 1 16,0 0 1-16,0 0-1 0,0 0 3 0,0 0-2 15,0 0-2-15,0 0 4 0,0 0-4 0,0 0 4 0,0 0-2 16,0 0 2-16,0 0-1 0,0 0 5 0,0 0-5 15,0 0 0-15,0 0 1 0,0 0 1 0,0 0-2 16,0 0 2-16,0 0-1 0,0 0-3 16,0 0-7-16,0 0-15 0,0 0-21 0,0 0-27 15,0 0-14-15,0 0-32 0,0 0-20 0,0 0-22 0,15-5-167 16,-15 5-356-16,12-6 158 0</inkml:trace>
  <inkml:trace contextRef="#ctx0" brushRef="#br0" timeOffset="9398.83">19939 3019 107 0,'0'20'152'15,"-1"-8"5"-15,1 7-5 0,-4 6 0 16,0 7 3-16,-1-1-8 0,-3 14-5 0,-2 4 2 15,1-5-11-15,1 2-7 0,3-11-12 0,-5 10-3 16,6-11-12-16,-1-1-7 0,3-2-8 0,0 3-9 0,0-3-7 16,-1-2-6-16,2-2-5 0,2 1-4 0,0-2-5 15,3-7-3-15,-2-1-8 0,-1-5-9 0,1-3-12 16,2-1-20-16,-2-3-20 0,1-1-30 16,2 0-33-16,3-3-38 0,-8-2-48 0,14-5-176 15,-9 3-376-15,5-5 166 0</inkml:trace>
  <inkml:trace contextRef="#ctx0" brushRef="#br0" timeOffset="9729.94">20119 3597 118 0,'0'0'148'0,"0"0"-19"0,0 0-9 15,0 0-12-15,0 0-1 0,0 0-20 0,4 6-12 16,-4-6 1-16,6 2-17 0,-6-2-10 0,9-2-5 15,-4 0 4-15,3-2-15 0,-3-2-4 0,7-2 19 16,-6 0-2-16,2-1-2 0,1-1 5 0,-3 0 9 16,0-6 10-16,0 4-2 0,-3 0-8 0,1-2 5 0,-1 2 18 15,-1-1-3-15,0 3-8 0,-2 0-5 0,0 2-7 16,-3 1-6-16,-1 2-7 0,-2 0-7 16,1 3 0-16,-7 2-9 0,2 1-3 0,-3 3-7 15,4 4 2-15,-10 2-1 0,5 4-4 0,-8 4 1 16,5 3 1-16,-2-1 0 0,3 1-1 0,6-3-5 0,2-1 3 15,-1 1 0-15,3-1 0 0,1 0 0 0,2 1-3 16,0-1 1-16,3-6 1 0,2 5 1 16,0-4-4-16,5 4 4 0,-2-7-2 0,5-1 2 15,3 0-1-15,6-2 4 0,7-5-9 0,8-1-6 16,-2-4-10-16,1 0-12 0,4-2-31 0,0-2-37 0,-1-1-54 16,0-2-43-16,-2 3-182 0,0-1-396 0,-9-1 176 15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1:12.827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338 10 276 0 0,'-10'-9'7109'0'0,"-13"21"-6958"0"0,2 2 1 0 0,0 1 0 0 0,0 0 0 0 0,2 1 0 0 0,-31 33-1 0 0,19-20-71 0 0,13-8-43 0 0,1-1-1 0 0,1 2 1 0 0,1 0 0 0 0,0 1 0 0 0,2 1-1 0 0,-15 37 1 0 0,24-52-26 0 0,1-1 0 0 0,0 1 0 0 0,0 0 1 0 0,1 0-1 0 0,0 0 0 0 0,1 0 0 0 0,0 0 0 0 0,0 0 0 0 0,1 14 0 0 0,1-19-6 0 0,-1 0 0 0 0,1 1 0 0 0,0-1 0 0 0,0 0-1 0 0,1 0 1 0 0,-1 1 0 0 0,1-1 0 0 0,0 0-1 0 0,0-1 1 0 0,0 1 0 0 0,0 0 0 0 0,1-1 0 0 0,0 1-1 0 0,-1-1 1 0 0,1 0 0 0 0,0 1 0 0 0,1-2 0 0 0,-1 1-1 0 0,1 0 1 0 0,-1-1 0 0 0,7 4 0 0 0,-1-1 1 0 0,2-1 1 0 0,-1-1 0 0 0,0 1-1 0 0,1-1 1 0 0,-1-1 0 0 0,1 0-1 0 0,0-1 1 0 0,0 0-1 0 0,-1 0 1 0 0,1-1 0 0 0,0-1-1 0 0,0 0 1 0 0,19-4 0 0 0,-16 2-3 0 0,-1-1 0 0 0,1 0 0 0 0,-1-1 0 0 0,0 0 0 0 0,-1-1 0 0 0,1 0 0 0 0,-1-1 0 0 0,-1-1 1 0 0,1 0-1 0 0,14-14 0 0 0,13-10 2 0 0,-28 23 1 0 0,0 1 0 0 0,-1-2 0 0 0,0 1 0 0 0,10-14-1 0 0,-6 3 19 0 0,0 0 0 0 0,-2-1 0 0 0,13-28 0 0 0,-21 40 4 0 0,-1 0-1 0 0,0 0 1 0 0,-1 0 0 0 0,1-1-1 0 0,-2 1 1 0 0,1 0 0 0 0,-2-1-1 0 0,1 1 1 0 0,-1-1 0 0 0,0 1-1 0 0,-3-16 1 0 0,2 19-42 0 0,-1 0 0 0 0,0 0 0 0 0,0 0 0 0 0,0 1 0 0 0,0-1 0 0 0,-1 1 0 0 0,0-1 0 0 0,0 1 0 0 0,-1 0 0 0 0,1 0 0 0 0,-1 0 1 0 0,0 1-1 0 0,-1-1 0 0 0,1 1 0 0 0,-1 0 0 0 0,0 0 0 0 0,0 1 0 0 0,0-1 0 0 0,0 1 0 0 0,0 0 0 0 0,-1 1 0 0 0,1-1 0 0 0,-1 1 0 0 0,0 0 0 0 0,0 0 0 0 0,0 1 0 0 0,0 0 0 0 0,-11-1 1 0 0,-92-5-1505 0 0,36 9-2478 0 0,51-1 1979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1:13.600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86 5 476 0 0,'-3'-4'6740'0'0,"-24"123"-5495"0"0,14-69-980 0 0,3-1 0 0 0,-8 90 0 0 0,11-36 67 0 0,-1 27-1145 0 0,8-129 54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1:14.420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55 113 800 0 0,'2'-5'313'0'0,"0"0"0"0"0,1 0 0 0 0,0 0 1 0 0,0 1-1 0 0,0 0 0 0 0,1 0 0 0 0,0 0 0 0 0,-1 0 0 0 0,1 0 0 0 0,0 1 0 0 0,1-1 1 0 0,-1 1-1 0 0,1 0 0 0 0,-1 0 0 0 0,8-2 0 0 0,8-4 137 0 0,-1 2 0 0 0,32-8 0 0 0,-51 15-437 0 0,18-5 269 0 0,-1 1 0 0 0,33-3 0 0 0,-46 6-242 0 0,1 1 1 0 0,0 0-1 0 0,-1 0 1 0 0,1 1-1 0 0,0-1 1 0 0,-1 1-1 0 0,1 0 1 0 0,-1 0 0 0 0,1 0-1 0 0,-1 1 1 0 0,1 0-1 0 0,-1-1 1 0 0,0 2-1 0 0,0-1 1 0 0,8 6-1 0 0,-10-6-30 0 0,-1 0 0 0 0,1 0-1 0 0,0 1 1 0 0,0-1-1 0 0,-1 1 1 0 0,1-1-1 0 0,-1 1 1 0 0,0-1-1 0 0,0 1 1 0 0,0 0-1 0 0,0 0 1 0 0,-1 0-1 0 0,1 0 1 0 0,-1-1-1 0 0,1 1 1 0 0,-1 0-1 0 0,0 0 1 0 0,0 0 0 0 0,0 0-1 0 0,-1 0 1 0 0,1 0-1 0 0,-1 0 1 0 0,1-1-1 0 0,-1 1 1 0 0,-2 5-1 0 0,-1 2 3 0 0,0 0-1 0 0,-1-1 1 0 0,0 1 0 0 0,-1-1-1 0 0,-11 15 1 0 0,-9 8 9 0 0,-13 19 11 0 0,-3-1 0 0 0,-65 58 0 0 0,63-68-16 0 0,-29 23-6 0 0,72-62 45 0 0,-1 0 1 0 0,1 0 0 0 0,0 1 0 0 0,-1-1-1 0 0,1 0 1 0 0,0 1 0 0 0,0-1 0 0 0,0 1 0 0 0,0-1-1 0 0,0 1 1 0 0,0 1 0 0 0,15 1 229 0 0,-2-3-142 0 0,0-1 1 0 0,0-1-1 0 0,19-2 0 0 0,-1-1-18 0 0,51 1-165 0 0,81-8 910 0 0,-84-5-2701 0 0,-59 11 106 0 0,0-2-1 0 0,18-8 1 0 0,-17 5-862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1:15.583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 10 272 0 0,'0'0'3880'0'0,"6"-1"-3454"0"0,78-6 1501 0 0,111 5 1 0 0,-111 3-1053 0 0,-83-1-861 0 0,0 0 1 0 0,1 0 0 0 0,-1 0 0 0 0,0 0 0 0 0,0 0-1 0 0,1 0 1 0 0,-1 0 0 0 0,0 1 0 0 0,0-1 0 0 0,1 0-1 0 0,-1 1 1 0 0,0-1 0 0 0,0 1 0 0 0,0 0 0 0 0,0-1 0 0 0,0 1-1 0 0,2 1 1 0 0,-3-1 11 0 0,0 1-19 0 0,-1 1 1 0 0,1-1 0 0 0,-1 1-1 0 0,0-1 1 0 0,0 0 0 0 0,0 1 0 0 0,0-1-1 0 0,-1 0 1 0 0,1 1 0 0 0,-1-1 0 0 0,1 0-1 0 0,-1 0 1 0 0,0 0 0 0 0,-2 2 0 0 0,-34 29-21 0 0,26-23 12 0 0,-110 85-90 0 0,-26 22-94 0 0,132-105 161 0 0,45-7 31 0 0,38-6 0 0 0,129 17 0 0 0,-180-13-15 0 0,-4-1 6 0 0,0 0-1 0 0,0 0 1 0 0,0 2-1 0 0,0-1 1 0 0,12 7-1 0 0,-16-7-9 0 0,-1 1 0 0 0,0 0 0 0 0,1 1 0 0 0,-1-1 0 0 0,-1 1 0 0 0,1 1 0 0 0,6 6 0 0 0,-11-9 7 0 0,1 0-1 0 0,-1 1 1 0 0,1-1 0 0 0,-1 1 0 0 0,0-1 0 0 0,0 1-1 0 0,-1 0 1 0 0,1 0 0 0 0,-1 0 0 0 0,0 0 0 0 0,0 0-1 0 0,0 0 1 0 0,-1 0 0 0 0,1 0 0 0 0,-1 1 0 0 0,0 5 0 0 0,-1 0 1 0 0,0 0 1 0 0,0 0-1 0 0,-1 0 1 0 0,0-1 0 0 0,-1 1-1 0 0,0-1 1 0 0,0 0-1 0 0,-1 0 1 0 0,-9 15 0 0 0,9-18 6 0 0,0 0-1 0 0,-1-1 1 0 0,1 1 0 0 0,-1-1 0 0 0,0 0 0 0 0,0-1 0 0 0,-1 1 0 0 0,0-1 0 0 0,0 0 0 0 0,0 0 0 0 0,0-1 0 0 0,0 0 0 0 0,-1 0 0 0 0,-8 3 0 0 0,-4-1 34 0 0,0 0 0 0 0,-1-1-1 0 0,1 0 1 0 0,-1-2 0 0 0,0 0-1 0 0,0-2 1 0 0,-29-2 0 0 0,47 2-92 0 0,-16-1 204 0 0,1-1 0 0 0,0-1 0 0 0,-31-9 0 0 0,43 11-301 0 0,0-2 0 0 0,0 1-1 0 0,0 0 1 0 0,1-1 0 0 0,-1 0-1 0 0,1 0 1 0 0,-5-4 0 0 0,6 4-310 0 0,0 0 0 0 0,1 0 0 0 0,-1 0 0 0 0,1-1 0 0 0,0 1 0 0 0,-1 0 0 0 0,2-1 0 0 0,-1 1 0 0 0,0-1 0 0 0,-1-7 0 0 0,0 0-1655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24.066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1146 0 368 0 0,'-149'153'3075'0'0,"36"-33"-2337"0"0,-310 247 720 0 0,155-172-152 0 0,207-153-861 0 0,-45 27 1419 0 0,81-54-1166 0 0,24-14-780 0 0,5-20-3341 0 0,-1 9 983 0 0,1 3 185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1:16.990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459 162 296 0 0,'2'-2'2122'0'0,"1"2"-822"0"0,-2 1-1232 0 0,-7 25 314 0 0,0 0 0 0 0,-2-1 0 0 0,-15 35 0 0 0,-41 73 103 0 0,-7 19-35 0 0,11-17 1492 0 0,63-142-1091 0 0,8-23-278 0 0,18-42-420 0 0,72-161 279 0 0,24 1-305 0 0,-111 206-133 0 0,2 0 1 0 0,34-41-1 0 0,-49 66-13 0 0,0 0 0 0 0,0-1 0 0 0,0 1 0 0 0,-1 0-1 0 0,1-1 1 0 0,-1 1 0 0 0,1 0 0 0 0,-1-1 0 0 0,1 1 0 0 0,-1 0-1 0 0,0-1 1 0 0,1 1 0 0 0,-1-1 0 0 0,0 1 0 0 0,0-3 0 0 0,-1 5 13 0 0,0 0 1 0 0,0 1 0 0 0,0-1-1 0 0,0 0 1 0 0,0 0 0 0 0,-1 1-1 0 0,1-1 1 0 0,0 0 0 0 0,-1 0-1 0 0,1-1 1 0 0,-2 2 0 0 0,-5 3-14 0 0,-11 12-14 0 0,-15 10 5 0 0,0-1-1 0 0,-43 24 0 0 0,-116 66-127 0 0,155-90 115 0 0,4-4-14 0 0,-10 7-5 0 0,31-23 60 0 0,9-5-3 0 0,1 1 0 0 0,-1-1 0 0 0,1 1 0 0 0,0 0 0 0 0,0 0 0 0 0,0 0 0 0 0,0 0 0 0 0,-5 5 1 0 0,5-5 9 0 0,-5 4-26 0 0,8-5 39 0 0,-2-1-38 0 0,-3 3 15 0 0,3-2-4 0 0,2-1-49 0 0,0 3 47 0 0,0-3-6 0 0,-19 28-507 0 0,20-27 522 0 0,0 0 0 0 0,0 0 0 0 0,1-1-1 0 0,-1 1 1 0 0,0 0 0 0 0,1 0 0 0 0,-1-1 0 0 0,1 1-1 0 0,-1-1 1 0 0,1 1 0 0 0,-1-1 0 0 0,1 0-1 0 0,-1 1 1 0 0,1-1 0 0 0,2 0 0 0 0,3 1-4 0 0,22 4 10 0 0,0-1 0 0 0,0-2 0 0 0,36 0 0 0 0,6 0 38 0 0,195 10 61 0 0,-240-11-316 0 0,52-5 0 0 0,-9-5-3150 0 0,-54 6 1897 0 0,9-2-653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1:18.648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421 18 508 0 0,'0'0'656'0'0,"-1"0"-406"0"0,0-1 1 0 0,0 0-1 0 0,1 1 0 0 0,-1-1 0 0 0,0 1 0 0 0,-1-1 1 0 0,1 1-1 0 0,0-1 0 0 0,0 1 0 0 0,0 0 1 0 0,0 0-1 0 0,0-1 0 0 0,0 1 0 0 0,0 0 1 0 0,-2 0-1 0 0,-22 12 34 0 0,0 2 1 0 0,1 0-1 0 0,1 2 1 0 0,-37 30-1 0 0,24-16-152 0 0,1 1 1 0 0,1 2-1 0 0,2 1 1 0 0,-49 69-1 0 0,77-97-112 0 0,0 1 1 0 0,1-1-1 0 0,0 1 1 0 0,0-1-1 0 0,1 1 1 0 0,0 0-1 0 0,0 0 1 0 0,0 0-1 0 0,1 0 0 0 0,0 1 1 0 0,1-1-1 0 0,-1 0 1 0 0,1 0-1 0 0,1 1 1 0 0,0-1-1 0 0,2 14 1 0 0,-1-16-8 0 0,0 1 1 0 0,0-1 0 0 0,0 1 0 0 0,0-1 0 0 0,1 0 0 0 0,0 0 0 0 0,0 0 0 0 0,0 0-1 0 0,1 0 1 0 0,0-1 0 0 0,0 1 0 0 0,0-1 0 0 0,0 0 0 0 0,0-1 0 0 0,1 1-1 0 0,0-1 1 0 0,0 1 0 0 0,0-1 0 0 0,0-1 0 0 0,0 1 0 0 0,8 1 0 0 0,-4-1 7 0 0,1-1 1 0 0,0 0-1 0 0,-1 0 1 0 0,1-1-1 0 0,0-1 1 0 0,0 0-1 0 0,0 0 1 0 0,0-1-1 0 0,0 0 0 0 0,0 0 1 0 0,12-4-1 0 0,0-2 43 0 0,0-1 0 0 0,0-1-1 0 0,33-17 1 0 0,-27 9 28 0 0,0-1 1 0 0,-1 0-1 0 0,-1-2 0 0 0,29-29 1 0 0,-48 41-75 0 0,0 0 1 0 0,-1 0-1 0 0,0-1 1 0 0,0 0 0 0 0,-1 0-1 0 0,0 0 1 0 0,0 0-1 0 0,3-15 1 0 0,1-2 25 0 0,-3 0 0 0 0,5-28 1 0 0,-10 48-40 0 0,3-15 78 0 0,1-35 0 0 0,-5 51-69 0 0,0-1 0 0 0,-1 0 1 0 0,1 1-1 0 0,-1-1 0 0 0,0 1 0 0 0,0-1 1 0 0,-1 1-1 0 0,0-1 0 0 0,0 1 0 0 0,0 0 1 0 0,-4-7-1 0 0,3 8-17 0 0,0 0 1 0 0,-1 1-1 0 0,1-1 1 0 0,-1 1-1 0 0,0-1 1 0 0,0 1-1 0 0,0 0 1 0 0,0 1-1 0 0,-1-1 1 0 0,1 1-1 0 0,-1-1 1 0 0,0 2-1 0 0,0-1 1 0 0,1 0-1 0 0,-1 1 1 0 0,0 0-1 0 0,0 0 1 0 0,0 0-1 0 0,0 1 1 0 0,-8 0 0 0 0,-10 0-246 0 0,0 1 0 0 0,0 2 1 0 0,-26 5-1 0 0,42-6 124 0 0,-7 1-555 0 0,1 0 0 0 0,1 1 0 0 0,-1 1 0 0 0,1 0 0 0 0,0 1 0 0 0,-19 11 0 0 0,9 0-1346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1:19.627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 7 732 0 0,'13'-7'7970'0'0,"-8"67"-7041"0"0,-3 1 0 0 0,-5 67 1 0 0,-1-3-337 0 0,15 62 142 0 0,-5-121-484 0 0,-5-47-130 0 0,1 0-1 0 0,2 0 1 0 0,9 33-1 0 0,-3-9-1138 0 0,-10-37-26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1:21.087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266 208 472 0 0,'0'-8'909'0'0,"0"5"-720"0"0,0 0 0 0 0,0 0 1 0 0,0 0-1 0 0,0 0 1 0 0,0 0-1 0 0,1 0 0 0 0,-1 0 1 0 0,1 0-1 0 0,0 0 1 0 0,0 0-1 0 0,0 1 0 0 0,0-1 1 0 0,1 0-1 0 0,1-3 1 0 0,5-6 7 0 0,1 0 1 0 0,1 1 0 0 0,0 0-1 0 0,0 0 1 0 0,1 1-1 0 0,0 1 1 0 0,1-1-1 0 0,0 2 1 0 0,0 0 0 0 0,1 0-1 0 0,0 1 1 0 0,0 1-1 0 0,1 0 1 0 0,0 1 0 0 0,0 0-1 0 0,0 1 1 0 0,1 1-1 0 0,24-3 1 0 0,-31 6-179 0 0,0 0 0 0 0,-1 0-1 0 0,1 1 1 0 0,-1 0 0 0 0,1 0 0 0 0,-1 1 0 0 0,1 0-1 0 0,-1 0 1 0 0,0 1 0 0 0,0 0 0 0 0,0 0-1 0 0,0 0 1 0 0,-1 1 0 0 0,1 0 0 0 0,-1 1 0 0 0,8 6-1 0 0,-12-8-16 0 0,0 0 0 0 0,0 0 0 0 0,0 0 0 0 0,-1 0 0 0 0,1 0 0 0 0,-1 1 0 0 0,0-1-1 0 0,0 0 1 0 0,0 1 0 0 0,0-1 0 0 0,-1 1 0 0 0,0-1 0 0 0,1 7 0 0 0,-5 49 5 0 0,2-45-4 0 0,-8 50 61 0 0,-4 0 0 0 0,-23 68 1 0 0,37-130-63 0 0,-8 22 43 0 0,-1 0 1 0 0,-1-1-1 0 0,-20 33 1 0 0,-48 60 136 0 0,59-92-142 0 0,-1 0 0 0 0,-2-1 0 0 0,0-1 0 0 0,-1 0 0 0 0,-1-2 0 0 0,-29 18 0 0 0,40-30-29 0 0,1-1-1 0 0,-1 0 1 0 0,-1-1 0 0 0,1-1-1 0 0,-1 0 1 0 0,0 0 0 0 0,0-2-1 0 0,0 0 1 0 0,-1 0 0 0 0,1-1-1 0 0,-1-1 1 0 0,0 0 0 0 0,1-2-1 0 0,-20-1 1 0 0,31 1-9 0 0,-1 0 1 0 0,0 0-1 0 0,1 0 0 0 0,-1 0 1 0 0,1-1-1 0 0,-1 1 0 0 0,1-1 1 0 0,0 0-1 0 0,0 0 0 0 0,0 0 1 0 0,0-1-1 0 0,0 1 0 0 0,0-1 1 0 0,1 1-1 0 0,-3-4 0 0 0,3 4-5 0 0,1-1 0 0 0,0 1 0 0 0,0 0 0 0 0,0-1 0 0 0,0 1 0 0 0,0 0 0 0 0,0-1 1 0 0,1 1-1 0 0,-1-1 0 0 0,1 0 0 0 0,0 1 0 0 0,0-1 0 0 0,0 1 0 0 0,0-1 0 0 0,0 1 0 0 0,0-1 0 0 0,1 0 0 0 0,-1 1 0 0 0,1-1 0 0 0,0 1 0 0 0,-1 0 0 0 0,1-1 0 0 0,2-2 0 0 0,2-4-10 0 0,0 0 0 0 0,0 0 0 0 0,1 0 0 0 0,1 0 0 0 0,-1 1 1 0 0,9-8-1 0 0,-10 12 6 0 0,0-1 0 0 0,0 1 0 0 0,1-1 1 0 0,-1 1-1 0 0,1 1 0 0 0,0-1 1 0 0,0 1-1 0 0,0 0 0 0 0,1 1 1 0 0,8-4-1 0 0,-11 6-6 0 0,-1 0 10 0 0,-1 0 1 0 0,0 1 0 0 0,1-1 0 0 0,-1 0 0 0 0,1 1-1 0 0,-1-1 1 0 0,0 1 0 0 0,1 0 0 0 0,-1 0 0 0 0,0 0 0 0 0,0 0-1 0 0,1 0 1 0 0,-1 1 0 0 0,0-1 0 0 0,0 1 0 0 0,0-1 0 0 0,-1 1-1 0 0,1 0 1 0 0,0-1 0 0 0,-1 1 0 0 0,1 0 0 0 0,-1 0-1 0 0,1 0 1 0 0,-1 0 0 0 0,0 1 0 0 0,0-1 0 0 0,1 3 0 0 0,3 3-4 0 0,22 43-6 0 0,-19-36 71 0 0,0 0 1 0 0,1 0 0 0 0,0-1 0 0 0,1 0 0 0 0,1 0 0 0 0,16 16 0 0 0,-11-17-82 0 0,1-1 0 0 0,-1-1 0 0 0,2 0 0 0 0,0-1 0 0 0,0-1 0 0 0,0 0 0 0 0,1-2 0 0 0,1 0 0 0 0,-1-1 0 0 0,1-1 1 0 0,0-1-1 0 0,0-1 0 0 0,27 1 0 0 0,-45-4-115 0 0,31 0-875 0 0,-12-3-2980 0 0,-13-1 1736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1:22.843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128 4 288 0 0,'-12'-3'6590'0'0,"22"6"-5455"0"0,26 7-1381 0 0,105 1 800 0 0,-93-9-422 0 0,57 9 0 0 0,-78-7-64 0 0,45-1-1 0 0,-18 0 22 0 0,-27 0-81 0 0,5 1-106 0 0,-40 9 106 0 0,-10 4-4 0 0,-1 1-1 0 0,0-2 1 0 0,-1-1-1 0 0,-36 21 0 0 0,25-16-5 0 0,-262 143-99 0 0,266-147 90 0 0,18-11 1 0 0,0 0 1 0 0,-1-1-1 0 0,-12 5 0 0 0,9-3-103 0 0,21-4 7 0 0,22-6 42 0 0,5-3 32 0 0,-1 2 0 0 0,55-3 0 0 0,-86 8 29 0 0,19-1 2 0 0,0 2 0 0 0,0 0 0 0 0,41 8 0 0 0,-50-6-2 0 0,1 0-1 0 0,-1 1 1 0 0,0 0 0 0 0,0 1 0 0 0,0 1 0 0 0,-1 0 0 0 0,16 11 0 0 0,-18-9 3 0 0,0 0 0 0 0,-1 1 0 0 0,0 0 1 0 0,0 1-1 0 0,-1 0 0 0 0,-1 0 0 0 0,9 13 0 0 0,-6-5-4 0 0,-1 0-1 0 0,-1 1 1 0 0,11 34-1 0 0,-16-43 2 0 0,0 1 0 0 0,0 1-1 0 0,-2-1 1 0 0,1 0-1 0 0,-1 1 1 0 0,-1-1 0 0 0,0 0-1 0 0,-1 1 1 0 0,0-1-1 0 0,-5 23 1 0 0,5-33 3 0 0,-3 12-4 0 0,-1 1 0 0 0,0-1 0 0 0,-1 0 0 0 0,0-1-1 0 0,-1 1 1 0 0,-14 18 0 0 0,15-25 4 0 0,0 0-1 0 0,0-1 1 0 0,0 1-1 0 0,-1-1 0 0 0,0-1 1 0 0,0 1-1 0 0,0-1 1 0 0,-1 0-1 0 0,1-1 1 0 0,-1 0-1 0 0,-15 5 0 0 0,-7-2-1 0 0,-58 7 0 0 0,53-10-15 0 0,-15 1 15 0 0,-98-6 0 0 0,134 0-24 0 0,1 0-1 0 0,0 0 1 0 0,0-1-1 0 0,0-1 0 0 0,0 0 1 0 0,-17-9-1 0 0,13 4-2250 0 0,-30-19 0 0 0,35 18 404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1:44.0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24 584 0 0,'-5'-18'7093'0'0,"0"32"-6812"0"0,1 0 1 0 0,1 1-1 0 0,-2 15 1 0 0,-4 142-129 0 0,8-157-143 0 0,1 0 1 0 0,1-1-1 0 0,1 1 0 0 0,-1 0 1 0 0,2-1-1 0 0,0 0 0 0 0,8 20 1 0 0,-10-31-10 0 0,0 0-1 0 0,0 0 1 0 0,0 0 0 0 0,1-1 0 0 0,-1 1 0 0 0,1-1-1 0 0,0 1 1 0 0,0-1 0 0 0,0 1 0 0 0,0-1-1 0 0,0 0 1 0 0,0 0 0 0 0,1 0 0 0 0,-1 0 0 0 0,0-1-1 0 0,1 1 1 0 0,0-1 0 0 0,-1 1 0 0 0,1-1-1 0 0,0 0 1 0 0,0 0 0 0 0,0 0 0 0 0,0 0 0 0 0,0-1-1 0 0,0 1 1 0 0,0-1 0 0 0,0 1 0 0 0,0-1-1 0 0,0 0 1 0 0,0-1 0 0 0,0 1 0 0 0,0 0 0 0 0,0-1-1 0 0,3-1 1 0 0,5-2-13 0 0,0 0-1 0 0,-1-1 1 0 0,1 0-1 0 0,-1-1 1 0 0,-1 0-1 0 0,1-1 1 0 0,-1 0-1 0 0,0-1 1 0 0,0 0-1 0 0,11-14 1 0 0,-7 6-8 0 0,-1-1 0 0 0,0 0 0 0 0,-1-1 0 0 0,-1 0 0 0 0,8-20 0 0 0,11-26-76 0 0,-29 64 80 0 0,6 48-88 0 0,-5-29 87 0 0,0 1 0 0 0,6 30 0 0 0,-6-42 10 0 0,1-1 0 0 0,-1 0 1 0 0,2 0-1 0 0,-1 0 1 0 0,1-1-1 0 0,0 1 0 0 0,1 0 1 0 0,-1-1-1 0 0,1 0 0 0 0,7 8 1 0 0,-9-12 5 0 0,0-1 1 0 0,0 1 0 0 0,0-1-1 0 0,0 0 1 0 0,1 0 0 0 0,-1 0-1 0 0,0 0 1 0 0,1 0 0 0 0,-1 0-1 0 0,0-1 1 0 0,1 1 0 0 0,-1-1-1 0 0,1 0 1 0 0,-1 1 0 0 0,0-1-1 0 0,1 0 1 0 0,-1-1 0 0 0,1 1-1 0 0,-1 0 1 0 0,1-1 0 0 0,-1 1-1 0 0,1-1 1 0 0,-1 0 0 0 0,0 0-1 0 0,0 1 1 0 0,3-3-1 0 0,1 0 1 0 0,1 0-1 0 0,-1 0 0 0 0,0-1 0 0 0,0 0 0 0 0,0 0 1 0 0,-1 0-1 0 0,0-1 0 0 0,6-5 0 0 0,-6 3 17 0 0,0 1 0 0 0,0-1 0 0 0,-1 0 0 0 0,0 0 0 0 0,0 0 0 0 0,0-1-1 0 0,-1 0 1 0 0,0 1 0 0 0,-1-1 0 0 0,0 0 0 0 0,2-9 0 0 0,-3 6 81 0 0,-1-1 0 0 0,1 1 0 0 0,-2 0 0 0 0,1 0 0 0 0,-2-1 0 0 0,0 1 0 0 0,-4-18 1 0 0,-2 4-5 0 0,0 1 1 0 0,-2 0 0 0 0,-14-27 0 0 0,18 32-5906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1:44.5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 1 316 0 0,'0'0'1570'0'0,"0"2"-1242"0"0,1 16 31 0 0,-1 0 0 0 0,-1 0 1 0 0,-1 0-1 0 0,0 0 1 0 0,-1 0-1 0 0,-9 26 1 0 0,-3 25 217 0 0,8-33-322 0 0,2-12-24 0 0,1 0 0 0 0,-1 37 0 0 0,5-50-185 0 0,0 0 1 0 0,1 0 0 0 0,0 0 0 0 0,0 0 0 0 0,1 0 0 0 0,0 0-1 0 0,1 0 1 0 0,1 0 0 0 0,0-1 0 0 0,0 0 0 0 0,1 0 0 0 0,0 0-1 0 0,0 0 1 0 0,1-1 0 0 0,14 17 0 0 0,-8-13-2 0 0,-10-10-32 0 0,1 0-1 0 0,-1 0 0 0 0,1 0 0 0 0,0-1 0 0 0,0 1 0 0 0,0-1 0 0 0,0 0 0 0 0,0 0 0 0 0,0 0 1 0 0,5 2-1 0 0,11 5 7 0 0,-16-7-16 0 0,-1-1-1 0 0,0 1 0 0 0,1-1 0 0 0,0 0 0 0 0,-1 0 0 0 0,1 0 0 0 0,-1 0 0 0 0,1-1 1 0 0,0 1-1 0 0,0-1 0 0 0,0 1 0 0 0,-1-1 0 0 0,1 0 0 0 0,0 0 0 0 0,0 0 0 0 0,0 0 1 0 0,3-2-1 0 0,6-1-180 0 0,0 0 0 0 0,1-1 1 0 0,12-7-1 0 0,-20 8-364 0 0,-1 1 0 0 0,1-1-1 0 0,-1 0 1 0 0,0 0 0 0 0,0-1 0 0 0,4-3-1 0 0,-2 1-995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1:44.9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71 372 0 0,'167'-40'2291'0'0,"-53"11"-552"0"0,-113 29-1844 0 0,12-2-2457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1:45.3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8 604 0 0,'-4'-4'3692'0'0,"0"0"-2608"0"0,8 25-4192 0 0,-8-14 1856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1:45.6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17 276 0 0,'0'0'4584'0'0,"9"-13"-4672"0"0,-3 9-276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25.065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316 391 172 0 0,'0'0'1559'0'0,"3"-3"-1134"0"0,15-19 159 0 0,0-1-1 0 0,-1-1 1 0 0,-1-1-1 0 0,19-42 1 0 0,-29 56-453 0 0,-1-1 1 0 0,-1 0 0 0 0,0 1 0 0 0,-1-2 0 0 0,0 1 0 0 0,-1 0 0 0 0,0 0 0 0 0,-1-1 0 0 0,0 1 0 0 0,-1-1 0 0 0,-1 1 0 0 0,0-1 0 0 0,-4-20 0 0 0,5 33-131 0 0,-8-23 419 0 0,8 23-406 0 0,-1-1 0 0 0,1 0 0 0 0,0 0 0 0 0,-1 0 0 0 0,1 1 0 0 0,-1-1 0 0 0,1 0 0 0 0,-1 1 0 0 0,1-1 0 0 0,-1 1 0 0 0,1-1 0 0 0,-1 0 0 0 0,0 1 0 0 0,1-1 0 0 0,-1 1 0 0 0,0-1 0 0 0,1 1 0 0 0,-1 0 0 0 0,0-1 0 0 0,0 1 0 0 0,1 0 0 0 0,-1 0 0 0 0,-1-1 0 0 0,1 1 32 0 0,-3 2-3 0 0,-1 1-23 0 0,-1 1-1 0 0,0 0 1 0 0,1 0-1 0 0,0 0 1 0 0,0 1-1 0 0,0-1 1 0 0,0 1-1 0 0,1 1 1 0 0,0-1-1 0 0,-5 7 1 0 0,-3 10-10 0 0,-15 33 0 0 0,15-28 0 0 0,-27 79 36 0 0,-12 11 75 0 0,5 2-1 0 0,5 2 0 0 0,5 1 1 0 0,6 2-1 0 0,-22 194 1 0 0,48-282-96 0 0,-1 1 22 0 0,2 0 0 0 0,1 1 0 0 0,5 52 0 0 0,-2-79-35 0 0,1 2 7 0 0,0 0 1 0 0,5 17-1 0 0,-7-28-16 0 0,1 0 0 0 0,-1 0 0 0 0,1 1-1 0 0,0-1 1 0 0,0 0 0 0 0,0 0 0 0 0,0 0 0 0 0,1 0 0 0 0,-1 0 0 0 0,0 0 0 0 0,1 0-1 0 0,0-1 1 0 0,-1 1 0 0 0,1 0 0 0 0,0-1 0 0 0,0 0 0 0 0,-1 1 0 0 0,1-1-1 0 0,0 0 1 0 0,3 1 0 0 0,-3-1 0 0 0,0-1-1 0 0,0 0 1 0 0,0 0-1 0 0,0 0 0 0 0,0-1 1 0 0,0 1-1 0 0,0 0 1 0 0,-1-1-1 0 0,1 0 1 0 0,0 1-1 0 0,0-1 1 0 0,0 0-1 0 0,-1 0 1 0 0,1 0-1 0 0,0 0 0 0 0,-1 0 1 0 0,1 0-1 0 0,0 0 1 0 0,-1-1-1 0 0,3-2 1 0 0,1-1 2 0 0,0 0 0 0 0,0-1 0 0 0,-1 0 0 0 0,5-6 1 0 0,-3 1-3 0 0,0 1 0 0 0,-1-1 0 0 0,0 0 0 0 0,0-1 1 0 0,-1 1-1 0 0,-1-1 0 0 0,0 0 0 0 0,-1 0 0 0 0,0 0 1 0 0,0 0-1 0 0,-2 0 0 0 0,1 0 0 0 0,-2 0 1 0 0,1 0-1 0 0,-2-1 0 0 0,-4-20 0 0 0,1 16 46 0 0,-14-29-1 0 0,-2-7 165 0 0,21 49-200 0 0,-1 0 0 0 0,0 0 0 0 0,1 0 0 0 0,0 0 0 0 0,0 0 0 0 0,0 0 0 0 0,1 0 0 0 0,-1 0 0 0 0,1 0 0 0 0,0 0 0 0 0,0 0 0 0 0,3-8 0 0 0,3-3 25 0 0,15-26 0 0 0,-16 31-27 0 0,8-9-6 0 0,1-1 0 0 0,1 2 0 0 0,0 0 0 0 0,2 1 0 0 0,0 1 0 0 0,21-15 0 0 0,-13 9-71 0 0,60-54-739 0 0,-31 22-4695 0 0,-49 46 3538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1:46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61 156 0 0,'0'0'1814'0'0,"-1"3"-1461"0"0,-1 11-95 0 0,-1 1 0 0 0,2-1 1 0 0,0 1-1 0 0,1-1 0 0 0,0 1 0 0 0,5 26 0 0 0,-1 11 44 0 0,-1 14-15 0 0,1-17 123 0 0,-3 0-1 0 0,-9 91 1 0 0,2-75-47 0 0,5-48-192 0 0,-1 0 0 0 0,0-1-1 0 0,-6 25 1 0 0,3-2 1786 0 0,3-42-1777 0 0,-1-2-131 0 0,0 0-1 0 0,0 0 1 0 0,1 0 0 0 0,0 0 0 0 0,0 0 0 0 0,0 0-1 0 0,0-1 1 0 0,1 1 0 0 0,0 0 0 0 0,0-8 0 0 0,0 11-40 0 0,-6-49 225 0 0,0-58 1 0 0,7 75-179 0 0,5-171 147 0 0,3 104-147 0 0,-8 90-58 0 0,1 1 0 0 0,0 0 0 0 0,1 0 0 0 0,0 0 1 0 0,1 0-1 0 0,0 1 0 0 0,1-1 0 0 0,-1 1 0 0 0,2-1 0 0 0,6-9 0 0 0,-3 7-12 0 0,-7 10 10 0 0,1-1 0 0 0,0 1 0 0 0,0-1 0 0 0,0 1 0 0 0,0 0 0 0 0,0 0 0 0 0,3-2 0 0 0,2-2-4 0 0,-5 4 5 0 0,0 1 0 0 0,0-1 1 0 0,0 0-1 0 0,1 1 0 0 0,-1-1 1 0 0,0 1-1 0 0,1 0 1 0 0,-1 0-1 0 0,1 0 0 0 0,0 0 1 0 0,-1 0-1 0 0,1 1 1 0 0,-1-1-1 0 0,5 1 0 0 0,-3-1-15 0 0,1 1 0 0 0,-1 0 0 0 0,0 0 0 0 0,1 1 0 0 0,-1 0 0 0 0,1-1 0 0 0,-1 1 0 0 0,0 1 0 0 0,0-1 0 0 0,0 1 0 0 0,0-1 0 0 0,0 1 0 0 0,0 0 0 0 0,0 1 0 0 0,0-1 0 0 0,-1 1 0 0 0,1-1 0 0 0,-1 1 0 0 0,0 0 0 0 0,0 0 0 0 0,0 1 0 0 0,3 4 0 0 0,-2-4-11 0 0,-1 1-1 0 0,-1 0 0 0 0,1 0 1 0 0,-1 1-1 0 0,0-1 1 0 0,0 0-1 0 0,0 1 0 0 0,0-1 1 0 0,-1 1-1 0 0,0-1 1 0 0,-1 1-1 0 0,1 0 0 0 0,-1 0 1 0 0,0-1-1 0 0,0 1 0 0 0,-2 9 1 0 0,1-9-3 0 0,-1 0 0 0 0,1 0 0 0 0,-1 0 0 0 0,0 0 0 0 0,0 0 0 0 0,-1-1-1 0 0,0 1 1 0 0,0-1 0 0 0,0 0 0 0 0,0 0 0 0 0,-1 0 0 0 0,0 0 0 0 0,0 0 0 0 0,0-1 0 0 0,-1 0 0 0 0,0 0 0 0 0,1 0 0 0 0,-1 0 0 0 0,-1-1 0 0 0,1 0 0 0 0,0 0 0 0 0,-1 0 0 0 0,0-1 0 0 0,-8 3-1 0 0,-16 8-819 0 0,11-2-2697 0 0,16-9 2438 0 0,-2 1-644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1:48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0 582 280 0 0,'28'-15'1013'0'0,"-1"-1"1"0"0,-1-2-1 0 0,-1 0 1 0 0,24-24-1 0 0,-39 34-719 0 0,8-7 96 0 0,-9 10-198 0 0,-1-2 0 0 0,-1 1-1 0 0,1-1 1 0 0,-1 0 0 0 0,0 0 0 0 0,-1-1-1 0 0,0 0 1 0 0,0 0 0 0 0,9-17 0 0 0,-9 12 20 0 0,-5 12-183 0 0,0-1-1 0 0,0 1 1 0 0,0-1-1 0 0,-1 1 1 0 0,1-1-1 0 0,0 0 1 0 0,-1 1-1 0 0,1-1 1 0 0,-1 0-1 0 0,1 1 1 0 0,-1-1-1 0 0,0 0 1 0 0,1 1-1 0 0,-1-1 1 0 0,0 0-1 0 0,0 0 1 0 0,-1 1-1 0 0,1-1 1 0 0,0 0-1 0 0,0 0 1 0 0,-1 1-1 0 0,1-1 1 0 0,-1 0-1 0 0,-1-1 0 0 0,2 2-39 0 0,-1 0 0 0 0,0 1 0 0 0,1-1 0 0 0,-1 1 0 0 0,0-1-1 0 0,1 1 1 0 0,-1 0 0 0 0,0-1 0 0 0,0 1 0 0 0,0-1 0 0 0,0 1-1 0 0,1 0 1 0 0,-1 0 0 0 0,0 0 0 0 0,0-1 0 0 0,0 1-1 0 0,0 0 1 0 0,0 0 0 0 0,1 0 0 0 0,-3 1 0 0 0,-18 2-231 0 0,17-2 178 0 0,-8 2-231 0 0,0 0 0 0 0,-1 1 0 0 0,1 1 0 0 0,1 0-1 0 0,-1 0 1 0 0,1 1 0 0 0,-19 14 0 0 0,29-19 225 0 0,-1-1 0 0 0,1 1 1 0 0,0 0-1 0 0,0 0 0 0 0,0 0 0 0 0,0 0 1 0 0,0 0-1 0 0,1 0 0 0 0,-1 1 1 0 0,0-1-1 0 0,0 0 0 0 0,1 0 0 0 0,-1 1 1 0 0,0-1-1 0 0,0 2 0 0 0,7 3-523 0 0,11-3 344 0 0,-12-3 246 0 0,1 0 1 0 0,-1 1-1 0 0,0-1 0 0 0,0 1 0 0 0,0 0 0 0 0,0 0 0 0 0,0 1 0 0 0,0 0 0 0 0,0 0 0 0 0,7 3 0 0 0,-9-3 12 0 0,-1 0 0 0 0,1 0 1 0 0,0 1-1 0 0,-1-1 0 0 0,1 0 0 0 0,-1 1 0 0 0,0 0 0 0 0,0 0 0 0 0,0-1 0 0 0,0 1 0 0 0,0 0 0 0 0,-1 0 0 0 0,1 1 0 0 0,-1-1 0 0 0,0 0 0 0 0,0 0 0 0 0,1 7 0 0 0,4 15 56 0 0,11 28 0 0 0,0 2 30 0 0,-16-52-81 0 0,0 0-1 0 0,0 0 1 0 0,0 1 0 0 0,1-1-1 0 0,-1 0 1 0 0,1 0-1 0 0,0-1 1 0 0,0 1-1 0 0,0 0 1 0 0,0-1-1 0 0,1 1 1 0 0,-1-1-1 0 0,1 0 1 0 0,0 0-1 0 0,-1 1 1 0 0,1-2-1 0 0,0 1 1 0 0,0 0-1 0 0,0-1 1 0 0,0 1-1 0 0,0-1 1 0 0,1 0-1 0 0,-1 0 1 0 0,0 0 0 0 0,0-1-1 0 0,1 1 1 0 0,4 0-1 0 0,0-1 23 0 0,-1 0-1 0 0,0 0 0 0 0,1 0 1 0 0,-1-1-1 0 0,1 0 1 0 0,-1 0-1 0 0,0-1 1 0 0,1 0-1 0 0,-1-1 1 0 0,0 1-1 0 0,8-5 0 0 0,-3-1 125 0 0,1 0 0 0 0,-1-1 0 0 0,0-1 0 0 0,-1 0-1 0 0,0 0 1 0 0,-1-1 0 0 0,0-1 0 0 0,-1 1-1 0 0,0-2 1 0 0,11-20 0 0 0,-5 12 215 0 0,-11 16-205 0 0,0 0 1 0 0,-1-1 0 0 0,0 1-1 0 0,4-7 1 0 0,-7 11 15 0 0,-1 7-165 0 0,0 0-1 0 0,0 0 1 0 0,-1 0 0 0 0,0 0-1 0 0,0-1 1 0 0,-3 8 0 0 0,-8 26 21 0 0,11-29-43 0 0,1-1-1 0 0,0 1 1 0 0,0 0 0 0 0,1-1-1 0 0,2 13 1 0 0,-2-20 1 0 0,0 1 1 0 0,1-1 0 0 0,-1 0 0 0 0,1 0 0 0 0,-1 1-1 0 0,1-1 1 0 0,0 0 0 0 0,0 0 0 0 0,0 0 0 0 0,0 0-1 0 0,0 0 1 0 0,0 0 0 0 0,1 0 0 0 0,-1-1 0 0 0,1 1 0 0 0,-1 0-1 0 0,1-1 1 0 0,0 1 0 0 0,-1-1 0 0 0,1 1 0 0 0,0-1-1 0 0,0 0 1 0 0,0 0 0 0 0,0 0 0 0 0,0 0 0 0 0,0 0-1 0 0,0 0 1 0 0,5 0 0 0 0,-1 0 3 0 0,-1-1-1 0 0,1 1 1 0 0,0-1 0 0 0,0-1-1 0 0,0 1 1 0 0,0-1-1 0 0,0 0 1 0 0,-1 0 0 0 0,1-1-1 0 0,0 1 1 0 0,-1-1 0 0 0,1-1-1 0 0,-1 1 1 0 0,0-1-1 0 0,0 0 1 0 0,8-6 0 0 0,-9 6-1 0 0,-1 1 1 0 0,0-1 0 0 0,0 0 0 0 0,-1 0-1 0 0,1 0 1 0 0,0-1 0 0 0,-1 1 0 0 0,0-1-1 0 0,0 1 1 0 0,0-1 0 0 0,0 0 0 0 0,-1 0-1 0 0,1 0 1 0 0,-1 0 0 0 0,0 0 0 0 0,0 0-1 0 0,0 0 1 0 0,-1 0 0 0 0,1 0 0 0 0,-1 0-1 0 0,0-1 1 0 0,-1 1 0 0 0,1 0 0 0 0,-1-5-1 0 0,-1 3-4 0 0,1 0-1 0 0,-1 0 0 0 0,0-1 0 0 0,0 2 0 0 0,0-1 1 0 0,-1 0-1 0 0,0 0 0 0 0,0 1 0 0 0,-1-1 1 0 0,0 1-1 0 0,0 0 0 0 0,0 0 0 0 0,0 1 0 0 0,-1-1 1 0 0,1 1-1 0 0,-1 0 0 0 0,0 0 0 0 0,-1 0 0 0 0,1 1 1 0 0,-1 0-1 0 0,1 0 0 0 0,-1 0 0 0 0,0 1 0 0 0,0 0 1 0 0,-12-3-1 0 0,15 5-18 0 0,-1 0 0 0 0,0 0 0 0 0,0 0-1 0 0,1 1 1 0 0,-1-1 0 0 0,0 1 0 0 0,1 0 0 0 0,-1 0 0 0 0,1 1 0 0 0,-1-1 0 0 0,1 1 0 0 0,0-1 0 0 0,-1 1-1 0 0,1 0 1 0 0,0 0 0 0 0,0 1 0 0 0,-3 2 0 0 0,4-4-1 0 0,1 0 0 0 0,-1 1 0 0 0,1-1 0 0 0,-1 0 0 0 0,1 1 1 0 0,-1 0-1 0 0,1-1 0 0 0,0 1 0 0 0,0 0 0 0 0,0-1 0 0 0,0 1 0 0 0,0 0 0 0 0,0 0 0 0 0,0 0 0 0 0,0 0 0 0 0,1 0 0 0 0,-1 0 0 0 0,1 0 0 0 0,0 0 1 0 0,0 0-1 0 0,-1 0 0 0 0,1 0 0 0 0,0 0 0 0 0,1 0 0 0 0,-1 0 0 0 0,0 1 0 0 0,1-1 0 0 0,-1 0 0 0 0,1 0 0 0 0,-1-1 0 0 0,3 4 0 0 0,-2-4 9 0 0,0 0 1 0 0,0 0-1 0 0,0 0 0 0 0,0 0 0 0 0,1-1 0 0 0,-1 1 0 0 0,0-1 0 0 0,0 1 0 0 0,1-1 1 0 0,-1 1-1 0 0,0-1 0 0 0,1 0 0 0 0,-1 1 0 0 0,1-1 0 0 0,-1 0 0 0 0,0 0 0 0 0,1 0 1 0 0,-1 0-1 0 0,1 0 0 0 0,1-1 0 0 0,27-5-90 0 0,-6-2 71 0 0,-1-1 1 0 0,0-1-1 0 0,0-1 1 0 0,-1-1-1 0 0,-1-1 1 0 0,0-1-1 0 0,-1 0 1 0 0,22-22-1 0 0,-25 20 16 0 0,0 0-1 0 0,-2-2 1 0 0,0 0 0 0 0,-1-1-1 0 0,13-21 1 0 0,-5 2-29 0 0,29-70 0 0 0,-25 35 6 0 0,-23 65 4 0 0,-5 9-11 0 0,-4 21 32 0 0,3-2 7 0 0,-1 0-1 0 0,-12 36 1 0 0,5-21 36 0 0,-20 72 259 0 0,6 2 0 0 0,4 0 0 0 0,-13 219 0 0 0,32-244-72 0 0,16 156 1 0 0,-14-240-218 0 0,11 53 95 0 0,-10-52-87 0 0,-1 1 0 0 0,0 0 1 0 0,1-1-1 0 0,-1 1 0 0 0,1 0 0 0 0,0-1 0 0 0,0 1 0 0 0,-1-1 0 0 0,1 1 0 0 0,0-1 0 0 0,0 0 0 0 0,0 1 0 0 0,1-1 0 0 0,-1 0 0 0 0,0 1 0 0 0,0-1 0 0 0,1 0 1 0 0,-1 0-1 0 0,1 0 0 0 0,-1 0 0 0 0,1-1 0 0 0,-1 1 0 0 0,1 0 0 0 0,-1-1 0 0 0,4 2 0 0 0,-2-4 2 0 0,1 1 1 0 0,-1 0-1 0 0,1-1 0 0 0,-1 0 0 0 0,1 0 0 0 0,-1 0 1 0 0,0 0-1 0 0,0-1 0 0 0,0 1 0 0 0,0-1 0 0 0,-1 0 1 0 0,5-5-1 0 0,0 1 10 0 0,-1 1-12 0 0,0-1 0 0 0,-1 0 0 0 0,1 0 0 0 0,-2 0 0 0 0,1-1 0 0 0,-1 1 0 0 0,0-1 0 0 0,0 0 0 0 0,-1-1 0 0 0,0 1 0 0 0,0 0-1 0 0,-1-1 1 0 0,0 0 0 0 0,1-15 0 0 0,-3 20-10 0 0,0-11-2 0 0,0-1 1 0 0,0 1-1 0 0,-2 0 1 0 0,0 0-1 0 0,0 0 0 0 0,-7-18 1 0 0,0 8-25 0 0,-3 0 1 0 0,0 0 0 0 0,-1 1-1 0 0,-1 1 1 0 0,-18-23 0 0 0,12 10-88 0 0,20 35 110 0 0,0 1 0 0 0,0-1 0 0 0,0 0 1 0 0,0 0-1 0 0,0 1 0 0 0,0-1 0 0 0,0 0 0 0 0,0 1 0 0 0,0-1 0 0 0,1 0 0 0 0,-1 0 0 0 0,0 1 0 0 0,0-1 1 0 0,1 0-1 0 0,-1 1 0 0 0,0-1 0 0 0,1 1 0 0 0,-1-1 0 0 0,1 0 0 0 0,-1 1 0 0 0,1-1 0 0 0,-1 1 0 0 0,1-1 1 0 0,-1 1-1 0 0,1 0 0 0 0,-1-1 0 0 0,2 0 0 0 0,20-12-44 0 0,-17 10 26 0 0,37-22-109 0 0,-15 10 13 0 0,0-1 0 0 0,-1-1 0 0 0,-1-1 1 0 0,33-32-1 0 0,-45 37 72 0 0,0-1-1 0 0,-1 0 1 0 0,0-1 0 0 0,-2-1 0 0 0,0 1 0 0 0,15-32 0 0 0,-9 9 5 0 0,-16 38 41 0 0,9-15-158 0 0,-8 19 155 0 0,-1 0 0 0 0,0-1 0 0 0,0 1 0 0 0,0 0 0 0 0,0-1 0 0 0,0 1-1 0 0,-1 0 1 0 0,1-1 0 0 0,-3 5 0 0 0,-12 39 5 0 0,5-19 29 0 0,3-6-32 0 0,-7 19-2 0 0,14-39 6 0 0,-1 1 0 0 0,1-1 0 0 0,-1 0 1 0 0,1 0-1 0 0,0 1 0 0 0,0-1 0 0 0,0 0 0 0 0,0 1 0 0 0,0-1 1 0 0,1 0-1 0 0,-1 0 0 0 0,1 1 0 0 0,0-1 0 0 0,0 2 0 0 0,0-3-1 0 0,-1-1 0 0 0,0 1-1 0 0,1-1 1 0 0,-1 0-1 0 0,1 1 1 0 0,-1-1-1 0 0,1 1 1 0 0,-1-1 0 0 0,1 0-1 0 0,-1 1 1 0 0,1-1-1 0 0,-1 0 1 0 0,1 0 0 0 0,-1 1-1 0 0,1-1 1 0 0,0 0-1 0 0,-1 0 1 0 0,1 0 0 0 0,-1 0-1 0 0,1 0 1 0 0,0 0-1 0 0,-1 0 1 0 0,1 0 0 0 0,-1 0-1 0 0,1 0 1 0 0,0 0-1 0 0,-1 0 1 0 0,2-1 0 0 0,12-4 7 0 0,-13 4-8 0 0,10-6 5 0 0,0 0 0 0 0,-1-1 0 0 0,0-1 0 0 0,0 1 0 0 0,-1-2 0 0 0,0 1 0 0 0,-1-1-1 0 0,10-15 1 0 0,11-12-8 0 0,98-127 5 0 0,-112 138-14 0 0,-2-1-1 0 0,0 0 1 0 0,-2 0 0 0 0,-1-1-1 0 0,8-34 1 0 0,-5 19 17 0 0,-11 34-6 0 0,-2 6-6 0 0,1 1 1 0 0,-1-1-1 0 0,1 1 1 0 0,0-1-1 0 0,0 1 0 0 0,0-1 1 0 0,0 1-1 0 0,2-4 1 0 0,-4 22-24 0 0,-2-1 1 0 0,1 0-1 0 0,-10 27 1 0 0,-29 54-30 0 0,28-68 65 0 0,0 1 0 0 0,-13 50 0 0 0,20-56 5 0 0,0-1 0 0 0,2 0 0 0 0,1 1-1 0 0,1 0 1 0 0,1 0 0 0 0,3 35 0 0 0,-2-53-5 0 0,1 0-1 0 0,0 1 1 0 0,1-1 0 0 0,-1 0-1 0 0,1 0 1 0 0,0-1 0 0 0,1 1-1 0 0,-1 0 1 0 0,1-1 0 0 0,0 1 0 0 0,0-1-1 0 0,4 4 1 0 0,-5-5 1 0 0,0-1-1 0 0,1 0 1 0 0,-1 0 0 0 0,1 0-1 0 0,0-1 1 0 0,-1 1 0 0 0,1-1 0 0 0,0 1-1 0 0,0-1 1 0 0,0 0 0 0 0,0 0-1 0 0,0 0 1 0 0,0-1 0 0 0,1 1-1 0 0,-1-1 1 0 0,0 1 0 0 0,0-1 0 0 0,0 0-1 0 0,1-1 1 0 0,-1 1 0 0 0,4-1-1 0 0,18-4 7 0 0,-1 0-1 0 0,0-2 1 0 0,-1-1-1 0 0,37-17 0 0 0,-54 22-161 0 0,-1 0-1 0 0,1 0 1 0 0,-1 0-1 0 0,0 0 0 0 0,-1-1 1 0 0,1 0-1 0 0,4-5 1 0 0,-3 5-510 0 0,-5 4 572 0 0,-1 0 0 0 0,0 0-1 0 0,1 0 1 0 0,-1 0 0 0 0,0-1 0 0 0,1 1-1 0 0,-1 0 1 0 0,0 0 0 0 0,0 0 0 0 0,1 0-1 0 0,-1-1 1 0 0,0 1 0 0 0,0 0 0 0 0,0 0-1 0 0,1-1 1 0 0,-1 1 0 0 0,0 0 0 0 0,0 0 0 0 0,0-1-1 0 0,0 1 1 0 0,1 0 0 0 0,-1 0 0 0 0,0-1-1 0 0,0 1 1 0 0,0 0 0 0 0,0-1 0 0 0,0 1-1 0 0,0 0 1 0 0,0-1 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1:49.2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52 56 0 0,'0'0'1504'0'0,"5"1"-1166"0"0,2 0-119 0 0,1 0-1 0 0,-1 0 1 0 0,0 0-1 0 0,1-1 1 0 0,-1-1-1 0 0,14-1 1 0 0,49-12 760 0 0,-62 13-932 0 0,24-11 341 0 0,-27 10-352 0 0,-1 0-1 0 0,1 0 1 0 0,0 0 0 0 0,0 1 0 0 0,0 0 0 0 0,0 0 0 0 0,6-1-1 0 0,11-12-3063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1:49.6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42 196 0 0,'0'0'1680'0'0,"3"-2"-1348"0"0,-1 1-138 0 0,0 0-1 0 0,0-1 1 0 0,0 0-1 0 0,-1 1 1 0 0,1-1-1 0 0,0 0 1 0 0,-1 0 0 0 0,3-3-1 0 0,0-1 323 0 0,-3 5-272 0 0,-1-7 629 0 0,0 3-816 0 0,0 3-124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1:50.2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23 316 0 0,'3'-13'6446'0'0,"-3"12"-6397"0"0,0 1-1 0 0,1-1 1 0 0,-1 0-1 0 0,1 1 1 0 0,-1-1-1 0 0,1 1 1 0 0,-1-1-1 0 0,1 1 1 0 0,-1-1 0 0 0,1 1-1 0 0,0 0 1 0 0,-1-1-1 0 0,1 1 1 0 0,0-1-1 0 0,-1 1 1 0 0,1 0-1 0 0,0 0 1 0 0,-1-1-1 0 0,1 1 1 0 0,0 0-1 0 0,0 0 1 0 0,-1 0-1 0 0,2 0 1 0 0,-1 0-133 0 0,0 1 0 0 0,0-1 1 0 0,-1 1-1 0 0,1-1 0 0 0,0 1 0 0 0,-1-1 1 0 0,1 1-1 0 0,-1 0 0 0 0,1-1 0 0 0,-1 1 1 0 0,1 0-1 0 0,-1 0 0 0 0,1-1 1 0 0,-1 1-1 0 0,0 0 0 0 0,1 0 0 0 0,-1 0 1 0 0,0-1-1 0 0,0 1 0 0 0,1 1 1 0 0,3 7-2700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1:50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40 76 0 0,'0'0'4008'0'0,"11"-15"-3632"0"0,-7 10-360 0 0,0 1-112 0 0,2 0-164 0 0,-4-3-1860 0 0,2 3 1020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2:08.0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8 404 0 0,'0'0'6172'0'0,"4"-7"-3962"0"0,33 307-1921 0 0,-31-233-225 0 0,5 32 77 0 0,1 22 148 0 0,-12-81-126 0 0,-2-17-17 0 0,3-16-2006 0 0,1-18-2020 0 0,-1 6 3740 0 0,2-7-2110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2:08.6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126 0 144 0 0,'0'0'4288'0'0,"2"2"-3911"0"0,-1 0-296 0 0,0 0 0 0 0,0 0 0 0 0,0 0-1 0 0,0 0 1 0 0,0 0 0 0 0,0 0 0 0 0,0 0 0 0 0,-1 0 0 0 0,1 0-1 0 0,-1 0 1 0 0,1 0 0 0 0,-1 0 0 0 0,0 1 0 0 0,0-1 0 0 0,0 0-1 0 0,0 4 1 0 0,-1 0 14 0 0,-1-2 0 0 0,1 1-1 0 0,-1 0 1 0 0,1 0 0 0 0,-1 0-1 0 0,-1-1 1 0 0,-2 6 0 0 0,-3 1-148 0 0,0 0 0 0 0,0 0 1 0 0,-1-1-1 0 0,-1 0 0 0 0,-11 10 1 0 0,10-11-254 0 0,5-3-556 0 0,-1-1-1 0 0,0 0 1 0 0,-10 6-1 0 0,9-8-754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2:09.2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41 137 244 0 0,'8'-11'853'0'0,"53"-56"2580"0"0,-54 61-3225 0 0,0-1 1 0 0,1 1 0 0 0,-1 1 0 0 0,1-1 0 0 0,1 2 0 0 0,-1-1 0 0 0,13-4 0 0 0,-16 7-123 0 0,0 0 1 0 0,0 0 0 0 0,0 1-1 0 0,0 0 1 0 0,0 0 0 0 0,0 0 0 0 0,9 0-1 0 0,-12 2-78 0 0,0-1 0 0 0,-1 0-1 0 0,1 1 1 0 0,-1-1 0 0 0,1 1 0 0 0,-1 0-1 0 0,0-1 1 0 0,1 1 0 0 0,-1 0-1 0 0,0 0 1 0 0,1 0 0 0 0,-1 0 0 0 0,0 0-1 0 0,0 0 1 0 0,0 0 0 0 0,0 0-1 0 0,0 0 1 0 0,0 1 0 0 0,0-1 0 0 0,0 0-1 0 0,0 1 1 0 0,-1-1 0 0 0,1 0-1 0 0,-1 1 1 0 0,1-1 0 0 0,-1 1-1 0 0,1-1 1 0 0,-1 1 0 0 0,0 0 0 0 0,0 1-1 0 0,2 8-13 0 0,-1 0-1 0 0,-1 0 0 0 0,0-1 1 0 0,0 1-1 0 0,-1 0 1 0 0,-1 0-1 0 0,0 0 0 0 0,0-1 1 0 0,-1 1-1 0 0,-8 19 0 0 0,0-4-19 0 0,-1-1-1 0 0,-31 47 1 0 0,-53 60 6 0 0,54-83 28 0 0,14-18 117 0 0,24-27-180 0 0,-7 12 776 0 0,13-11-270 0 0,10-6-250 0 0,25-6 177 0 0,63-6 1 0 0,19 8-1238 0 0,-72-2-4126 0 0,-35 8 3112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2:09.6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232 1 584 0 0,'0'0'2853'0'0,"-1"4"-2446"0"0,-3 8-178 0 0,0-1 0 0 0,-1 1 0 0 0,-1-1 0 0 0,0 0 0 0 0,0 0-1 0 0,-1-1 1 0 0,0 0 0 0 0,-1 0 0 0 0,-11 11 0 0 0,-2-1-433 0 0,0 0 0 0 0,-2-1 0 0 0,-24 16 0 0 0,14-16-2417 0 0,20-11 1105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13.232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50 625 412 0 0,'0'0'2447'0'0,"0"0"-2373"0"0,-1-1 1 0 0,1 1 0 0 0,0 0-1 0 0,0 0 1 0 0,-1 0-1 0 0,1 0 1 0 0,0 0-1 0 0,0 0 1 0 0,0 0-1 0 0,-1 0 1 0 0,1 0-1 0 0,0 0 1 0 0,0-1-1 0 0,0 1 1 0 0,-1 0 0 0 0,1 0-1 0 0,0 0 1 0 0,0 0-1 0 0,0-1 1 0 0,0 1-1 0 0,0 0 1 0 0,-1 0-1 0 0,1 0 1 0 0,0-1-1 0 0,0 1 1 0 0,0 0-1 0 0,0 0 1 0 0,0-1-1 0 0,0 1 1 0 0,0 0 0 0 0,0 0-1 0 0,0-1 1 0 0,0 1-1 0 0,15-44 1362 0 0,-2 2-751 0 0,130-352 745 0 0,-113 287-1261 0 0,-26 101-160 0 0,-1 2-8 0 0,-2-16 6 0 0,-1 19-21 0 0,-1 5-72 0 0,-42 143 45 0 0,-11 38-7 0 0,-81 478 114 0 0,122-553-21 0 0,7-53-32 0 0,5-32-3 0 0,0-1 1 0 0,2 1-1 0 0,5 30 1 0 0,0 8 5 0 0,-5-54-12 0 0,0 0 0 0 0,0 0 0 0 0,1 0 1 0 0,1 0-1 0 0,0-1 0 0 0,0 1 0 0 0,0-1 0 0 0,1 1 1 0 0,10 14-1 0 0,-13-21-4 0 0,1-1 1 0 0,-1 0 0 0 0,0 1-1 0 0,1-1 1 0 0,-1 0-1 0 0,1 0 1 0 0,-1 0-1 0 0,1 0 1 0 0,0 0 0 0 0,-1-1-1 0 0,1 1 1 0 0,0 0-1 0 0,-1-1 1 0 0,1 1 0 0 0,0-1-1 0 0,0 0 1 0 0,0 1-1 0 0,0-1 1 0 0,-1 0-1 0 0,1 0 1 0 0,0 0 0 0 0,0-1-1 0 0,0 1 1 0 0,0 0-1 0 0,-1-1 1 0 0,1 1-1 0 0,0-1 1 0 0,0 1 0 0 0,-1-1-1 0 0,1 0 1 0 0,0 0-1 0 0,-1 0 1 0 0,1 0-1 0 0,2-2 1 0 0,3-1 5 0 0,-1-1 0 0 0,0 0 1 0 0,0-1-1 0 0,-1 1 0 0 0,0-1 0 0 0,9-12 0 0 0,-6 6-8 0 0,-1-1 0 0 0,-1 1-1 0 0,0-1 1 0 0,-1-1 0 0 0,0 1-1 0 0,-1-1 1 0 0,0 0 0 0 0,-1 0 0 0 0,-1 0-1 0 0,1-28 1 0 0,-3 24-15 0 0,-1 0 0 0 0,0 0-1 0 0,-2 0 1 0 0,0 1 0 0 0,-1-1-1 0 0,-1 1 1 0 0,0 0 0 0 0,-11-22-1 0 0,9 23-7 0 0,5 9 13 0 0,-1 1 1 0 0,0 0 0 0 0,0-1 0 0 0,0 1-1 0 0,-5-5 1 0 0,6 9 8 0 0,1 0 0 0 0,-1 0 0 0 0,1-1-1 0 0,0 1 1 0 0,0 0 0 0 0,-1 0 0 0 0,2-1 0 0 0,-2-2 0 0 0,0-2 27 0 0,1 6 3 0 0,3-15 98 0 0,0 12-111 0 0,-1-1-1 0 0,1 1 1 0 0,0 0 0 0 0,0 0-1 0 0,1 0 1 0 0,-1 0 0 0 0,1 0-1 0 0,6-6 1 0 0,29-27 25 0 0,-26 27-31 0 0,113-118 84 0 0,-99 98-935 0 0,-25 25 439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25.438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204 1 392 0 0,'0'0'394'0'0,"-1"2"-40"0"0,-26 43 420 0 0,2 0 0 0 0,2 2 0 0 0,2 0-1 0 0,-21 72 1 0 0,41-117-759 0 0,-50 175 1104 0 0,47-158-1007 0 0,0 1 0 0 0,2-1 0 0 0,1 1 0 0 0,0 0 0 0 0,1 0 0 0 0,1 0 0 0 0,5 24 0 0 0,-3-27-324 0 0,-2-7 363 0 0,0-1 0 0 0,1 0 0 0 0,1 1 0 0 0,-1-1 0 0 0,6 9 0 0 0,-8-16-282 0 0,1 0-1 0 0,0-1 1 0 0,0 1 0 0 0,0-1 0 0 0,0 1 0 0 0,0-1-1 0 0,0 0 1 0 0,0 1 0 0 0,0-1 0 0 0,1 0-1 0 0,-1 0 1 0 0,0 0 0 0 0,1 0 0 0 0,-1 0 0 0 0,1 0-1 0 0,-1 0 1 0 0,1 0 0 0 0,0-1 0 0 0,-1 1 0 0 0,1-1-1 0 0,0 1 1 0 0,-1-1 0 0 0,1 0 0 0 0,0 1-1 0 0,-1-1 1 0 0,1 0 0 0 0,0 0 0 0 0,0 0 0 0 0,-1 0-1 0 0,1-1 1 0 0,0 1 0 0 0,0 0 0 0 0,-1-1-1 0 0,4 0 1 0 0,14-6-1637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2:10.5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10 572 0 0,'-4'-1'5393'0'0,"13"4"-5240"0"0,0 0 1 0 0,0 0 0 0 0,0-1 0 0 0,0-1 0 0 0,1 1 0 0 0,-1-1 0 0 0,0-1 0 0 0,17-1 0 0 0,63-10 639 0 0,-16 0-251 0 0,-70 11-525 0 0,0 0 0 0 0,0 0 1 0 0,0 0-1 0 0,0 0 0 0 0,0 0 1 0 0,0 1-1 0 0,0-1 0 0 0,0 1 1 0 0,0 0-1 0 0,0 0 0 0 0,0 0 0 0 0,3 2 1 0 0,-5-3-17 0 0,0 1 0 0 0,0 0-1 0 0,0 0 1 0 0,0-1 0 0 0,0 1 0 0 0,-1 0 0 0 0,1 0 0 0 0,0 0 0 0 0,-1 0 0 0 0,1 0 0 0 0,-1 0 0 0 0,1 0 0 0 0,-1 0 0 0 0,1 0 0 0 0,-1 0 0 0 0,0 0-1 0 0,0 0 1 0 0,1 1 0 0 0,-1-1 0 0 0,0 0 0 0 0,0 0 0 0 0,0 0 0 0 0,0 0 0 0 0,0 0 0 0 0,-1 1 0 0 0,1-1 0 0 0,0 0 0 0 0,0 0 0 0 0,-1 0-1 0 0,1 0 1 0 0,-1 0 0 0 0,1 0 0 0 0,-1 0 0 0 0,1 0 0 0 0,-1 0 0 0 0,1 0 0 0 0,-2 1 0 0 0,-13 21 1 0 0,-1-1 1 0 0,0-1 0 0 0,-2 0-1 0 0,-1-1 1 0 0,-35 29-1 0 0,1 0-41 0 0,11-5-89 0 0,38-37 84 0 0,10-5-18 0 0,11-6 29 0 0,-17 4 39 0 0,11-3-50 0 0,-1 1-1 0 0,1 0 0 0 0,0 0 1 0 0,0 1-1 0 0,0 0 1 0 0,-1 1-1 0 0,19 1 0 0 0,-23 0 12 0 0,0 1-1 0 0,-1-1 1 0 0,1 1-1 0 0,-1 0 1 0 0,0 1-1 0 0,1-1 1 0 0,-1 1-1 0 0,0 0 1 0 0,-1 0-1 0 0,1 1 1 0 0,0 0-1 0 0,-1-1 1 0 0,0 1-1 0 0,0 1 1 0 0,5 5-1 0 0,1 3 0 0 0,0 1 0 0 0,16 28-1 0 0,-23-38 35 0 0,-1 0-1 0 0,0 1 1 0 0,0-1-1 0 0,-1 1 1 0 0,1 0-1 0 0,-1-1 1 0 0,0 1-1 0 0,0 0 1 0 0,-1 0-1 0 0,1-1 1 0 0,-1 1 0 0 0,0 0-1 0 0,0 0 1 0 0,-1 0-1 0 0,-1 5 1 0 0,1-5 31 0 0,-1-1 0 0 0,0 0 0 0 0,-1 0 1 0 0,1 0-1 0 0,-1 0 0 0 0,0 0 0 0 0,0-1 1 0 0,0 1-1 0 0,0-1 0 0 0,0 0 0 0 0,-1 0 1 0 0,0 0-1 0 0,1 0 0 0 0,-1 0 0 0 0,0-1 1 0 0,-1 0-1 0 0,1 0 0 0 0,0 0 0 0 0,-6 1 1 0 0,-12 4 58 0 0,1-1 0 0 0,-41 5 1 0 0,44-8-97 0 0,-29 8-2156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2:11.7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130 293 252 0 0,'2'-67'4710'0'0,"-1"53"-4365"0"0,1 0 1 0 0,0 0-1 0 0,0 1 0 0 0,2-1 0 0 0,6-18 0 0 0,-4 22-216 0 0,0 1-1 0 0,1 0 0 0 0,0 0 1 0 0,0 1-1 0 0,1 0 0 0 0,0 0 1 0 0,0 0-1 0 0,15-9 0 0 0,-12 8-23 0 0,-5 5-54 0 0,0 0 1 0 0,1 0 0 0 0,-1 1 0 0 0,1 0-1 0 0,0 0 1 0 0,0 1 0 0 0,0 0-1 0 0,12-2 1 0 0,-16 4-45 0 0,0-1 0 0 0,1 2 0 0 0,-1-1 0 0 0,0 0-1 0 0,0 1 1 0 0,0-1 0 0 0,0 1 0 0 0,0 0 0 0 0,0 0 0 0 0,0 0 0 0 0,0 1-1 0 0,0-1 1 0 0,-1 1 0 0 0,1-1 0 0 0,3 4 0 0 0,-1-1-17 0 0,0 0 0 0 0,0 0 0 0 0,0 0 0 0 0,-1 1 0 0 0,0 0 0 0 0,5 7-1 0 0,-5-5 8 0 0,0 1 0 0 0,-1 0 0 0 0,0 0 0 0 0,0 1 0 0 0,-1-1 0 0 0,0 0-1 0 0,0 1 1 0 0,-1-1 0 0 0,0 1 0 0 0,-1 15 0 0 0,-1 7-1 0 0,-9 48 0 0 0,7-60 5 0 0,-2 1-1 0 0,-1-1 0 0 0,0 1 0 0 0,-1-1 1 0 0,-12 21-1 0 0,0-5 2 0 0,-39 54 0 0 0,35-60-76 0 0,0 0 0 0 0,-2-2-1 0 0,-1 0 1 0 0,-51 39-1 0 0,72-62 45 0 0,-1-1 0 0 0,1 1 0 0 0,0-1 0 0 0,-1-1 0 0 0,0 1-1 0 0,1-1 1 0 0,-1 0 0 0 0,0 0 0 0 0,0 0 0 0 0,0-1 0 0 0,0 0 0 0 0,-11 0-1 0 0,16 0 24 0 0,0-1 0 0 0,-1 0 0 0 0,1 0 0 0 0,-1 0 0 0 0,1-1 0 0 0,-1 1-1 0 0,1 0 1 0 0,0-1 0 0 0,-1 1 0 0 0,1 0 0 0 0,-1-1 0 0 0,1 0 0 0 0,0 1-1 0 0,0-1 1 0 0,-1 0 0 0 0,1 1 0 0 0,0-1 0 0 0,0 0 0 0 0,0 0 0 0 0,0 0-1 0 0,0 0 1 0 0,-2-2 0 0 0,2 1-1 0 0,1 0 0 0 0,-1 0 0 0 0,0 0 0 0 0,1 1 0 0 0,0-1 0 0 0,-1 0 0 0 0,1 0-1 0 0,0 0 1 0 0,0 0 0 0 0,0 0 0 0 0,0 0 0 0 0,0 0 0 0 0,0 0 0 0 0,2-3 0 0 0,-1-1-13 0 0,1 1 1 0 0,0 0 0 0 0,0-1-1 0 0,0 1 1 0 0,1 0 0 0 0,0 0-1 0 0,0 0 1 0 0,0 0-1 0 0,7-8 1 0 0,-6 10 19 0 0,-1 1 1 0 0,1-1-1 0 0,-1 1 0 0 0,1 0 1 0 0,0 0-1 0 0,-1 0 0 0 0,1 0 1 0 0,0 1-1 0 0,1 0 0 0 0,-1-1 1 0 0,0 1-1 0 0,0 1 0 0 0,0-1 0 0 0,1 1 1 0 0,-1-1-1 0 0,0 1 0 0 0,0 1 1 0 0,1-1-1 0 0,7 2 0 0 0,5 2 56 0 0,-1 1 0 0 0,0 1-1 0 0,28 13 1 0 0,-8-3-7 0 0,-3-2-154 0 0,0 0 241 0 0,47 12 0 0 0,-70-23-612 0 0,1-1 0 0 0,-1 0 0 0 0,1 0 1 0 0,-1-2-1 0 0,1 1 0 0 0,-1-1 0 0 0,1-1 1 0 0,-1 0-1 0 0,13-2 0 0 0,-8-1-1300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2:12.1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188 0 508 0 0,'0'0'1277'0'0,"1"0"-1195"0"0,0 0 0 0 0,-1 0-1 0 0,1 0 1 0 0,-1 1 0 0 0,1-1-1 0 0,-1 0 1 0 0,1 0 0 0 0,-1 0-1 0 0,1 1 1 0 0,-1-1 0 0 0,1 0-1 0 0,-1 0 1 0 0,1 1 0 0 0,-1-1-1 0 0,0 1 1 0 0,1-1 0 0 0,-1 0-1 0 0,1 2 1 0 0,-10 17 390 0 0,-2-1-1 0 0,0 0 1 0 0,0 0-1 0 0,-16 17 1 0 0,-60 60-1133 0 0,57-71-1820 0 0,19-15 1044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2:12.9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 34 244 0 0,'0'0'2014'0'0,"6"0"-1595"0"0,12 2-131 0 0,-7-1 116 0 0,0 0 0 0 0,0 0 0 0 0,1-1 0 0 0,21-3-1 0 0,36-8 613 0 0,-53 10-720 0 0,1-2 0 0 0,-1 1 1 0 0,32-11-1 0 0,-47 12-255 0 0,0 0 0 0 0,1 1 0 0 0,-1-1 0 0 0,0 1 0 0 0,1-1-1 0 0,-1 1 1 0 0,1-1 0 0 0,-1 1 0 0 0,0 0 0 0 0,1 0 0 0 0,-1 0-1 0 0,1-1 1 0 0,-1 2 0 0 0,1-1 0 0 0,-1 0 0 0 0,1 0 0 0 0,-1 0 0 0 0,0 1-1 0 0,1-1 1 0 0,-1 0 0 0 0,1 1 0 0 0,1 1 0 0 0,-3-1-36 0 0,1 0 0 0 0,-1 0-1 0 0,0 0 1 0 0,0 0 0 0 0,0 0 0 0 0,0 1 0 0 0,0-1 0 0 0,0 0 0 0 0,0 0 0 0 0,0 0 0 0 0,-1 0 0 0 0,1 0 0 0 0,0 1 0 0 0,-1-1 0 0 0,1 0-1 0 0,0 0 1 0 0,-1 0 0 0 0,0 0 0 0 0,0 2 0 0 0,-3 5 14 0 0,-4 11-4 0 0,0 0 0 0 0,-2-1-1 0 0,0 0 1 0 0,-1 0 0 0 0,-1-1 0 0 0,-17 20-1 0 0,-10 14-13 0 0,-52 64-42 0 0,64-83 49 0 0,26-30 90 0 0,4-4-30 0 0,12-8-3 0 0,-4 3-67 0 0,-1 0 0 0 0,21-10 1 0 0,-15 12 9 0 0,-9 3-16 0 0,-1-1 0 0 0,0 1-1 0 0,1 1 1 0 0,0-1 0 0 0,-1 1 0 0 0,1 0 0 0 0,0 1-1 0 0,0-1 1 0 0,-1 1 0 0 0,1 1 0 0 0,0-1 0 0 0,0 1 0 0 0,-1 0-1 0 0,8 3 1 0 0,-6-2-15 0 0,-1 1 0 0 0,0 0 1 0 0,0 1-1 0 0,0 0 0 0 0,-1 0 0 0 0,1 0 0 0 0,-1 0 1 0 0,0 1-1 0 0,0 0 0 0 0,0 1 0 0 0,-1-1 0 0 0,0 1 0 0 0,0 0 1 0 0,0 1-1 0 0,-1-1 0 0 0,5 10 0 0 0,-7-11 21 0 0,0-1 0 0 0,0 1 0 0 0,0 0 1 0 0,0 0-1 0 0,-1 1 0 0 0,0-1 0 0 0,0 0 0 0 0,0 0 0 0 0,-1 1 0 0 0,0-1 0 0 0,0 0 0 0 0,0 0 0 0 0,-1 1 1 0 0,1-1-1 0 0,-1 0 0 0 0,-1 0 0 0 0,1 0 0 0 0,-1 1 0 0 0,1-2 0 0 0,-2 1 0 0 0,1 0 0 0 0,0 0 1 0 0,-1-1-1 0 0,-6 9 0 0 0,2-5 40 0 0,-1 1 0 0 0,-1-1 0 0 0,1 0 0 0 0,-1-1 0 0 0,-1 0 0 0 0,1-1 0 0 0,-1 1 0 0 0,0-2 0 0 0,-1 0 0 0 0,1 0 0 0 0,-1-1 0 0 0,-14 4 0 0 0,-7 0 93 0 0,0-2-1 0 0,0-1 1 0 0,-37 1-1 0 0,60-5-346 0 0,1-1-1 0 0,-1-1 0 0 0,1 1 0 0 0,-15-4 0 0 0,21 4-280 0 0,1-3-576 0 0,6-11-3790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2:13.3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299 0 104 0 0,'-8'16'1710'0'0,"-3"0"-1265"0"0,0 0 1 0 0,-1-1 0 0 0,-1 0 0 0 0,0-1-1 0 0,-1 0 1 0 0,-28 21 0 0 0,37-30-471 0 0,-13 10-428 0 0,0 0 1 0 0,-2-1 0 0 0,1-1 0 0 0,-2 0-1 0 0,-35 15 1 0 0,39-22-787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2:13.9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206 1 304 0 0,'-15'21'882'0'0,"1"0"0"0"0,1 2 0 0 0,-14 31 0 0 0,27-54-878 0 0,-27 50 2261 0 0,27-50-2223 0 0,1 0 0 0 0,-1 1 1 0 0,1-1-1 0 0,-1 0 0 0 0,1 0 0 0 0,-1 0 0 0 0,1 0 0 0 0,-1 0 0 0 0,1 1 0 0 0,0-1 0 0 0,-1 0 0 0 0,1 0 1 0 0,-1 0-1 0 0,1 0 0 0 0,-1-1 0 0 0,1 1 0 0 0,-1 0 0 0 0,1 0 0 0 0,-1 0 0 0 0,1 0 0 0 0,-1 0 0 0 0,1-1 1 0 0,-1 1-1 0 0,1 0 0 0 0,-1-1 0 0 0,1 1 0 0 0,0-1 0 0 0,31-12 191 0 0,0 0-73 0 0,-25 11-124 0 0,0 0 0 0 0,0 1 0 0 0,1 0-1 0 0,-1 0 1 0 0,12 0 0 0 0,-15 2-37 0 0,0-1 0 0 0,-1 1 0 0 0,1 0 0 0 0,0 0-1 0 0,0 0 1 0 0,-1 0 0 0 0,1 1 0 0 0,-1-1 0 0 0,1 1 0 0 0,-1 0 0 0 0,0 0 0 0 0,4 3-1 0 0,1 2-15 0 0,-2-4 7 0 0,-1 1 1 0 0,0 0-1 0 0,-1 0 0 0 0,1 1 1 0 0,-1-1-1 0 0,0 1 0 0 0,0 0 0 0 0,5 8 1 0 0,-6-7 6 0 0,-1-1 1 0 0,1 1-1 0 0,-1-1 0 0 0,0 1 1 0 0,0 0-1 0 0,-1 0 1 0 0,0 0-1 0 0,0 0 0 0 0,0 0 1 0 0,-1 0-1 0 0,0 10 1 0 0,-1-10 7 0 0,0-1 0 0 0,-1 0 0 0 0,1 0 0 0 0,-1 0 0 0 0,0 0 0 0 0,0 0 0 0 0,-1-1 0 0 0,1 1 1 0 0,-1-1-1 0 0,0 1 0 0 0,0-1 0 0 0,-1 0 0 0 0,1 0 0 0 0,-5 3 0 0 0,-13 10 107 0 0,0-1 0 0 0,0 0 0 0 0,-2-2 0 0 0,0-1 0 0 0,0-1 0 0 0,-2-1 0 0 0,1-1 0 0 0,-32 9 0 0 0,49-17-84 0 0,1-1 1 0 0,-1 0-1 0 0,0 0 0 0 0,0 0 0 0 0,0-1 0 0 0,1 1 1 0 0,-1-2-1 0 0,-12-1 0 0 0,18 2-80 0 0,0 0 0 0 0,0-1 0 0 0,0 1-1 0 0,1 0 1 0 0,-1-1 0 0 0,0 1 0 0 0,1 0 0 0 0,-1-1-1 0 0,0 1 1 0 0,1-1 0 0 0,-1 1 0 0 0,0-1 0 0 0,1 0-1 0 0,-1 1 1 0 0,1-1 0 0 0,-1 0 0 0 0,1 1 0 0 0,-1-1-1 0 0,1 0 1 0 0,0 1 0 0 0,-1-1 0 0 0,1 0 0 0 0,0 0-1 0 0,0 0 1 0 0,-1 1 0 0 0,1-1 0 0 0,0 0 0 0 0,0 0-1 0 0,0-1 1 0 0,0 0-415 0 0,0-1 1 0 0,0 1-1 0 0,0 0 0 0 0,0-1 0 0 0,1 1 0 0 0,-1 0 1 0 0,1-1-1 0 0,0-2 0 0 0,5-3-1394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2:14.3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99 564 0 0,'3'0'600'0'0,"44"-3"971"0"0,0-2 1 0 0,76-19-1 0 0,-94 18-1283 0 0,185-37 1053 0 0,-156 29-981 0 0,-57 13-423 0 0,0 2-68 0 0,1-1 1 0 0,-1 0-1 0 0,0 0 0 0 0,1 0 1 0 0,-1 0-1 0 0,0-1 0 0 0,1 1 0 0 0,-1 0 1 0 0,0 0-1 0 0,0-1 0 0 0,1 1 1 0 0,1-2-1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2:20.8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538 18 64 0 0,'0'0'2488'0'0,"8"-7"-413"0"0,1-4 1949 0 0,-10 11-3984 0 0,-23 3 2145 0 0,16-2-2863 0 0,-22 4 649 0 0,-138 28-186 0 0,141-24 159 0 0,20-6-18 0 0,0 0 0 0 0,0-1 0 0 0,0 0 0 0 0,0-1 0 0 0,-15 2 0 0 0,23-3 72 0 0,-1 1 0 0 0,1-1 0 0 0,-1 1 0 0 0,1-1 0 0 0,-1 1 1 0 0,0-1-1 0 0,1 1 0 0 0,-1-1 0 0 0,1 1 0 0 0,-1-1 1 0 0,0 1-1 0 0,1 0 0 0 0,-1-1 0 0 0,0 1 0 0 0,0-1 0 0 0,0 1 1 0 0,1 0-1 0 0,-1-1 0 0 0,0 1 0 0 0,0 0 0 0 0,0-1 1 0 0,0 1-1 0 0,0 0 0 0 0,0-1 0 0 0,0 1 0 0 0,0 0 0 0 0,-1-1 1 0 0,1 1-1 0 0,0 0 0 0 0,-3 20-23 0 0,-6 27 8 0 0,8-36 16 0 0,-1 0 1 0 0,0 0 0 0 0,-1-1 0 0 0,-6 15 0 0 0,-33 86-26 0 0,38-103 34 0 0,1-3-1 0 0,0 0 1 0 0,1-1-1 0 0,0 1 1 0 0,-2 9 0 0 0,4-15 18 0 0,-3 7 40 0 0,2-4 22 0 0,2-4 160 0 0,1-2-237 0 0,0 1 0 0 0,0-1 1 0 0,0 1-1 0 0,1 0 1 0 0,-1 0-1 0 0,5-3 1 0 0,8-9 24 0 0,0 5-36 0 0,1 0 1 0 0,0 2 0 0 0,0 0 0 0 0,0 1-1 0 0,1 1 1 0 0,0 0 0 0 0,30-4 0 0 0,-41 9-9 0 0,0 0 0 0 0,1 0 1 0 0,-1 0-1 0 0,0 1 1 0 0,0 0-1 0 0,0 0 1 0 0,0 1-1 0 0,0 0 1 0 0,0 0-1 0 0,0 0 0 0 0,10 6 1 0 0,-4-2-1 0 0,6 3-29 0 0,0 1 0 0 0,24 16 0 0 0,-38-23 31 0 0,1 1 0 0 0,-1-1 0 0 0,0 1-1 0 0,0 0 1 0 0,-1 0 0 0 0,1 0 0 0 0,-1 1-1 0 0,0 0 1 0 0,0-1 0 0 0,0 1 0 0 0,-1 0-1 0 0,1 0 1 0 0,2 10 0 0 0,-5-13 5 0 0,1 1-2 0 0,0 0-1 0 0,0 0 1 0 0,0 1-1 0 0,0-1 1 0 0,-1 0-1 0 0,0 1 1 0 0,1-1 0 0 0,-1 0-1 0 0,-1 1 1 0 0,1-1-1 0 0,0 0 1 0 0,-1 1-1 0 0,0-1 1 0 0,-1 6-1 0 0,-6 8-23 0 0,6-13 25 0 0,1 0 0 0 0,-1 1 0 0 0,-1-1 0 0 0,1 0 0 0 0,-1 0 0 0 0,1 0 0 0 0,-1-1 0 0 0,0 1 0 0 0,-7 5 0 0 0,-1 1-1 0 0,-1 0-1 0 0,0-1 1 0 0,-1 0 0 0 0,0-2-1 0 0,-1 1 1 0 0,1-1 0 0 0,-1-1-1 0 0,0-1 1 0 0,-20 6 0 0 0,16-7 14 0 0,-1 0 1 0 0,1-1 0 0 0,-1-1 0 0 0,1-1-1 0 0,-1 0 1 0 0,0-1 0 0 0,-35-6 0 0 0,-10-5 16 0 0,44 8-584 0 0,0 0 0 0 0,0-2-1 0 0,0 0 1 0 0,-23-10 0 0 0,34 10-2032 0 0,5-3 195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8T18:12:28.3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55 140,'0'-2'251,"0"0"1,0 0-1,0 0 1,0 0-1,-1 0 1,1 0-1,0 0 1,-1 1-1,0-1 1,1 0-1,-1 0 0,0 0 1,-2-2-1,1-7 1452,2 10-1596,0 0-1,0 0 0,0 0 1,0 1-1,0-1 0,-1 0 1,1 0-1,0 1 0,0-1 0,0 0 1,-1 0-1,1 1 0,0-1 1,-3-3 1372,-14 26-1377,-63 193 83,79-212-183,-6 21 20,1 1-1,0 0 1,2 0 0,-2 47-1,6-64-17,1 1 0,0-1 0,0 0 1,0 0-1,1 0 0,0 0 0,4 9 0,-5-14 0,-1-1 0,1 0 0,0 0 0,1 0 0,-1 0 0,0 0 0,1-1 0,-1 1 0,1 0 0,-1 0 0,1-1 0,0 1 0,0-1 0,-1 0 0,1 1 0,0-1 0,0 0 0,1 0 0,-1 0 0,0-1 0,0 1 0,0 0 0,0-1 0,1 1 0,-1-1 0,0 0 0,1 0 0,-1 0 0,0 0 0,3 0 0,4-2 10,-1 0 0,0 0 0,-1-1 0,1 0 0,0 0-1,-1-1 1,0 0 0,12-9 0,54-48 40,-28 22-33,-32 30-11,-7 4 3,0 1 0,-1-1-1,10-10 1,-15 14-18,1 1 0,-1 0 1,0-1-1,0 1 0,1-1 0,-1 1 0,0 0 0,1-1 0,-1 1 1,0-1-1,1 1 0,-1 0 0,0 0 0,1-1 0,-1 1 0,1 0 1,-1 0-1,0-1 0,1 1 0,-1 0 0,1 0 0,-1 0 0,1 0 1,-1 0-1,1 0 0,-1 0 0,1 0 0,-1 0 0,1 0 0,0 0 1,0 0 0,-1 1 1,1 0 0,-1-1 0,1 1 0,0 0 0,-1-1 0,1 1 0,-1 0-1,1 0 1,-1-1 0,0 1 0,1 0 0,-1 0 0,0 0 0,1 0 0,4 36-15,-5-35 8,3 40-30,-2-16 33,6 34-1,-6-56 10,0-1-1,0 0 0,0 1 0,0-1 0,0 1 0,0-1 0,1 0 0,0 0 0,0 0 0,0 0 0,0 0 0,0 0 1,0 0-1,1-1 0,-1 1 0,1-1 0,0 0 0,0 0 0,0 0 0,0 0 0,5 2 0,-3-2 0,0-1 0,0 0 1,0 0-1,0 0 0,0 0 0,1-1 0,-1 0 0,0 0 0,0-1 0,0 1 0,0-1 0,0 0 0,0-1 0,9-3 0,-1 0 7,0 0-1,0-1 0,-1-1 1,17-11-1,-22 13 2,-1 0 0,0 0 0,0-1 0,0 0 0,-1-1 0,0 1 0,0-1 0,-1 0 0,6-10-1,-3 0 21,0 0 0,-1 0 0,0-1-1,-2 0 1,0 0 0,-1-1 0,-1 1-1,0-22 1,4-38-1470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8T18:12:29.5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55 320,'0'0'2294,"5"0"-1917,49-2 747,-1-3 1,59-12-1,-63 6-732,-29 6-173,1 0 0,-1 2 0,25-2-1,-44 5-180,12-1-131,4 4-932,-15-3 601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26.047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77 89 288 0 0,'6'-9'686'0'0,"2"-2"296"0"0,1-1 1 0 0,14-13 0 0 0,-19 22-856 0 0,0-1-1 0 0,0 1 1 0 0,0 0 0 0 0,0 1 0 0 0,1-1 0 0 0,-1 1-1 0 0,1 0 1 0 0,0 0 0 0 0,-1 0 0 0 0,8-1-1 0 0,-10 2-105 0 0,-1 1 0 0 0,1 0-1 0 0,-1-1 1 0 0,1 1-1 0 0,-1 0 1 0 0,1 0-1 0 0,-1 0 1 0 0,1 0-1 0 0,-1 0 1 0 0,1 0 0 0 0,0 0-1 0 0,-1 0 1 0 0,1 1-1 0 0,-1-1 1 0 0,1 1-1 0 0,-1-1 1 0 0,1 1-1 0 0,-1-1 1 0 0,0 1-1 0 0,1 0 1 0 0,-1 0 0 0 0,0 0-1 0 0,2 1 1 0 0,-2 0-10 0 0,0-1 1 0 0,0 1 0 0 0,0 0 0 0 0,0 0 0 0 0,0 0-1 0 0,0 0 1 0 0,-1 0 0 0 0,1 0 0 0 0,-1 0 0 0 0,1 0-1 0 0,-1 0 1 0 0,0 0 0 0 0,0 0 0 0 0,0 0-1 0 0,0 2 1 0 0,-1 5-8 0 0,0 0-1 0 0,-1 0 0 0 0,0-1 0 0 0,0 1 1 0 0,-1-1-1 0 0,-7 16 0 0 0,0-7-59 0 0,-1-1 0 0 0,0-1 0 0 0,-1 0-1 0 0,-22 22 1 0 0,2-4-38 0 0,25-23 59 0 0,6-9 21 0 0,57-10-291 0 0,-52 9 249 0 0,8-2-86 0 0,-1 2-1 0 0,0-1 1 0 0,20 3-1 0 0,-29-2 128 0 0,1 0 1 0 0,0 1-1 0 0,-1 0 0 0 0,1-1 0 0 0,-1 1 0 0 0,1 0 1 0 0,-1 0-1 0 0,1 1 0 0 0,-1-1 0 0 0,0 1 1 0 0,0-1-1 0 0,1 1 0 0 0,-1-1 0 0 0,0 1 0 0 0,0 0 1 0 0,-1 0-1 0 0,1 0 0 0 0,0 0 0 0 0,2 5 0 0 0,-4-6 23 0 0,1 1-1 0 0,-1-1 0 0 0,0 1 0 0 0,0-1 1 0 0,0 1-1 0 0,0-1 0 0 0,0 1 0 0 0,0-1 1 0 0,0 1-1 0 0,-1-1 0 0 0,1 1 1 0 0,-1-1-1 0 0,1 1 0 0 0,-1-1 0 0 0,1 0 1 0 0,-1 1-1 0 0,0-1 0 0 0,0 2 0 0 0,-17 23 168 0 0,10-16-97 0 0,0-1 1 0 0,-1 0-1 0 0,0-1 0 0 0,-1 0 1 0 0,0 0-1 0 0,-15 8 1 0 0,-68 30 494 0 0,67-35-449 0 0,24-10-257 0 0,1-1 1 0 0,-1 1 0 0 0,1-1 0 0 0,0 0 0 0 0,-1 0 0 0 0,1 0 0 0 0,-1 0 0 0 0,1 0 0 0 0,0 0 0 0 0,-1 0 0 0 0,1 0-1 0 0,-1 0 1 0 0,1-1 0 0 0,0 1 0 0 0,-1 0 0 0 0,1-1 0 0 0,0 0 0 0 0,0 1 0 0 0,-1-1 0 0 0,1 0 0 0 0,0 1 0 0 0,0-1-1 0 0,0 0 1 0 0,0 0 0 0 0,-2-1 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8:12:29.9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67 20 0 0,'3'0'593'0'0,"28"-2"689"0"0,20-8 56 0 0,-10 2-468 0 0,-13 3-410 0 0,35-6 410 0 0,-14 2-165 0 0,-40 8-767 0 0,-1 0-1 0 0,0-1 0 0 0,1 1 1 0 0,-1-2-1 0 0,0 1 0 0 0,0-1 0 0 0,11-6 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29T15:07:55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12957 7109 24 0,'5'4'99'0,"0"-3"-5"16,3 0-8-16,6-1-7 0,4 2-12 0,1-2-11 0,11-3 3 16,0 2-4-16,5-2-4 0,17-6 6 0,-15 3 1 15,21-3 2-15,0-2 2 0,1 0-3 0,1-1-3 16,4 0 0-16,-2 0 0 0,-4 2-13 0,-1-3 5 16,-2-2-6-16,-18 11-3 0,-3-2-10 15,-2-2-3-15,-5 3-1 0,-8 0-5 0,-6 2 4 0,-3 0-4 16,2 1-6-16,-7 0-6 0,0 0-11 0,1-2-27 15,-2 2-16-15,0 0-16 0,-2-2-13 0,1 1-13 16,-3 3-25-16,3-6-64 0,-2 3-190 0,-1-2 85 16</inkml:trace>
  <inkml:trace contextRef="#ctx0" brushRef="#br0" timeOffset="181806.87">11666 4388 17 0,'0'-3'177'0,"3"-1"-15"15,-3 4-10-15,0-6-12 0,0 6-17 16,1-4-6-16,-1 4-8 0,0 0-2 0,0 0 5 16,0 0-3-16,0 0-13 0,0 0-3 0,9 11-10 15,-4-6-2-15,3 0 0 0,-2 6 1 0,5 3-6 0,0 3-6 16,1-1-9-16,0 11-2 0,1 2 5 0,0 2 3 16,1 4-4-16,3 10 4 0,-1 6 8 0,-3-2-10 15,6 0-2-15,-1 1-4 0,1 0-3 16,-5-2 0-16,4-2-3 0,-1 0 4 0,-2 0-3 0,3-3-4 15,-3 2 3-15,2 3 3 0,-3 2-2 0,-1 0 0 16,2 0-2-16,-1-1 3 0,0 3 4 0,-1 1-3 16,-3 0-6-16,3 0 0 0,-3 1-3 0,4-3 0 15,-1-5-10-15,1 0-1 0,-5-10 3 16,1-2-6-16,2 0 3 0,-2-2 1 0,2 1-4 0,0 1-5 16,-1-1 3-16,0-4-3 0,-2 2-1 0,0-8-5 15,-3-3-3-15,1-2 6 0,0-2-8 0,-1 0 0 16,-3-7 1-16,1 2-2 0,0-2-2 0,-3 0-2 15,3-2-1-15,-3 0 0 0,3-1-2 0,-4-2-5 16,4 0 14-16,-4 0-17 0,0 1 5 0,4-2-2 16,-3-1 2-16,-1 3-6 0,0 0 5 0,1-1-2 15,2-1 2-15,-3-3 0 0,1 6-6 16,-1-3 13-16,0-3 0 0,3 5-11 0,-2-3 2 0,-1-2-2 16,0 0 3-16,0 5-11 0,0-5 9 0,0 0 0 15,0 0-1-15,0 0 1 0,0 0 4 0,0 5-8 16,0-5 3-16,0 0-1 0,0 0 1 0,-9 0-4 15,9 0 2-15,-9 1-4 0,9-1 0 0,-12-1-4 16,5-1-19-16,7 2 6 0,-13-2-4 0,6-1 1 16,-1 2 0-16,0-1 4 0,-2-2-2 0,0 2 5 15,2 0 1-15,-1 0 3 0,0 0-4 0,0 1 4 16,-1 1 9-16,0 0-8 0,1 0 1 0,1 1-1 16,3 1 3-16,0 1 2 0,-4-1-1 0,4-1-4 15,5-1 3-15,-8 3 13 0,6-2-11 0,2-1-1 16,-7 2 1-16,7-2 1 0,-6 3 5 0,6 0 9 15,0-3-16-15,0 6 6 0,0-6-2 0,5 7 5 16,-1-2-2-16,0-1-5 0,1 0-2 0,0-1-4 16,4-1-6-16,5 1-5 0,-2-2-8 0,1-2-6 15,6 1-1-15,1-5-5 0,0 2-12 0,6-7-5 16,2-2-13-16,0 0-12 0,4-3-5 0,-5 0-11 16,0 0-12-16,-2 0-5 0,1-1-4 0,-4-1-1 15,-1-2 5-15,1 2 9 0,-8 3 8 0,8-3 16 16,-12 0 8-16,4 3 9 0,-5-1 30 0,0 1 11 15,-1 4 37-15,-5 1 23 0,0 2 14 0,2 2 7 16,-1 1-2-16,-3 1-5 0,-1 3-7 0,0 0 4 0,0 0-6 16,-14 22 1-16,3 3-3 0,-12 18-2 15,-3 1-5-15,3 5-8 0,-4 7-23 0,-1-1-37 16,-8 18-51-16,15-22-45 0,-1-5-53 0,-5-1-158 16,4 0-373-16,5-16 165 0</inkml:trace>
  <inkml:trace contextRef="#ctx0" brushRef="#br0" timeOffset="182767.65">12138 8126 1 0,'0'0'231'0,"0"0"-27"15,-4-2-20-15,4 2-19 0,0 0 3 0,0 11-6 16,0-1-9-16,4 2-8 0,0 4-10 0,1 1-4 16,0 2 1-16,-1 7-11 0,0 3 5 0,1-3-5 15,0 2-10-15,-1 3-9 0,-2 1-9 0,1-5-8 16,1 0-10-16,-3-2-5 0,0-4-7 0,0-5-6 15,1 1-4-15,-1-2-7 0,0-4-7 0,-1-1-26 16,0-4-35-16,2 0-30 0,-2-1-45 0,1-4-45 16,-1-1-42-16,0 0-232 0,0-14-448 0,-1 2 198 15</inkml:trace>
  <inkml:trace contextRef="#ctx0" brushRef="#br0" timeOffset="182911.27">12041 8049 197 0,'-4'-6'230'0,"1"2"-24"0,1-1-21 16,-1 0-26-16,2 4-32 0,1 1-41 0,0 0-57 0,0 0-56 15,0 0-77-15,0 0-78 0,0 0-196 0,14 7 87 16</inkml:trace>
  <inkml:trace contextRef="#ctx0" brushRef="#br0" timeOffset="183222.37">12319 7745 24 0,'0'-4'204'0,"3"1"-12"16,-3 3-7-16,0-7-19 0,0 7-10 0,1-3-19 15,-1 3-14-15,0 0-11 0,0 0-2 0,0 0 4 16,13 14-16-16,-9-6 0 0,1 7 5 0,4 2-2 15,0 7 8-15,0 3-2 0,-1 5-2 0,-2 2-9 16,3 0-1-16,5 12-5 0,-1 0-7 0,-6-12-2 16,2 0-3-16,0-1-10 0,0-1-4 0,-1 3-6 15,1-2-2-15,-1-3-6 0,2-3-4 0,-7 4-3 16,5-6-7-16,-4-1 1 0,1-6-5 0,-1-2 2 16,1-3-8-16,-4-1-2 0,1-2-1 0,0-1-2 15,2-1-10-15,-4-2-29 0,0-2-38 0,1 0-57 16,-1-4-79-16,0 0-80 0,0 0-186 0,0 0-496 15,0 0 220-15</inkml:trace>
  <inkml:trace contextRef="#ctx0" brushRef="#br0" timeOffset="183401.47">12443 8257 199 0,'0'0'214'0,"0"0"-22"0,0 0-17 0,0 0-12 0,0 0-14 15,12-6-16-15,-5 2-14 0,5-1-9 0,0-2-11 16,5 0-8-16,1-1-16 0,-1 1-12 0,10-2-34 16,-9 2-52-16,0 0-42 0,1-2-54 0,-1 2-149 15,0-2-289-15,-3 2 127 0</inkml:trace>
  <inkml:trace contextRef="#ctx0" brushRef="#br0" timeOffset="183736.56">12759 8155 109 0,'1'2'162'0,"-1"-2"-17"0,3 3-15 0,3 0-6 15,-6-3-19-15,9 1-22 0,-1 0-12 0,-8-1-7 16,18-2-7-16,-9-3-3 0,0 2 3 0,0-2-11 16,-3 0-9-16,2-3 2 0,-3 0 7 0,-1-1-2 15,2 1 16-15,-3-3 7 0,-1 2 15 0,-1-2-1 16,-1 1-2-16,0 3 3 0,-1-1 6 0,0-2-10 0,-2 5-5 15,1 0-7-15,-2 0-7 0,0 3-6 0,4 2-5 16,-10 0-6-16,10 0 0 0,-13 7 1 16,6-2-7-16,-1 2 1 0,-1 2 3 0,0 0-4 0,1 2 2 15,-1 2 2-15,0 1-3 0,0 1-3 16,3 3 1-16,2-2-3 0,-1 2-2 0,2 0 0 0,2 0-2 16,-1 2-3-16,2-3-2 0,2 1-1 15,2-2 0-15,1-2-2 0,0-2-3 0,3 1-16 0,6-2-27 16,-1-6-34-16,5 1-35 0,2-5-35 0,6-6-38 15,3-1-33-15,-3 1-186 0,-7-5-418 0,-3-1 184 16</inkml:trace>
  <inkml:trace contextRef="#ctx0" brushRef="#br0" timeOffset="184481.26">13017 8122 25 0,'0'-2'189'0,"3"-1"10"0,-2-1-3 0,-1 4 0 15,0-5-17-15,0 5-11 0,3-2-18 0,-3 2-17 16,0 0-14-16,0 0-15 0,0 0-3 0,0 0-1 16,5 7-8-16,-4-1-4 0,2 0-1 0,-2 4-3 15,0 2-4-15,1-1-2 0,-1 7-6 0,-1-1-9 16,1 0-4-16,-1 1-7 0,3 0-4 0,-3 0-4 16,2-6-7-16,-2 0 1 0,1-1-5 0,-1 0-2 15,0-4-4-15,0 0 4 0,0-3 22 0,0 1 9 16,0-3 0-16,0-2-6 0,0 0-2 0,0 0-11 15,0 0-2-15,-6-18-1 0,6 9-7 0,0-2-3 0,0-3-4 16,0-2 0-16,0 2-6 0,0 3 2 0,0-6-5 16,0 1 0-16,0 4-6 0,5-2-1 0,0-2-2 15,-1 5 1-15,1-2-2 0,0 2-4 0,2 1 0 16,-1 1 4-16,-1 4-6 0,2 0-4 0,-4 2 1 16,4 2-1-16,0-1 2 0,-7 2-1 0,11 4 0 15,-6 2 1-15,1 2-2 0,-1 2 3 16,2 2-3-16,-4 2 1 0,1 3 0 0,0 1 4 0,0 0 1 15,1-2-5-15,-1 1-1 0,-3-5 2 0,4 0 1 16,-3 0-2-16,0-5 1 0,-1-2 4 0,2 0 3 16,-2 0-1-16,-1-5 1 0,0 0 2 0,0 0 0 15,4-12-5-15,-4 3 6 0,4-3-6 0,0-7-1 16,-2 1 1-16,6-6-5 0,-3 5 7 0,3-5-4 16,-2 6 1-16,3 2-5 0,-1-2 6 0,-2 5-6 15,-2 2 5-15,2 1-3 0,-3 2-2 0,3 3 0 16,-2 0 0-16,0 2-1 0,0 0 0 0,-2 2-5 15,-2 1 5-15,7 6 2 0,-5-1-6 0,1 4 5 16,1 3 0-16,-2 1-1 0,1 2 3 0,-2 2-2 16,2-1 0-16,1 2 6 0,2-1-4 0,2-2 3 15,-1-4-5-15,1-2 3 0,2 1-1 0,0-3 4 16,-1-2-1-16,4-2 1 0,-2-3-1 0,2-2 2 16,-1-3-3-16,3-5 3 0,-3-1 1 0,2-5 0 0,1-4 2 15,-1-4-4-15,-2-4 0 0,-1-1 2 16,2 0-2-16,-4-1 0 0,4 5 2 0,-6 0-5 15,1 8 4-15,-5 3-5 0,0 3 3 0,1 3-6 16,1 2 4-16,-5 1-3 0,2 1-5 0,0 2 6 0,-2 2-6 16,0 0 4-16,0 0 4 0,9 10 0 0,-6-5-3 15,1 4 0-15,-2 2 0 0,2 1-2 0,2 2 2 16,-2 1 3-16,0-3-4 0,-3 6 2 0,1-4-2 16,-4-2 7-16,-2 0-3 0,-1 4 5 15,-5-2-3-15,-3 1 0 0,-3-1-1 0,-6 1-2 0,-4-1-21 16,-2-2-31-16,3-3-53 0,-6 0-57 0,9-7-76 15,3-1-258-15,0 1-536 0,7-4 238 0</inkml:trace>
  <inkml:trace contextRef="#ctx0" brushRef="#br0" timeOffset="186130.49">17298 1146 95 0,'0'0'223'0,"0"0"-25"0,-11 1-20 0,11-1-10 16,0 0-19-16,0 0-13 0,0 0-16 15,0 0-13-15,0 0-9 0,0 0-10 0,37-10-10 16,-10 2-7-16,4 0-11 0,6-1 1 0,2 0-12 16,14-6 0-16,3 2-7 0,7-1-9 0,2-2 4 15,-3 1-5-15,2 0 0 0,28-6-4 0,-29 7-4 16,1 1-2-16,26-3-3 0,-31 3 3 0,3 0-7 16,-7 1 0-16,6-1 0 0,-6 0-2 0,0 0 4 15,-5-1-7-15,-2 2 7 0,-11 4-4 0,0-2 1 16,0 2-2-16,-3-2-7 0,-4 2 4 0,0-1 0 15,-10 6 0-15,-1-2-3 0,-19 5 2 0,36-9 2 16,-36 9 1-16,22-7-3 0,-22 7 15 0,0 0-1 16,19-5 6-16,-19 5-1 0,0 0-7 0,0 0-1 15,0 0-2-15,18-7 0 0,-18 7-5 0,0 0 1 16,0 0 0-16,0 0 0 0,0 0-6 0,0 0 4 16,0 0-2-16,0 0-1 0,0 0 0 0,0 0-3 15,0 0 0-15,0 0 2 0,0 0-1 0,0 0 0 16,0 0-1-16,0 0 1 0,0 0 1 15,0 0-1-15,0 0 6 0,0 0 1 0,0 0 5 0,0 0 0 16,0 0 2-16,0 0 7 0,0 0-2 0,0 0-2 16,0 0-1-16,0 0-5 0,0 0 0 0,0 0-6 15,0 0-2-15,0 0-1 0,0 0 2 0,0 0-3 16,0 0 8-16,-41-24-8 0,41 24-2 16,-23-9-3-16,23 9 3 0,-22-9-1 0,22 9 1 0,-23-8 1 15,23 8-6-15,-23-10-1 0,23 10 3 16,-28-7-2-16,28 7 1 0,-20-5 2 0,20 5-2 15,-20-8-4-15,20 8-1 0,0 0 2 0,-22-3 5 16,22 3-9-16,0 0 5 0,0 0-4 0,0 0 4 16,-18-9 2-16,18 9-1 0,0 0 1 0,0 0-5 15,0 0 5-15,0 0-2 0,0 0-2 0,0 0-2 16,0 0-1-16,0 0 4 0,0 0-2 0,0 0-1 16,0 0 2-16,0 0 2 0,0 0 1 0,51 32 3 15,-37-18-2-15,2 1-4 0,-3 0-3 0,1 1 5 16,-7 2-6-16,-1 0-8 0,-2 2-7 0,-4-1-17 15,-4 2-14-15,-5 5-21 0,-7-5-30 0,-2 2-31 16,-3 0-36-16,-4-2-52 0,-2-3-139 0,0 0-391 16,1-3 173-16</inkml:trace>
  <inkml:trace contextRef="#ctx0" brushRef="#br0" timeOffset="188162.17">19517 699 152 0,'0'0'199'0,"0"0"-18"0,0 0-19 15,0 0-18-15,0 0-21 0,0 0-10 0,0 0-15 16,0 0-9-16,0 0-7 0,0 0-8 0,-14 42-7 15,17-16-5-15,-2-1-6 0,4 0-7 0,-4 3-5 0,3 1-6 16,-1-2-1-16,-2-3-12 0,3 3 13 16,1-8-9-16,0-1 1 0,-1 0-1 0,6-4-2 15,-1 0-1-15,-2-4-7 0,3-3 2 0,-1-3-3 16,1-2 3-16,1-4-5 0,1-3-1 0,2-3 12 16,3-4 1-16,-5-3 8 0,1-2 14 0,1-3 11 15,-2 3 2-15,-1-1 10 0,-6 4-3 0,-5 14 0 16,8-20-3-16,-8 20-4 0,6-12-3 0,-6 12-12 15,0 0-3-15,7-15-10 0,-7 15-3 16,0-2-9-16,1 3-2 0,-1-1 3 0,4 14-6 0,0-3 1 16,-2 1-1-16,2 4-5 0,2 2 3 0,-2-2-10 15,3 0 1-15,-2-5-19 0,6 5-8 0,-2-8-1 16,0-1-5-16,8-1 1 0,-4-4-3 0,3-3 0 16,5-2-9-16,0-5 3 0,2-7 2 0,2-1 14 15,-5-3 3-15,-1 0 6 0,-1-1 13 0,-4-4 2 16,-5 6 12-16,0-5 23 0,-5 6-2 0,-3-2 0 15,2 2-5-15,-3 17 10 0,0-23-8 16,0 23 0-16,-5-19-8 0,5 19-6 0,-8-11-5 16,8 11-17-16,0 0-28 0,0 0-45 0,0 0-40 15,-10-15-56-15,10 15-22 0,0 0-33 0,0 0-166 16,0 0-422-16,0 0 187 0</inkml:trace>
  <inkml:trace contextRef="#ctx0" brushRef="#br0" timeOffset="188744.01">20225 743 22 0,'0'0'130'0,"0"0"-18"0,0 0-7 0,0 0-9 16,0 0-5-16,0 0-14 0,0 0-7 0,0 0-18 16,22 18 1-16,-22-18-12 0,0 0-4 0,0 0-12 0,0 0 2 15,0 0-4-15,42-28 3 0,-42 28 0 0,14-17 3 16,-14 17 11-16,10-21 10 0,-6 13 13 0,-4 8 3 16,5-17-1-16,-5 17 15 0,0 0-8 15,0-19 3-15,0 19-3 0,0 0 0 0,0 0 2 16,-15-18-5-16,15 18-7 0,0 0-14 0,0 0-5 15,-24-3 0-15,24 3-7 0,0 0-8 0,0 0-2 16,-31 24 0-16,31-24-2 0,-19 23-5 0,10-8 4 16,0 1-9-16,4 2 9 0,0 0-12 0,-2 6 5 15,6 1-3-15,1-7-2 0,3 1 2 0,-2 0-9 16,4-1 4-16,1-3-10 0,5-2 1 0,1-2-1 16,-1-5-7-16,8 0 7 0,0-6-13 0,0-1 1 15,4-3-8-15,4-3-8 0,1-4 2 0,-2-2-5 16,-1-2 4-16,-2 0 1 0,-1-6 11 0,-2 1 7 15,-3 0 9-15,-8 4 7 0,2-1 14 0,-3 7 10 16,-8 10 14-16,7-21 5 0,-7 21 15 0,6-15 5 16,-6 15 5-16,5-15-1 0,-5 15-5 0,0 0-4 15,1-17-8-15,-1 17-12 0,0 0-5 0,0 0-5 16,0 0-9-16,0 0-3 0,0 0 0 0,0 0-5 16,0 0 3-16,0 0-3 0,0 0 0 0,-6 66 0 15,6-46-4-15,0 6 1 0,1 1-4 0,3-7-11 16,-3-1-28-16,0-1-30 0,2-2-33 15,1-6-34-15,-3-1-30 0,3-3-21 0,0-4-53 0,-4-2-128 16,0 0-387-16,0 0 170 0</inkml:trace>
  <inkml:trace contextRef="#ctx0" brushRef="#br0" timeOffset="188881.74">20492 437 56 0,'0'0'44'0,"0"0"-42"0,0 0-19 0,0 0-19 16,0 0 8-16</inkml:trace>
  <inkml:trace contextRef="#ctx0" brushRef="#br0" timeOffset="189965.59">20857 613 228 0,'0'0'212'0,"0"0"-19"16,0 0-21-16,0 0-15 0,0 0-17 15,0 0-13-15,0 0-18 0,-16-23-13 0,16 23-15 16,0 0-6-16,0 0-10 0,0 0-6 0,0 0-4 16,-36 28-7-16,36-28-7 0,-17 19-12 0,6-4-12 15,5-5-15-15,6-10 0 0,-13 22-8 0,13-22-8 16,-8 15-3-16,8-15-6 0,0 0 6 0,0 0 7 15,0 0-5-15,0 0 5 0,0 0 10 0,0 0 10 16,0 0 22-16,0 0 10 0,0 0 0 0,0 0 7 16,59-32 3-16,-59 32-7 0,12-7-6 0,-12 7-6 15,0 0-8-15,0 0 0 0,0 0-8 0,0 0-2 16,0 0 3-16,19 24-6 0,-18-7 1 0,2 10 1 16,-1 3-2-16,-2 2-1 0,4 4 1 0,0 11-4 15,2-1 4-15,-3-10-4 0,6 12 2 0,-4-11-3 16,1-3-1-16,6 12 6 0,-7-15-2 0,0-1-3 15,-2 0 1-15,-3-11 3 0,-3-1 5 0,2-2 19 16,-2-4 18-16,-1-3 24 0,-1 0 7 0,0-6 4 16,-1 1 6-16,6-4-1 0,-12 1-2 0,12-1-9 15,-15-6-6-15,9-1-8 0,-1-1-10 16,2-3-5-16,4-1-11 0,2-5-14 0,2-3-17 16,7-5-19-16,0 0-24 0,4-2-14 0,0 2-8 0,4-2-11 15,-2 1-21-15,3-2 3 0,-4-2 2 0,2 0 8 16,0-1-46-16,0 1 22 0,-2-4 1 0,3-9 22 15,-5 9 1-15,1-11 2 0,-4 12 16 0,-3 0 6 16,-1 0 0-16,-1 1 5 0,-2 2 0 16,-1 2 10-16,0 4 6 0,2-2 7 0,-3 8-2 15,1 1 13-15,-2 17 4 0,4-24 3 0,-1 13-4 16,-3 11 1-16,0 0-1 0,2-22-1 0,-2 22 2 16,0 0 0-16,4-14-2 0,-4 14 0 0,0 0 3 15,0 0-3-15,0 0-2 0,0 0 3 0,0 0-2 16,0 0 0-16,0 0 4 0,27 37 1 0,-21-13-1 15,-3 4 8-15,-1-3 4 0,-2 10-3 0,2-2 3 16,-2-1 1-16,0 1 4 0,-2-2 0 0,0-3 11 16,-1-1 8-16,3-8 1 0,-5-3 4 0,5-16 2 15,-2 22 27-15,2-22 18 0,-2 15 15 0,2-15 14 16,0 0 14-16,0 0-13 0,0 0-8 0,0 0-15 16,0 0-6-16,0 0-12 0,0 0-12 0,0 0-5 15,0 0-5-15,0 0-7 0,32-48-2 0,-25 38-9 16,-7 10-10-16,16-17-3 0,-6 10-4 0,-10 7-1 15,21-9-11-15,-21 9-9 0,0 0 0 16,0 0-5-16,0 0 5 0,0 0-2 0,45 13-5 16,-45-13-9-16,11 18-5 0,-4-4 5 0,1 1-1 15,-8-15-5-15,13 26-5 0,-7-15-11 0,1 1 1 0,1-5 1 16,-2 2 1-16,4-5 10 0,-10-4 0 0,0 0 6 16,0 0 3-16,54-13 2 0,-27-2 5 0,-4-4 3 15,-1-2 32-15,-2-7 0 0,2-2-3 16,5-11 1-16,-4 0-2 0,-2-5-4 0,2 1 0 15,-6-4 19-15,1 6 4 0,-8 8-6 0,0 1-4 16,-1 4-2-16,-1 1-3 0,-4 5-7 0,-3 6 2 16,2 2-1-16,-3 16-4 0,5-22-1 0,-5 22 0 15,1-16-1-15,-1 16-4 0,0 0 3 0,1-18-2 16,-1 18-1-16,0 0-3 0,0 0-2 0,0 0-2 16,0 0-4-16,0 0 4 0,0 0-7 0,0 0 5 15,0 0-1-15,0 0 1 0,0 0 3 0,0 0-2 16,-23 57 3-16,18-31 4 0,0 3-2 0,-4 1-1 15,4 1 1-15,-3 0-2 0,3-2 3 0,0 2-1 16,0-1 1-16,1-5-2 0,0 2 4 0,4-3-2 16,0 3 5-16,2-2 0 0,0-10-6 0,2 2 6 15,-4-17-4-15,6 29-3 0,-2-19 8 16,-4-10-7-16,5 16 1 0,-5-16 4 0,5 13-3 0,-5-13 0 16,0 0-4-16,12 10-15 0,-12-10-23 15,0 0-24-15,0 0-55 0,0 0-43 0,0 0-53 16,0 0-234-16,0 0-485 0,54-28 215 0</inkml:trace>
  <inkml:trace contextRef="#ctx0" brushRef="#br0" timeOffset="190128.23">21619 558 163 0,'0'0'172'0,"0"0"-15"0,0 0-16 15,0 0-14-15,0 0-20 0,66-21-38 0,-38 10-45 16,4-4-47-16,-3 2-134 0,-1 0-168 16,-2-2 74-16</inkml:trace>
  <inkml:trace contextRef="#ctx0" brushRef="#br0" timeOffset="201555.49">4093 1283 138 0,'0'0'144'0,"-3"-2"-11"0,3 2-22 16,0 0-12-16,0 0-6 0,0 0-17 0,0 0-9 16,0 0-10-16,0 0 2 0,0 0-9 0,0 0-8 15,7 13-3-15,-3-6-9 0,-2 4 0 0,7 2 1 16,-4 3-5-16,2 1-3 0,-2 2 1 15,4 5-6-15,-3 1 2 0,-1-6-1 0,2 5 3 16,-2-4-7-16,-1 5-2 0,-2-10 0 0,3 1 0 16,0-6-4-16,-2 1 9 0,-1-1-9 0,0-3 0 15,2 1 3-15,-2-3-6 0,-1 1-5 0,-1-6-16 16,6 4-26-16,-6-4-47 0,0 0-35 0,0 0-78 16,12-21-217-16,-7 10 96 0</inkml:trace>
  <inkml:trace contextRef="#ctx0" brushRef="#br0" timeOffset="202208.32">5965 969 70 0,'-5'0'197'0,"5"0"-7"0,0 0-22 0,0 0-2 16,0 0-10-16,0 0-11 0,-5-7-10 0,5 7-14 0,0 0-14 16,5-7-14-16,-4 4-11 0,4-1-3 0,3-2-9 15,1 1-9-15,3 1-4 0,-1-3-9 0,2 4 0 16,-3 0-12-16,-2 3-8 0,2 0 1 16,-4 3-7-16,5 2-4 0,-6 0-5 0,0 3-1 15,-1 2-1-15,-3 0-2 0,3 8-1 0,-4-1 2 16,-4 1 0-16,0 2-5 0,-1-2-3 0,1 0-2 15,-1-1 5-15,-3-2-2 0,2-3-2 0,2-3 2 16,0-2-4-16,2 3 2 0,-2-5-3 0,4 1 12 16,-3 0-10-16,2-1 3 0,1-5 0 15,-3 4 2-15,2 0-1 0,1-4 1 0,0 0 2 16,0 0 1-16,0 0-3 0,0 0-1 0,9 3 3 0,-9-3 2 16,23-8-20-16,3 1-24 0,2-6-27 0,8-2-33 15,11-4-45-15,8-1-33 0,1 0-122 0,-7 1-321 16,12-3 142-16</inkml:trace>
  <inkml:trace contextRef="#ctx0" brushRef="#br0" timeOffset="202724.98">7264 826 49 0,'0'0'187'16,"0"0"-7"-16,0 0-28 0,0 0-11 0,0 0-17 0,0 0-14 15,0 0-3-15,0 0-16 0,15-23-9 0,-15 23-11 16,20-9-7-16,-20 9-9 0,20-6 1 0,-20 6-11 16,0 0-8-16,24-4-12 0,-24 4-5 15,0 0-12-15,0 0 8 0,0 0-3 0,0 0-6 16,0 0 0-16,28 19-5 0,-28-19 1 0,0 14-3 16,0-5 4-16,-1-1 1 0,-3 2 4 0,0-1-10 15,0 1 4-15,-1-2-2 0,4-2 4 0,-3 0-5 16,-1 0 0-16,1 0 4 0,3-3-9 0,-2 1-1 15,3-4 0-15,-1 8-1 0,1-8-2 0,0 5-5 16,0-5 11-16,5 5-7 0,-1 0 5 0,5 0-2 16,1-2-1-16,2 2 7 0,3 2-4 0,0 2 4 15,4-1-4-15,-1 3 5 0,5 0 1 0,-5 0-2 16,0 0-4-16,-4-3 2 0,-5 1-5 0,1-1 6 16,-2-2-4-16,-4 0 12 0,-3 0-10 0,-2 1 9 15,-3 2-2-15,-5-3-1 0,-2 2-8 0,-5 1-21 16,-3 1-45-16,-9 0-61 0,-7-2-91 0,2-1-241 15,1-2 106-15</inkml:trace>
  <inkml:trace contextRef="#ctx0" brushRef="#br0" timeOffset="-205896.33">17053 4388 1495 0,'-10'-7'0'0,"4"1"28"0,-2 0-39 0,1 3 5 15,1-1 12-15,-1-2 25 0,-1 3 14 0,3 1-5 16,-1 1-10-16,3-3-2 0,3 4 0 0,-8-4-5 16,4 3-7-16,4 1-3 0,-5-2 0 0,5 2 0 15,0 0-9-15,-2 7 3 0,2-2-1 0,-2 4-3 16,0 0 6-16,0 4-6 0,0 3 8 0,-1 3-5 16,-3 4-2-16,5-4-1 0,-3 7 5 0,0 1 4 15,0-1-2-15,3 2 4 0,0-1-2 0,-1 1 4 16,4 3 1-16,0 3 0 0,2-2 0 0,4 1-2 15,-1 2-4-15,1-3 2 0,2 2-2 0,4-2 0 16,-1-3-2-16,4-3 5 0,1-1-6 0,-1-1-3 16,4-3 9-16,-1-2 0 0,7-7-5 0,-4 0 2 15,6-3 2-15,1-4-2 0,-2-2 2 0,0-3 4 16,3-2 1-16,-2-4-2 0,-2-1 1 0,-5 3 2 16,-3-4 5-16,-1 0 4 0,1-3 5 0,-3 2-4 15,-1-3 3-15,-4-4-2 0,3 0 6 0,-1 0 1 16,0-6-4-16,-2-1-1 0,1-1-2 0,-1-1-6 15,-6 1 2-15,6-5-5 0,-6 3 3 0,0-3 2 16,1 0-4-16,-2-3-1 0,-4 1 2 0,0 1 2 16,-1 2-2-16,-2 3 6 0,-3-2 0 0,-2 1 1 15,-1 3 8-15,-1 7 7 0,-3-1-6 0,0 2-3 16,-4-3-4-16,-5 1 21 0,0 3-2 0,2 5-11 16,-7-2-2-16,-1 2-3 0,-7 2-15 0,3 2-9 15,-1 4-40-15,-3 1-20 0,0 2-34 0,-3 8-38 16,-7 7-51-16,0 7-51 0,5 3-42 0,0 7-136 15,8 3-434-15,11-8 192 0</inkml:trace>
  <inkml:trace contextRef="#ctx0" brushRef="#br0" timeOffset="-205139.35">20142 4244 151 0,'0'0'192'0,"0"0"-15"0,-4-3-18 16,4 3-22-16,0 0-9 0,0 0-18 0,-5 8-8 0,1 0-9 15,-2 2-10-15,0 5-13 0,-1 3 4 0,1 8-12 16,-6 3-3-16,7 5 3 0,-3 1-4 0,2-1-4 16,0 10 1-16,-3 4-6 0,6-2-2 0,2 1-1 15,2-2 0-15,-1-8-6 0,3 11-1 0,4-14-7 16,2 13-1-16,0-16-2 0,7 0-5 0,-1-4-1 16,4-2-3-16,-1-6 1 0,5-1 0 0,4-6-3 15,0-4-3-15,3-5 0 0,6-4 0 0,0-4 2 16,-3-4-3-16,3-6-1 0,0-5-1 0,5-7-1 15,-15 2-3-15,-1 0 1 0,-5-3 16 0,-1 3 6 16,-3-3 17-16,-5 2-7 0,-2-2 5 0,-5 2 11 16,0 2-2-16,0-3 10 0,-7 8-6 0,2-6-8 15,-7 0 1-15,2 0-3 0,-7 2-7 0,0-1-7 16,-2-4-1-16,0 0-8 0,-6-1 1 0,-1 0-6 16,-5 0-4-16,2 5 1 0,-2 0-6 0,-1 6-13 15,1 3-14-15,0 5-16 0,-2 6-24 0,3 4-25 16,-3 8-23-16,1 7-15 0,1 3-39 0,0 10-35 15,-5 14-225-15,0 2-452 0,5 5 200 0</inkml:trace>
  <inkml:trace contextRef="#ctx0" brushRef="#br0" timeOffset="-204390.43">23641 4273 157 0,'0'-5'192'16,"0"5"-18"-16,0 0-19 0,-6-1-13 0,6 1-17 15,0 0-16-15,-8 5-5 0,2 2-15 0,-2 2-7 16,-6 2-4-16,3 6-7 0,-6 5-12 0,0 3 3 16,2 3-8-16,-2 2-8 0,2 2 1 0,1 14-3 15,5-11-3-15,-5 10-5 0,6 1-1 0,6-1-3 16,0-8-6-16,2-2-1 0,8 10-3 0,3-9-1 16,0-4 1-16,3-3-5 0,4-4-1 0,2-2-4 15,3-6 6-15,2-4-8 0,4-5 0 0,2-4-1 16,1-3 5-16,1-4-3 0,0-8-4 0,-1 1 5 15,0-4 1-15,-4-4-4 0,0-3 3 0,-2-4 2 16,-7 1 7-16,3-2 11 0,-6-1 2 0,-3 1 1 16,-3-3 15-16,-1 1-4 0,-2-1 3 0,-2 1-3 15,-3-2 1-15,-2 1-3 0,-2 3-3 0,-1 0 0 16,-3-1-4-16,-1 1 0 0,-5 2-3 0,0 2-6 16,-1 6-5-16,-7-1 0 0,-4 3-15 0,-8 2-27 15,-3 5-27-15,-19-4-22 0,2 5-23 0,-2 5-23 0,2 5-19 16,0 5-20-16,16-2-15 0,4 2-25 0,2 4-129 15,10-1-347-15,7 2 154 0</inkml:trace>
  <inkml:trace contextRef="#ctx0" brushRef="#br0" timeOffset="-203606.68">27286 4146 38 0,'-4'-1'145'0,"4"1"-7"0,-7 5-24 16,0-1 0-16,4 4-7 0,-3 0-7 0,-3 6-10 0,2 3-4 15,-5 5-1-15,-1 3-1 0,2 1-2 0,1 3 2 16,-1 3-6-16,0 1-3 0,-1 10-9 16,3-12-4-16,4 4-3 0,-1 2-8 0,5-2-3 15,-2 0 2-15,5 1-10 0,0 0-1 0,2-3-4 0,6 1-3 16,0-4-4-16,6-2-1 0,0-6 2 0,5-2-2 15,0-2 2-15,1-5 0 0,6-3 2 0,7-7-5 16,-2-5-3-16,5-3 11 0,-1-3 2 0,2-5 2 16,-2-1 6-16,9-9-2 0,-16 5 2 0,-3-1 2 15,-2-6 0-15,0 0-1 0,-1-3 2 0,-4 0 19 16,-5 2 17-16,-1 1 2 0,-4-3-1 0,-5 2-6 16,-1-1-7-16,-8 0-2 0,-1 1-8 15,-4-1-2-15,-9 0-8 0,4-2-6 0,-9 0-6 0,-9-7-7 16,3 13-7-16,0 0-5 0,-5 3-15 0,1 4-9 15,-3 4-21-15,-1 3-3 0,4 5-28 0,1 5-7 16,-1 9-30-16,0 3-11 0,2 8-41 0,-9 11-33 16,8 3-64-16,-3 3-176 0,4 3-454 0,4-1 201 15</inkml:trace>
  <inkml:trace contextRef="#ctx0" brushRef="#br0" timeOffset="-202650.83">31180 4214 20 0,'-7'-3'175'0,"5"0"-17"0,-3 0-19 0,3 0-11 0,2 3-14 16,-7-1-9-16,7 1-14 0,-16 7-7 16,3 3-7-16,-5 2-6 0,-1 6-6 0,-4 2-9 0,-4 5 0 15,1 0-11-15,-7 10-3 0,10-4-1 0,-7 6-2 16,1 5-3-16,6-3 4 0,-4 6-4 15,12-12 0-15,-3 11 1 0,4-12-5 0,5 3 7 16,3 2 3-16,3-2-8 0,-2-2-8 0,5 2 4 16,5-1 17-16,0-3 2 0,6-3-9 0,3-1-3 0,0-5 3 15,2-3 1-15,5-1-5 0,3-3-2 0,3-4 0 16,0-1-1-16,3-6 1 0,6-2 9 0,-5-3-5 16,1-1 1-16,2-4 0 0,0-3 5 15,-4-2 2-15,2-3 2 0,-1-2-4 0,-3-3 3 16,0-1 2-16,3-4 0 0,-2 0 4 0,6-9-3 0,-1-2-5 15,-2-2-5-15,-2-1 9 0,-10 8-5 0,4-14-1 16,-7 15 3-16,3-15-3 0,-8 13 8 0,-1 0-6 16,-2-3-6-16,-4 0-5 0,-1 1-2 0,0-2 1 15,-10 3-12-15,3-1 0 0,-7 7-4 0,-4 1 0 16,-2 4-7-16,1 7-6 0,-3 2-11 0,-1 2-12 16,-4 6-21-16,-9 4-13 0,-5 3-19 0,-3 7-13 15,-9 8-29-15,1 5-17 0,1 6-33 16,2 0-31-16,3 6-26 0,1 4-187 0,0 4-440 15,3-1 196-15</inkml:trace>
  <inkml:trace contextRef="#ctx0" brushRef="#br0" timeOffset="-192696.97">17049 7174 52 0,'0'0'135'0,"-10"1"-7"16,4 2-10-16,-1-2-12 0,-2 5-12 0,-1-1-2 15,-1 4-6-15,-2-1 0 0,0 3-9 0,-2 0-1 16,-2 0-6-16,4 5 6 0,-6 2-5 0,0 1-5 16,5 3-2-16,-3 2-3 0,3 0 0 0,-2 5-4 15,4 4 0-15,-4 10-2 0,2 3-12 0,2 0 7 16,1 5-4-16,5-3-4 0,0 1 0 0,3 0-5 15,7-2-5-15,1-12 1 0,2-1-5 0,5 0-1 16,1-3-2-16,6 0-9 0,2-3 11 0,7-2-6 16,0-4 2-16,3-4-4 0,-3-6 5 0,7-1-4 15,-1-3 1-15,2-5 2 0,2-5 1 0,-1-1-2 16,2-7 1-16,-4-1 0 0,2-4 3 0,-3-3 0 0,-4-2 3 16,1-2-4-16,-8-4 12 0,1 1-6 0,-3-5 11 15,-3 0 0-15,-4-3-2 0,-3-2-3 16,-1 0-2-16,-3-17 3 0,-3 4-8 0,-2-1 2 15,-3 2 3-15,1-1-11 0,-3 0-1 0,-4-1-2 0,-1 2-5 16,0 2-3-16,1 12 1 0,-2 2 3 16,-1 1-3-16,-2 6-10 0,3 4-2 0,-6 8-13 0,-2 1-31 15,-10 4-11-15,-5 10-27 0,-9 4-28 0,-11 11-39 16,-4 8-49-16,-25 13-204 0,1-3-432 16,22-10 191-16</inkml:trace>
  <inkml:trace contextRef="#ctx0" brushRef="#br0" timeOffset="-191828.27">16773 10622 102 0,'-2'4'154'0,"-5"5"-18"16,1 2-10-16,0 3-16 0,-2 11-11 0,-1-2-3 15,0 2-10-15,5 6-6 0,-1-2-8 0,-1 4-2 16,3 1 0-16,-2 0-5 0,1 12-5 0,4-12 3 15,3-1-2-15,-2 4-2 0,7 10 3 0,-2-12-3 0,3-1-9 16,5-1-2-16,1 1-1 0,8 6-6 16,-5-10-5-16,5-2-1 0,8-4-3 0,-3 3-4 0,0-6 1 15,8-6-4-15,-1-2 1 0,0-5-4 0,0-5-2 16,0-6 2-16,1-1-1 0,-2-6 0 0,-4-1 4 16,-4-4 7-16,-2-6 5 0,-5 0 20 15,0-1 7-15,-2-4 6 0,-7-4 5 0,-1 0 2 16,-5-3-1-16,-4-2-4 0,0-13-4 0,-4 12-3 0,-5-12-8 15,-3-2-5-15,-3-1-7 0,-6 3-7 0,-2 3-1 16,-2 0 0-16,-3 5-11 0,4 13-5 0,-3 0-5 16,0 4-25-16,-2 3-23 0,-4 6-21 0,-2 7-39 15,-3 4-30-15,-16 7-24 0,18 6-34 0,-11 9-35 16,-3 5-174-16,6 5-421 0,1-2 187 0</inkml:trace>
  <inkml:trace contextRef="#ctx0" brushRef="#br0" timeOffset="-190944.65">16706 13875 135 0,'-4'5'138'0,"-1"-1"-12"0,-2 3-7 0,2 4-4 15,-5 4-2-15,1 3-7 0,0 5-1 0,-4 1 5 16,3 3-4-16,0 3 4 0,0 3-6 0,1 0 7 0,-2 1 21 15,-3 10-3-15,5-8-6 0,-1 11-4 0,5-12-7 16,-5 11-12-16,2 3-4 0,7-15-7 0,-2 12-9 16,5-11-9-16,3 0-2 0,2 1-8 15,7-5-7-15,1 0-6 0,2-3-3 0,6-4-4 0,0 0-4 16,4-7-5-16,5-4 2 0,-1-5-5 0,1-3-2 16,0-4-5-16,0-7 0 0,2-4-1 15,3-5 0-15,-6-3-2 0,0-3-2 0,-2-3 2 16,7-13-4-16,-11 10-1 0,1-11 0 0,-6-7 0 15,-3 12 0-15,-7-13 2 0,-2-1 5 0,-7 10 4 0,-3-15 0 16,-5-1 2-16,-2 3-6 0,-5 2-6 0,0 3 1 16,-5 0-2-16,2 12-3 0,-3 5-8 0,-4 4-12 15,-7 2-27-15,-2 9-29 0,-2 5-29 16,-16 10-40-16,0 12-58 0,-1 4-38 0,-2 12-216 0,-22 18-482 16,4 4 213-16</inkml:trace>
  <inkml:trace contextRef="#ctx0" brushRef="#br0" timeOffset="-171372.76">1712 8661 37 0,'-5'-2'176'0,"5"2"-19"0,0 0-15 0,-8-2-15 16,8 2-13-16,0 0-16 0,-4-3-12 0,4 3-10 16,0 0-11-16,0 0-3 0,0 0-9 0,0 0-1 15,8 11-11-15,-4-7 3 0,2 3-14 0,1 2 3 16,-1 6 0-16,2-2-8 0,-3 3 5 0,5 2 3 15,-1 8-2-15,-1-2 6 0,1 3 0 0,-2-1-1 0,0 3-5 16,0-1-1-16,0-3 0 0,0 0-5 16,1 0-4-16,-3-6 2 0,-1 1 0 0,2-6-6 15,-3-2-1-15,1-2 1 0,-2-3-1 0,1-2-2 16,-2 1 8-16,0-3 31 0,2 1 15 0,-3-4-10 0,0 0-1 16,0 0-2-16,3-13-6 0,-5 3 1 15,2-8-4-15,-1 1-2 0,0-2-1 0,1-1-6 16,-2 0-3-16,2 1-3 0,-1 1 0 0,0-1-3 15,1 1 9-15,-3 1-4 0,3-1-5 0,0 0-23 16,2-2 0-16,-2 1-3 0,2-1-2 0,1 2-1 0,2-1 1 16,0 0 1-16,3 0-4 0,7-4 3 15,-1 1-4-15,0-1 5 0,-1 7-5 0,1 2 0 16,-1 3-2-16,-2 2 3 0,1 3-4 0,-1 2-3 16,2 4 4-16,-1 4 1 0,1 1 0 0,-2 1 4 15,3 4-2-15,-1 4 1 0,-2 3 2 0,3 5 0 0,-7-2 1 16,2 6-2-16,-2-1 1 0,-2-5 2 0,-1-1-3 15,0-1 2-15,-3 2-1 0,3-3 0 16,-4-1 0-16,0-3 2 0,0-4-1 0,0 1 2 16,0-3 2-16,0-2 4 0,0-1 16 0,0 2 18 15,0-3 15-15,0-3 2 0,0 0-8 0,0 0-3 16,0 0-5-16,0 0-1 0,-5-16-7 0,1 5-6 0,4 0-2 16,-2-7-6-16,0 0 8 0,2-1-9 15,4-7-3-15,-4 6-2 0,4-5-6 0,-3-2-1 16,7 2 0-16,0 0-2 0,-1 2-3 0,0 5 1 15,-1 0-2-15,3 0 7 0,1 2-10 0,3 3-1 16,-5 4-1-16,1-1 0 0,-2 2-3 0,0 3 4 0,0-1-3 16,1 3-2-16,0 1 2 0,1 4 0 15,0 1-1-15,1 3 4 0,-1 1-2 0,1 2 9 16,0 5-7-16,-1 1-3 0,1 8 3 0,-2-4-4 16,-3 8 1-16,3-4 4 0,-6 4 4 0,5-1-2 15,-3-6-3-15,-1-2 2 0,1 0-1 0,0 1-2 16,0-3-16-16,1-2-12 0,-1-4-21 0,1 2-24 0,3-6-20 15,-6 1-31-15,5-1-31 0,-2-2-34 0,2-4-44 16,-7 0-150-16,17-7-415 0,-2-4 184 16</inkml:trace>
  <inkml:trace contextRef="#ctx0" brushRef="#br0" timeOffset="-170791.73">2873 8300 135 0,'-4'-2'200'0,"-1"0"-22"0,-1-1-16 15,0 0-23-15,0 1-13 0,1 1-5 0,-2-1-15 16,2-1-6-16,5 3-12 0,-9-1-10 0,0 1-10 16,9 0-6-16,-10 2-9 0,5 1 2 0,-7 1-11 15,6 3-7-15,-2 0-2 0,3 2-3 0,0 2-4 16,0-1-3-16,-1 7-3 0,0 2-3 0,5 6 2 16,-3 0-4-16,0 3 1 0,1 2-7 0,0-2-1 15,2-2 4-15,2 0-1 0,2-1 2 0,2 0 0 16,-3-5-7-16,3-2-2 0,3-3 0 0,-2 0 2 15,2-6-13-15,-4-2 6 0,1-4-2 0,0-2 0 16,4-3 4-16,-1-5-3 0,1-2 0 0,1-5 2 16,0-3 2-16,-1-6 0 0,-2 4 3 0,3-7 1 15,-5 2 3-15,0-2 3 0,-1 3 3 0,-2 3 4 16,1 2 4-16,-2 0-1 0,-1 3 7 0,0 2 4 16,0 3 1-16,0 0 0 0,2 3 1 0,-2 0-1 15,0 2-3-15,1 0-9 0,-1 1-1 0,0 4-6 16,0-6 3-16,0 3-8 0,0 3 1 0,0 0-8 15,0-5-1-15,0 5 1 0,0 0-3 0,0 0-1 16,5 12 1-16,0-2-1 0,0 5-1 0,3 2 5 16,-1 2 0-16,6 7 0 0,0-4-1 0,2 1 0 15,2 1 2-15,2 1-2 0,-2-7 5 0,3 2-3 16,-2-7-1-16,5 0 3 0,-5-3-19 0,10-2-10 16,-6-4-24-16,-3-1-35 0,1-3-35 0,-3-3-21 15,1-3-67-15,-5 1-136 0,-3-1-367 0,-4-1 162 16</inkml:trace>
  <inkml:trace contextRef="#ctx0" brushRef="#br0" timeOffset="-170418.66">3228 8419 81 0,'0'0'190'0,"0"0"-17"16,0 0-24-16,0 0-12 0,0 0-18 0,0 0-10 16,0 0-13-16,0 0-10 0,0 0-9 0,14 7-10 15,-9-4-4-15,4-1-3 0,0 3-6 0,0-2 2 16,3 1-5-16,0 1 9 0,2 0-2 0,3 2 1 15,2-1 1-15,-2 0 8 0,0 1-13 0,0 0-4 16,2 2-6-16,-6-7 0 0,1 2-7 0,-4 1-3 16,2-2 0-16,-3 2-4 0,-3-2-3 0,-2 1 1 15,2-1-2-15,-2 0-5 0,0 2 0 0,-2-2-2 16,1-1-2-16,0 1-8 0,-3-3-16 0,1 5-31 16,-1-5-32-16,0 0-38 0,0 0-39 0,0 0-49 15,0 0-109-15,0 0-330 0,-17-6 146 0</inkml:trace>
  <inkml:trace contextRef="#ctx0" brushRef="#br0" timeOffset="-170223.7">3446 8320 153 0,'0'-4'213'0,"0"4"-21"15,-1-3-24-15,1 3-17 0,0 0-18 0,0 0-9 16,0 0-6-16,-4 20-18 0,0-4-9 0,-6 7-6 15,1 4-11-15,0 2-2 0,-3 3-9 0,0 0-6 16,0 1-5-16,0-1-16 0,1 0-35 0,4-3-34 0,-2 0-35 16,4-9-45-16,0 0-36 0,1-4-105 15,4-7-274-15,0-4 121 0</inkml:trace>
  <inkml:trace contextRef="#ctx0" brushRef="#br0" timeOffset="-169784.15">4006 7756 8 0,'-4'11'153'0,"-2"7"-2"16,-6 9-8-16,1 3-6 0,-6 14-9 16,4 1-8-16,1 2 2 0,-1 3-6 0,4 0-6 15,1 5-12-15,1 4-7 0,4-1-10 0,3 0-3 0,9 27-7 16,-4-29-7-16,8 3-1 0,5-4-8 0,2-1 0 16,7 0-8-16,6-3-4 0,6-3-6 15,-1-3-24-15,3 1-46 0,6-9-57 0,2-2-59 16,-6-4-137-16,2-7-309 0,-11-7 137 0</inkml:trace>
  <inkml:trace contextRef="#ctx0" brushRef="#br0" timeOffset="-166940.27">4888 8424 60 0,'0'0'192'16,"0"0"-13"-16,-4-2-16 0,4 2-14 0,0 0-14 15,0 0-6-15,0 0-8 0,0 0-8 0,0 0-3 16,0 0-3-16,0 0-8 0,0 0-14 0,0 0-7 16,0 0-5-16,0 0-10 0,0 0-10 0,0 0-4 15,0 0-3-15,12 6-12 0,-7 1-2 0,5 1 0 16,1 4-2-16,1 1 2 0,-1 2-4 0,2-1-1 15,5 7 1-15,-4-1 1 0,6 0-5 0,-11-4-2 0,3-1-1 16,1-1-12-16,-2-2-2 0,-3-3-1 16,1 0 1-16,-1-1-2 0,-3-4 5 0,0 0 2 15,0-1 21-15,1-1 15 0,-1 2 11 0,-1-3 12 0,1 0 5 16,-5-1-7-16,12-11-3 0,-2-3-6 0,0-8 17 16,3-6-15-16,1-6-5 0,4-16-7 0,0-3-3 15,1 0-1-15,-1 0-8 0,4 0-7 0,-3 4 0 16,-1 4-4-16,-3 10-3 0,-2 3-1 0,-2 1 0 15,0 4-7-15,-1 2 0 0,-4 1 2 0,-1 5-5 16,-1 2 1-16,-3 4-2 0,2 3-4 16,-3 2 4-16,1 1-8 0,-1 2-5 0,3-2-14 15,-3 1-17-15,0 2-23 0,0-1-27 0,-3 0-31 0,3 0-33 16,0 1-43-16,0-2-34 0,3 1-43 0,-3-1-136 16,1 2-435-16,-1 4 193 0</inkml:trace>
  <inkml:trace contextRef="#ctx0" brushRef="#br0" timeOffset="-166510.52">6328 8404 53 0,'0'0'163'16,"4"-3"-15"-16,-4 3-15 0,0 0-14 0,0 0-11 16,2 11-6-16,-2-5-9 0,0 5-4 15,0-1-6-15,-2 6-7 0,-4 1-7 0,-2 3-4 16,-1 3-7-16,0 4-3 0,-5 2-5 0,-3-2-13 0,2 2-46 15,-2-5-59-15,0 1-170 0,0-5-257 0,5-8 114 16</inkml:trace>
  <inkml:trace contextRef="#ctx0" brushRef="#br0" timeOffset="-165997.34">6737 7954 104 0,'8'-4'191'0,"-3"3"-11"0,4 1-7 0,4 1-13 0,5 1-7 16,1 0-10-16,8 5-16 0,3 1-7 0,2 1-5 16,3 2-13-16,-2 4-2 0,3-1-16 0,-3 2-7 15,3-1-5-15,-2 3-5 0,1 3-13 0,-6-3-1 16,4 0-2-16,-3 1-7 0,-1-1-3 0,-3 2-4 16,-2-4 0-16,-1 0-4 0,-8-4-3 0,-2-2-5 15,-1-2-2-15,-5-1 1 0,2-1-3 0,-2-1-2 16,-6-2-1-16,4 1 4 0,0-2-9 0,-2-1-23 15,-3-1-28-15,0 0-45 0,0 0-33 0,0 0-30 16,0 0-38-16,-23-7-139 0,14 3-350 0,-4-3 156 16</inkml:trace>
  <inkml:trace contextRef="#ctx0" brushRef="#br0" timeOffset="-165803.7">7330 7857 40 0,'0'-3'177'0,"0"1"-21"0,0 2-15 16,0 0-12-16,-11 10-9 0,0 5 1 0,1 6-13 16,-8 7-5-16,-2 13-7 0,-3 3-13 0,-1-1-5 15,3 3-9-15,-3 2-5 0,-3 0-4 0,0-2-9 16,3 0-5-16,3 6 3 0,1-6-22 0,5-13-39 16,4-1-51-16,2-2-46 0,-1-5-147 0,6-7-277 15,4-9 123-15</inkml:trace>
  <inkml:trace contextRef="#ctx0" brushRef="#br0" timeOffset="-165406.77">7550 7412 38 0,'9'6'122'0,"6"4"6"0,11 5-4 16,4 6-2-16,20 5 0 0,4 6 2 0,29 18 0 15,0 6 8-15,0 3-12 0,2-3-2 0,-6 7-5 0,0-1-3 16,-9-1-10-16,-7-2-7 0,-27-16-11 0,-3 5-1 16,-14 1-9-16,-11 1-5 0,-16 5-11 0,-15 0-26 15,-28 20-56-15,-12-7-47 0,-2-6-77 0,-11-10-156 16,-3-7-330-16,-9-12 147 0</inkml:trace>
  <inkml:trace contextRef="#ctx0" brushRef="#br0" timeOffset="-158495.87">1840 11210 36 0,'0'0'151'0,"0"0"-21"16,-4-2-11-16,4 2-18 0,0 0-17 0,0 0 9 15,0 0-24-15,0 0 0 0,0 0-13 0,0 0-4 16,0 0-4-16,0 0-12 0,-1 8 0 16,1-8-7-16,1 9 10 0,0-4-11 0,0 0-4 15,3 6 13-15,-1 0 7 0,2 3-2 0,2 2 1 0,0 2 1 16,2 7 4-16,0 2-1 0,-3 2-5 0,3 4-2 16,3-1-3-16,-6 2-1 0,7-2 2 0,-5 2-4 15,-2 0-12-15,6-1 6 0,-2-1-6 0,0 0-5 16,4-1 5-16,-5-2-5 0,1 0-2 15,-1-3 1-15,1-3-4 0,-4-6-1 0,-1-4 0 16,-3-1 4-16,2-1 2 0,-1-3 8 0,-2-1-2 16,1-1 7-16,1 0 11 0,-2-1 16 0,0-3 14 15,-1-2 17-15,0 7 10 0,0-7-2 0,0 0-6 16,0 0-13-16,0 0-6 0,-13-17-9 0,4 3-4 16,1-3-4-16,-6-6-5 0,0 0-3 0,-2-1-1 0,4-1-11 15,-5-3-5-15,3 2 0 0,0-6-5 0,1 5-1 16,-1-1-3-16,0 3-3 0,1-4 0 0,1 4-4 15,4-4 1-15,-1 6-3 0,2-1 0 16,1 6 0-16,0 1-5 0,1 0 11 0,-2 4-8 16,3 0 5-16,-1 2-3 0,0 1 0 0,3 0 1 0,-1 4-3 15,2-3 0-15,-2 5-2 0,2-2-2 0,0 0 1 16,1 2-1-16,-2-2-2 0,2 2-5 0,0-1 1 16,0-1 2-16,2-3-2 0,-1 2 1 0,1-2-4 15,1 0 3-15,1 1 0 0,0 0-2 16,2-2-2-16,-1 0 2 0,2 3-2 0,-2-1 2 15,2-1 0-15,1 3 2 0,-4-1-4 0,5 2 3 16,-4 1-1-16,0 0-3 0,1 0 3 0,-2 0-2 16,1 2-1-16,-1 1 2 0,0-3 1 0,0 2-1 0,1 1 3 15,1-2-3-15,-1 1 3 0,3 0 0 0,-8 2-1 16,9-1 0-16,-5 0-1 0,5 0 2 16,-9 1-1-16,10-1 1 0,-6 0-7 0,-4 1 7 15,14 0 0-15,-9 0 0 0,3 0-3 0,-3 1 2 0,1 0-14 16,1 0-4-16,-2 0 4 0,0 0 0 15,0 1-1-15,1-1 3 0,2 0 1 0,-4 1-1 16,-4-2 1-16,8 1-2 0,-5 1-2 0,-3-2-2 16,4 4 5-16,-4-4 0 0,5 2 2 0,-3 0 2 15,1 1-3-15,-3-3 2 0,4 5 1 0,-1-2-1 16,-2 0 2-16,-1-3 0 0,3 3-1 0,-3-3 3 0,1 4-1 16,1-2 5-16,-2-2 4 0,2 5-3 15,-2-5-3-15,1 2 2 0,-1-2 2 0,0 0 0 16,0 0 0-16,1 4 0 0,-1-4 1 0,0 0-1 15,0 0 0-15,0 0-1 0,0 0 2 0,0 0 0 16,0 0-1-16,0 0 0 0,0 0 3 0,0 0-1 16,0 0 0-16,3 1 0 0,-3-1-1 0,0 0 3 0,0 0-3 15,0 0 8-15,0 0-8 0,0 0 2 16,0 0-3-16,0 0 0 0,0 0 4 0,0 0-1 16,0 0-3-16,0 0 0 0,0 0 0 0,0 0 2 15,0 0 0-15,0 0-4 0,0 0 5 0,0 0-8 16,0 0-2-16,0 0-6 0,0 0-2 0,0 0-1 0,0 0-4 15,0 0-1-15,0 0 0 0,0 0 2 0,0 0 3 16,0 0-3-16,0 0 4 0,0 0 0 16,0 0 2-16,0 0-1 0,0 0 4 0,0 0-3 15,0 0 2-15,0 0 2 0,0 0 2 0,0 0 0 16,0 0 1-16,0 0 3 0,0 0-4 0,0 0 1 16,0 0 2-16,0 0-2 0,0 0 4 0,0 0-1 15,0 0-4-15,0 0-1 0,0 0-2 0,0 0 2 16,0 0-4-16,0 0-1 0,0 0 1 0,0 0-2 15,0 0 3-15,0 0 3 0,0 0-2 0,0 0 0 16,0 0-3-16,0 0 3 0,0 0 2 0,0 0 0 16,0 0 1-16,0 0 0 0,0 0 1 0,0 0-1 15,0 0 2-15,0 0 2 0,0 0-1 0,0 0 1 16,0 0 4-16,0 0 0 0,0 0-1 0,0 0-3 16,0 0 2-16,0 0 2 0,0 0-5 0,0 0 3 15,0 0 0-15,0 0 0 0,0 0 0 0,0 0 1 16,0 0 0-16,0 0-2 0,0 0 0 0,0 0-1 15,0 0 4-15,0 0 0 0,0 0-4 0,0 0 3 16,0 0 0-16,0 0 1 0,0 0-4 0,0 0 5 16,0 0 1-16,0 0 0 0,0 0-2 0,0 0 0 15,0 0-4-15,0 0 5 0,0 0-2 0,0 0 2 16,0 0-2-16,0 0-9 0,0 0 8 0,0 0 4 16,0 0-4-16,0 0 0 0,0 0 3 0,0 0-3 15,0 0 1-15,0 0 5 0,0 0-6 0,0 0-1 16,0 0 0-16,0 0 2 0,0 0 4 0,0 0-2 15,0 0-1-15,0 0 6 0,0 0-7 0,0 0 1 16,0 0 1-16,0 0 0 0,0 0-1 0,0 0 0 16,0 0 0-16,0 0-3 0,0 0 0 0,0 0 1 15,0 0 2-15,0 0 0 0,0 0 0 0,0 0-1 16,0 0-1-16,0 0 1 0,0 0 2 0,0 0-4 16,0 0 2-16,0 0 3 0,0 0-1 0,0 0-3 15,0 0 3-15,0 0-4 0,0 0 0 0,0 0 0 16,0 0 1-16,0 0-1 0,0 0 0 0,0 0 5 15,0 0-5-15,0 0 3 0,0 0-2 0,0 5 3 16,0-5 0-16,0 5 0 0,0-5-2 0,-1 6 3 16,1-4-1-16,0-2-1 0,0 8-6 0,-2-6 5 15,2-2 5-15,0 5-5 0,0-2 2 0,-1 1-1 16,0 0 0-16,-1 0 0 0,1 1 1 0,0 0 4 16,-2 0-5-16,2 0-1 0,1-2 1 0,-4 2-2 15,2 1 5-15,-5 2-3 0,1-1 5 0,-2 2-3 16,2-1-1-16,-4 2-6 0,1-2-18 0,-4 5-15 15,-1-3-30-15,5 2-34 0,-5 0-25 0,1-1-38 16,-1 2-135-16,-3-4-325 0,7-2 143 0</inkml:trace>
  <inkml:trace contextRef="#ctx0" brushRef="#br0" timeOffset="-157714.78">2241 11155 200 0,'0'0'209'0,"0"0"-13"0,0 0-5 0,0 0-10 0,0 0-15 16,0 0-17-16,0 0-15 0,0 0-17 0,0 0-16 16,0 0-11-16,0 0-8 0,0 0-7 0,0 0-10 15,13 9-5-15,-4-1-6 0,-2 0-7 0,5 5 3 16,3 2-7-16,-1 4-4 0,-1-3-2 0,5 4-6 15,1-1-1-15,-6-2-4 0,-1-2-3 0,-5 1 0 16,6 1 2-16,-5-7-5 0,-2-2-1 0,-1 2 1 16,-1-6 2-16,-4 2 4 0,5-1 25 0,-2-1 27 15,-2-2 26-15,-1-2-7 0,0 0 6 0,0 0-16 16,0 0-2-16,-12-10-12 0,6 4-2 0,-2-6-15 16,2 4 6-16,-3-4-16 0,5 1-14 0,-3-3 6 15,3 1-6-15,-4-3-6 0,3-1 0 0,5 1-7 16,-3 0 2-16,6-1-3 0,-2 1-3 15,3 0-5-15,0 0-1 0,1 5-8 0,0 0 6 0,0-1-9 16,3 3-17-16,-3-1-24 0,1 2-31 0,2 3-29 16,-2 1-26-16,2 1-42 0,-1 1-22 0,3 2-29 15,-3 2-26-15,0 1-171 0,-3 1-455 0,5 1 202 16</inkml:trace>
  <inkml:trace contextRef="#ctx0" brushRef="#br0" timeOffset="-157366.71">2636 11105 66 0,'0'0'167'0,"0"0"-14"0,0 0-13 16,0 0-11-16,0 0-13 0,0 0-15 0,0 0-11 16,0 0-1-16,0 0-11 0,0 12-13 0,-1-7-4 15,1 5-7-15,0 2-3 0,-4 1-2 0,8 3-5 16,-3 3-8-16,1-1-3 0,1 1 2 15,1 0-7-15,5 4 1 0,-1-7-5 0,0-2 1 0,1-1 0 16,3 2-5-16,2-5-1 0,-4-3-4 0,4-5 5 16,-1-1 0-16,0-2-3 0,1-1 0 0,-4-4 11 15,0-2 6-15,-2-1 3 0,1-1 18 0,-5 2 22 16,0-4-8-16,-3-5-5 0,-1 2 0 0,-4-3-13 16,3 1 22-16,-4 1-3 0,-2-1-4 0,1 2-2 15,-3-2-11-15,0 3 1 0,0 2-8 0,-5-1-7 16,5 5-1-16,0 2-4 0,-6 1-11 0,-2 3-18 15,-1 4-33-15,0 2-34 0,-2 2-42 0,5 1-26 16,-2 3-50-16,8-2-50 0,-2 0-125 0,3 1-384 16,3 0 171-16</inkml:trace>
  <inkml:trace contextRef="#ctx0" brushRef="#br0" timeOffset="-156622.43">2856 10810 63 0,'-2'-2'198'0,"0"-2"-11"0,2 4-6 0,0-4-5 15,0 0-8-15,0 4-5 0,0 0-7 0,-5-4-9 16,5 4-6-16,0 0-15 0,0 0-9 0,0 0-16 16,0 0-11-16,0 0-17 0,0 0-9 0,0 0-4 15,0 0-6-15,0 0-8 0,11 18-4 0,-8-7-4 16,6 8-2-16,-1 8-5 0,2 4-3 0,1 13 2 16,2 3-4-16,-4 0-4 0,1 4-2 0,-1-1 0 15,4 0 3-15,-4-2-4 0,2 0-3 0,1 1 1 16,-3 1-1-16,2 0 5 0,6-2 1 0,-4-1-3 15,-3 2 1-15,2-15-4 0,0 10 1 0,0-11-3 16,1 1 1-16,1-1 3 0,-2-3-5 0,4-2 0 16,-1-1 0-16,-1-4 1 0,-5-6-3 0,4-3 1 15,-6-4 1-15,1-2-3 0,1-2 4 0,-4-4 2 16,3 0 1-16,-8-2-3 0,10-7-1 0,-5-1 3 16,-1-1-5-16,0-3 4 0,0 0-4 0,-3-6 0 15,-1 0 1-15,0 0 10 0,0 2 3 0,-5-3-7 16,1 0 2-16,0 1 3 0,-1 0-9 0,-4-6 6 15,-5-1-5-15,6 7-3 0,-4-7 4 0,2 11-6 16,-1-4 1-16,0 2-2 0,1 2 1 0,-2 1-4 16,-1 1-4-16,6 4 2 0,-1 0-3 0,0 2 1 15,3 0-3-15,0 1-10 0,1 3-15 0,2-4-23 16,0 4-17-16,2 2-10 0,-1-5 0 0,1 5 5 16,1-4 6-16,-1 4 6 0,7-9 6 0,-1 1 6 0,0 0 5 15,5-5 0-15,-2 1 5 0,2-1 7 0,1-3 2 16,-3-1 6-16,2-2 0 0,-2-4 3 15,-2-1 4-15,-1-2 7 0,1 1 16 0,0 1 2 16,-5-2 16-16,1 8 7 0,-2 2 5 0,-1 7 9 16,3-3 0-16,-3 3 1 0,0 3 6 0,0-1-4 15,0 2-4-15,0 1-4 0,0 0-6 0,0 4-8 16,0-5-7-16,0 5-1 0,0 0-2 0,0 0-1 16,4 11-2-16,-3-2-1 0,0 4-1 0,4 3 0 15,-2 3-4-15,-3 0 2 0,1 6 1 0,-1 2-3 16,0-8 3-16,0 8-10 0,0-8-20 0,0-2-41 0,0-6-32 15,3 0-39-15,-3-4-15 0,0-4-19 16,0-3-23-16,0 0-211 0,0 0-431 0,-4-17 190 16</inkml:trace>
  <inkml:trace contextRef="#ctx0" brushRef="#br0" timeOffset="-155966.27">3413 10706 114 0,'0'0'108'0,"0"0"-7"0,0 0-12 0,0 0 8 16,9 18-1-16,-5-10 15 0,1 2-13 0,1 5 12 15,-1 1-1-15,3 1-5 0,-4 2 3 0,4 7-3 16,-1 1-8-16,1 7 9 0,-3-3-4 0,5 13-11 16,-2-9-6-16,2 0-1 0,-2 9-12 0,1-12-2 15,0 0-4-15,1-2-1 0,-1-1 6 0,2-5-16 16,-2-8-6-16,2 0 0 0,-3-5-3 0,1-3-7 15,1 1 3-15,0-3-4 0,-3-4 1 0,2 1-4 16,-1-2-3-16,2-1 0 0,-6 0-17 0,4-3-33 16,-3 0-49-16,0-2-38 0,1-3-42 0,2-2-38 15,-4 0-177-15,0-2-394 0,-3 1 174 0</inkml:trace>
  <inkml:trace contextRef="#ctx0" brushRef="#br0" timeOffset="-155822.61">3538 11107 89 0,'0'0'158'15,"0"0"-15"-15,0 0-20 0,22-13-48 0,-9 3-42 16,5-2-46-16,4-7-89 0,3-1-110 0,3-2 49 16</inkml:trace>
  <inkml:trace contextRef="#ctx0" brushRef="#br0" timeOffset="-155433.14">4010 10604 242 0,'-1'-6'224'16,"1"6"-21"-16,-2-4-18 0,2 4-17 0,-6-1-20 15,6 1-22-15,-14 1-8 0,6 1-15 0,2 0-7 16,-5 1-13-16,1 1-9 0,-1-1-4 0,3 4-12 15,-2-4-5-15,5 2-10 0,1-2-3 0,-1 1-2 16,4 0-13-16,-2 1-2 0,3-2-4 0,0 2 0 16,0-5-4-16,4 10-3 0,0-2-1 0,0 2 2 15,2-2-4-15,2 3 10 0,-2 1 0 0,3 1 2 16,-3 6-1-16,1-1-2 0,0 9 11 0,0-3 0 16,-2 1 1-16,1 3 7 0,1 1 7 0,-1-2 3 15,0 0 15-15,1 2 1 0,1-1-2 0,-1 1 1 16,-2-5-5-16,3 3 17 0,1-2-4 0,1-2-1 15,-5 3-6-15,3-8-3 0,-3 0-6 0,0 1-3 16,3-1 0-16,-2-2-3 0,-2-1-12 0,4-1 1 16,-2-3-6-16,-1 0-2 0,3-1 1 0,-3-1-13 15,3 0 2-15,2-1-19 0,0-3-28 0,0 0-31 0,3-3-34 16,5-3-36-16,0-3-29 0,1-2-32 16,4-6-40-16,-5 1-218 0,-4 2-486 0,0-5 215 15</inkml:trace>
  <inkml:trace contextRef="#ctx0" brushRef="#br0" timeOffset="-155154.34">4366 10883 133 0,'0'0'157'0,"0"0"-17"15,0 0-10-15,0 0-13 0,0 0-12 0,0 0 8 16,0 0 2-16,8 16 31 0,-5-9-7 0,-1 1 2 16,1 2-6-16,1 1-9 0,1 4 16 0,-3 0-10 15,-1 0-15-15,1-2-8 0,0 4-10 0,1 1-13 16,-2-7-3-16,1 5-15 0,-1-5-2 0,1 0-5 16,0-3-24-16,-1 0-31 0,0-4-29 0,-1 1-23 15,2-4-41-15,-2-1-53 0,0 0-29 0,0 0-45 16,0 0-124-16,-3-17-365 0,2 8 161 0</inkml:trace>
  <inkml:trace contextRef="#ctx0" brushRef="#br0" timeOffset="-154952.9">4282 10692 15 0,'0'0'119'0,"0"0"-14"0,0 0-13 0,0 0-9 15,0-5-16-15,0 5-29 0,0 0-34 0,0 0-49 0,0 0-35 16,0 0-87-16,0 0 39 0</inkml:trace>
  <inkml:trace contextRef="#ctx0" brushRef="#br0" timeOffset="-154377.8">4255 10520 53 0,'0'0'187'0,"0"0"-28"0,0 0-15 15,0 0-20-15,0 0-9 0,0 0-9 0,0 0-15 16,0 0-5-16,22-4-8 0,-8 0-8 0,4-1-2 16,1 1-10-16,2-3-1 0,4-2-8 0,2-3-6 15,1 2-5-15,1-4-2 0,-2 3-2 0,-4 0 8 16,-2 1-4-16,-5 1 5 0,1-2 0 0,-4 5 8 15,-6 1 8-15,1-1 16 0,-1 2 3 0,-4 2 3 16,4 0-3-16,-4-2 4 0,-3 4-9 0,6-2-2 16,-4 0-11-16,-2 2-5 0,5-2-7 0,-5 2-8 15,0 0-4-15,4-3-5 0,-4 3-8 0,4-1-4 16,-4 1-5-16,0 0-1 0,0 0-3 0,0 0 1 16,10 7-2-16,-6-2 2 0,0 0 3 0,0 3-4 15,2 4 0-15,3 3-3 0,-1 2-3 0,3 5 4 16,-3-4-4-16,7 6 3 0,-2 4 0 0,6 1-8 15,-1 2 7-15,13 9 0 0,1-1 8 0,0 0 3 16,1 1 5-16,0-1 1 0,-1 0 5 0,4-2 0 16,-3 0 0-16,-10-9 3 0,10 8-3 0,-10-9 3 0,-6-2 3 15,3-2 0-15,-3 0-3 0,-2 3-1 16,-6-8 3-16,-1-2 1 0,-2-1-2 0,-2-3 6 16,-4 2 12-16,0-4 6 0,-4 1-3 0,2 0 5 15,-3 0-8-15,-2-3-3 0,2 1 1 0,-4 0-9 0,-3 3-4 16,-1-2-5-16,-4 0-49 0,-6 5-55 0,-5 0-67 15,-2-1-91-15,-2 0-93 0,-2-1-186 0,-3-3-553 16,0-2 245-16</inkml:trace>
  <inkml:trace contextRef="#ctx0" brushRef="#br0" timeOffset="-153772.02">5201 10754 29 0,'0'0'216'0,"0"0"-17"16,-1 2-21-16,1-2-14 0,0 0-10 15,0 0-16-15,0 0-12 0,13 1-13 0,-13-1-12 16,12-2 7-16,-2-4-9 0,1 4-7 0,4-2-2 0,0-1-8 15,5-3 2-15,1 3-8 0,-1-2-4 0,6-3-1 16,5-2-2-16,0 1-8 0,1-2-7 16,-2 1-3-16,5 1-6 0,-2-1-6 0,-4 1-2 15,1 2-2-15,-11 3-5 0,0 0-2 0,-7 1 3 0,-2 2-2 16,-4 0-3-16,3 2-3 0,-4-2 1 0,0 2 0 16,-5 1-3-16,6-3-3 0,-6 3-9 0,2-1-8 15,-2 1-30-15,0 0-29 0,0 0-34 0,0 0-38 16,-9-5-39-16,9 5-41 0,-10 1-151 15,10-1-389-15,-10-1 173 0</inkml:trace>
  <inkml:trace contextRef="#ctx0" brushRef="#br0" timeOffset="-153447.27">5426 10484 70 0,'0'0'183'15,"0"0"-17"-15,0 0-8 0,0 0-17 0,0 0-15 16,0 0-14-16,0 0 0 0,0 0 3 0,0 0-3 16,15 6-5-16,-11-3 7 0,1 4-12 0,0-2-8 15,4 9-2-15,-1 0-7 0,1 11-3 0,-1-7-3 16,2 12-9-16,-3 1-3 0,1 2-4 0,-1-2-1 15,1 3-6-15,-3 0-2 0,2-1-1 0,-1-3-4 16,2 0-5-16,-3-1-3 0,0-4-4 0,-4-6-5 16,2-2 0-16,-2-5 2 0,-1 0-9 0,4-2 2 15,-4-3-7-15,0-1-24 0,0-2-30 0,0-1-59 16,0-3-64-16,0 0-64 0,0 0-164 0,0 0-417 16,-5-11 186-16</inkml:trace>
  <inkml:trace contextRef="#ctx0" brushRef="#br0" timeOffset="-151601.39">6425 10657 95 0,'0'0'109'16,"0"0"-18"-16,0 0-10 0,0 0-4 0,0 0-8 15,0 0-8-15,0 0-6 0,0 0 8 0,0 0 2 16,0 0 13-16,0 0 5 0,0 0 10 0,0 0 6 16,0 0-11-16,0 0 1 0,0 0-7 0,0 0-3 15,0 0-10-15,0 0-5 0,0-13-4 0,0 10-5 16,0 3 5-16,0-5-2 0,-2 1-9 0,-1 0-2 15,2 0-4-15,0-1 1 0,1 5 6 0,-3-4-1 16,3 4 2-16,0-5 5 0,0 5-11 0,-2-3 4 16,2 3-2-16,0 0-7 0,-2-4-1 0,2 4-5 0,0 0-5 15,0 0-5-15,0 0-8 0,0 0-1 0,0 0-8 16,0 0 3-16,5 12-1 0,-1-2 2 16,1 8 3-16,3 8 3 0,2 4-1 0,4 15 7 15,-5 1-3-15,0 4 4 0,5 6 4 0,-5 0-4 0,9 2-1 16,-5-2-3-16,1-1 1 0,5 2-2 0,-2-5-1 15,2-1 1-15,3-3-2 0,-6-6-4 0,2 2 1 16,-3-15 0-16,-2 0-2 0,-4-3-1 0,0-9-1 16,-4 0 5-16,0-5 2 0,-1-3 30 0,0-1 25 15,-1-5 6-15,-6-1-15 0,3-2-1 0,0 0-6 16,-9-15 7-16,1-1-19 0,-3-5-4 0,-2-7-3 16,-3-2-9-16,-4-13 4 0,-4-4-5 0,1 1 2 15,-1-4-9-15,1-3-2 0,1 2 8 16,4-2-17-16,0 3-3 0,3 1 1 0,6 14 0 0,1 4-3 15,-1-4 4-15,4 2-4 0,1 5 1 0,3 2-3 16,1 7-2-16,0-2 2 0,4 5-8 0,-3 2 1 16,3-1 12-16,2 3-14 0,2 4 1 0,2-6-3 15,4 3 7-15,2 2-10 0,-1 1-10 0,3 4-3 16,1 0 0-16,-2 1-4 0,-2 3 0 0,-2 1-6 16,0 1 4-16,-4 3 3 0,-2 3-1 0,-2 1 9 15,-3 4 0-15,-1 4 2 0,-4 1 6 0,-4 6 0 16,-4-1 1-16,-3 0 0 0,0 1 3 0,-2 1 1 15,-1-1 0-15,-2 1 2 0,4-3-1 0,-3-2 0 16,6-5-21-16,2-6-26 0,2 0-44 0,3-2-53 16,0-3-27-16,5-1-42 0,0-3-221 0,0 0-474 15,0 0 209-15</inkml:trace>
  <inkml:trace contextRef="#ctx0" brushRef="#br0" timeOffset="-151259.8">6732 10733 84 0,'0'0'171'0,"0"0"-24"16,2-2-15-16,-2 2-8 0,0 0-14 0,0 0 8 15,12 4-7-15,-8 2-8 0,2-3-10 0,3 6-9 16,-1-1-8-16,2 4 3 0,2 4 2 0,-1-1-11 0,1 2-3 15,-1 0-6-15,2 5-4 0,-4-6-7 16,1 0-2-16,-5-8-3 0,0 3-5 0,-1-3 1 16,0-1 14-16,1-3 32 0,-4 1 26 0,1-3 2 15,-2-2-8-15,0 0-11 0,0 0 0 0,-8-13-8 0,4 3-8 16,-1-7-9-16,-4-6-5 0,5-4-11 0,-5 4-3 16,4-2-4-16,1 5-8 0,1 0-2 0,0 4-5 15,3 2-8-15,-4 4-28 0,3 3-36 16,0 1-54-16,1-1-27 0,1 2-28 0,1 0-18 15,4 1-23-15,-1 1-23 0,1 1-170 0,2 0-412 0,-2-1 182 16</inkml:trace>
  <inkml:trace contextRef="#ctx0" brushRef="#br0" timeOffset="-150930.16">7017 10632 118 0,'0'0'150'0,"0"0"-17"0,0 0 2 0,0 0-6 0,0 0-17 16,0 0-15-16,0 0-4 0,5 5-2 0,-4-1 5 16,-1 1-10-16,2 1-6 0,-1 1 4 0,2 5-11 15,-2 5 4-15,3 2-10 0,1-1-5 0,-2 5-8 16,4 3-4-16,2 0-2 0,0-5-3 0,1-3-8 16,3 4-3-16,-2-7-4 0,2 0-4 0,0-7 3 15,0-1-6-15,-3-4 4 0,4-4-4 0,-3-2-1 16,0-4 5-16,0 0-5 0,-3-5 8 0,0-5 17 15,-3 2 1-15,1-2 15 0,-3-2 4 0,-3 0 9 16,0 1-6-16,-3-2-5 0,-3 1-2 0,2 6 4 16,-4-3-8-16,2 5-3 0,-2 2-3 0,1 0-7 15,-3 2-10-15,0 1 0 0,0 3-13 0,0 3-22 16,-8 4-28-16,5 0-30 0,-5 4-45 0,4 1-37 16,3-2-33-16,3 1-44 0,-2 1-180 0,5-5-428 15,-1 6 189-15</inkml:trace>
  <inkml:trace contextRef="#ctx0" brushRef="#br0" timeOffset="-150232.92">7218 10307 118 0,'0'0'123'0,"0"0"-10"16,-2-3-7-16,2 3-13 0,0 0-7 0,0 0 5 16,0 0 2-16,0 0 1 0,0 0-6 0,3 17 8 15,-2-13-2-15,2 4-3 0,-2 1-13 0,0 0-6 16,2 4-9-16,-2 0 0 0,4 3-4 0,-1 2 6 16,3 8 21-16,0-2-5 0,2 4 2 0,-4-1 5 15,0 6-3-15,3 14 2 0,2 0-6 0,-6 3-2 16,1 1-4-16,0 1 0 0,3 2-1 0,-7 5-5 15,3 0-5-15,1-4-5 0,-1 2-7 0,1-4-2 16,4-4-5-16,1-2 6 0,-5-13-9 0,3-2-10 16,4-2-2-16,3 0-4 0,-3-1-2 0,3-5 4 15,-6-6-8-15,5-4 0 0,-3 0-4 0,-2-6-3 16,3-2 4-16,-1-3-3 0,-6-3-1 0,6-3 0 0,-4 0-6 16,2-5 9-16,-2-1-11 0,-4-1-1 0,5 0-3 15,-8-3 2-15,3 2-2 0,-3-4 5 16,-3 3-5-16,-1-4 2 0,-1 1-2 0,-3-2 1 15,-1-1 1-15,-2 2-1 0,-2-6 0 0,0 6 2 0,-4-6-3 16,-1 3-2-16,2 0 8 0,0 3-11 0,4 2 4 16,1 2 0-16,2 2-1 0,1 3 2 15,3 1-4-15,-3-1 1 0,3 3-11 0,4 0-17 16,-3 1-8-16,4-2-9 0,0 1-1 0,0 4-8 0,4-7-7 16,-3 3 2-16,8-4 6 0,-1 0 2 0,2-4 7 15,3-1 5-15,-3 1 1 0,2-3 6 0,-2-1 6 16,1 0 2-16,-3-1 6 0,2-1 0 0,2-4-2 15,-7 6 7-15,2-1-5 0,-2-1 6 0,-3 1 3 16,2 2 5-16,1-1 17 0,-3 4-1 0,2 3 5 16,-2-1 9-16,1 2 12 0,1 0 2 0,-3 2-1 15,3 0 6-15,-4 1-10 0,0-1 5 0,1 4-1 16,-2-3-3-16,1 5 2 0,0-6-13 0,0 6-7 16,0 0-4-16,0 0-1 0,0 0 0 0,0 0 10 15,7 11-10-15,-5-4 0 0,-2 5 0 0,1 4-3 16,-1 2-1-16,0 0 3 0,0 1-4 0,3-1 1 15,-2-2-14-15,-2-6-24 0,2 2-26 0,1-2-29 16,-2-3-27-16,0-2-14 0,2-4-28 0,-2-1-34 16,0 0-198-16,0-19-420 0,-2 3 186 0</inkml:trace>
  <inkml:trace contextRef="#ctx0" brushRef="#br0" timeOffset="-150104.98">7403 10442 45 0,'0'0'155'0,"0"0"-22"0,0 0-23 0,0 0-51 16,0 0-62-16,0 0-81 0,14 7-90 0,-14-7 41 15</inkml:trace>
  <inkml:trace contextRef="#ctx0" brushRef="#br0" timeOffset="-149747.93">7569 10287 20 0,'0'0'168'15,"4"-4"-22"-15,-4 4-16 0,0 0-12 0,0 0-8 16,0 0 2-16,0 0 0 0,5 10 0 0,-2-3 8 16,-2 1-9-16,3 3 3 0,0 1-2 0,1 6 2 15,0 0-8-15,1 9-3 0,-2 0-5 0,4-1-4 16,1 2-8-16,-3 1-1 0,0 2-3 0,1-3-1 0,2-1-5 15,-2 2-3-15,2-1-4 0,-2-3-3 16,-2-1-9-16,1-5-2 0,-3-2-6 0,2-1-3 16,-3-4-3-16,1-4-7 0,1 0-4 0,-3-1-2 15,2-3-5-15,-2 0 1 0,0-1-1 0,1 2-2 0,0-3-3 16,-2-2-3-16,3 4-2 0,-3-4 0 0,2 4 0 16,-2-4-4-16,0 0-1 0,0 0-11 0,1 2-18 15,-1-2-12-15,0 0-14 0,3 3-8 0,-3-3-17 16,0 0-16-16,0 0-6 0,6-6-13 15,-3 1-10-15,0 3-13 0,-1-5-10 0,2 2-13 0,2-1-16 16,-2-1-162-16,-4 0-354 0,4 0 157 0</inkml:trace>
  <inkml:trace contextRef="#ctx0" brushRef="#br0" timeOffset="-149525.84">7592 10626 139 0,'0'0'139'0,"21"-7"-8"16,-11 2-20-16,0-1-8 0,0 1-6 0,3-1-15 15,-1-2-22-15,3-1-37 0,-1 1-34 0,-2 0-22 16,0 2-37-16,-3-2-59 0,-2 0-139 0,0-1 61 15</inkml:trace>
  <inkml:trace contextRef="#ctx0" brushRef="#br0" timeOffset="-148758.04">8061 10092 117 0,'0'0'131'0,"0"0"-16"0,0 0-6 0,0 0-11 15,0 0-10-15,0 0-6 0,0 0-4 0,1-3-5 16,-1 3 4-16,0 0 3 0,0 0-2 0,0 0 1 16,0 0-9-16,0 0 0 0,0 0-7 0,0 0-6 15,0 0-8-15,0 0-2 0,0 0-6 0,0 0-2 16,0 0-10-16,0 0-2 0,0 0 3 0,0 0-2 16,0 0-7-16,0 0 0 0,0 0-4 0,0 0-1 15,0 0 3-15,0 0-3 0,0 0-7 0,0 0 2 16,0 0-2-16,0 0 0 0,0 0 1 0,0 0-6 15,0 0 0-15,0 0 0 0,0 0 0 0,0 0 0 16,0 0 0-16,0 0-2 0,-11 7 1 0,11-7-2 16,0 0 3-16,0 0-2 0,0 5-6 0,0-5 5 15,0 0 0-15,0 0-1 0,0 0 4 0,0 0-7 16,0 0 2-16,0 0-2 0,0 0 3 0,-4 2 1 16,4-2-1-16,0 0 2 0,0 0-4 0,-1 4-2 0,1-4 5 15,0 0 0-15,0 0 1 0,-1 3-6 0,1-3-14 16,0 0-8-16,-4 4-15 0,4-4-13 15,-3 4-37-15,3-4-30 0,-1 2-144 0,1-2-288 16,-5 1 128-16</inkml:trace>
  <inkml:trace contextRef="#ctx0" brushRef="#br0" timeOffset="-147976.89">8120 10054 92 0,'0'0'166'15,"-3"-6"-8"-15,2 4-19 0,1 2-6 0,0 0-18 16,0 0-11-16,-5-5-7 0,5 5-4 16,0 0-12-16,0 0-1 0,0 0-18 0,0 0 8 0,0 0-5 15,-9 13-3-15,5-3 5 0,-2 7-1 0,-6 6 1 16,3 5-1-16,0 4 3 0,-2 14-4 0,6 2 16 16,1 1-4-16,3 3-4 0,1 0-3 0,1 1 0 15,4-1-2-15,6 3 2 0,1 0-3 0,6-3-7 16,3-1-3-16,1-2-5 0,4-2-6 0,2 0-3 15,4-3 6-15,0-2-11 0,5-4-2 0,-2-2-4 16,-9-9-2-16,5-3-21 0,-7-2-54 0,2-4-57 16,-12-5-51-16,5-4-66 0,-7-7-186 0,2-3-438 15,-4-5 194-15</inkml:trace>
  <inkml:trace contextRef="#ctx0" brushRef="#br0" timeOffset="-146372.45">8604 10404 52 0,'-3'-5'179'0,"3"5"-11"0,0 0-18 16,0 0-15-16,-7 0-17 0,7 0-2 0,0 0-1 16,-10 6-12-16,5-1 7 0,-2 0-16 0,1 4-3 15,1-1 5-15,-2 2-4 0,2 1-4 0,-2 4-15 16,3 1-5-16,0 2-7 0,1-2-5 0,1 1 0 15,2 10-9-15,0-1-3 0,2 0-5 0,2 1-4 16,1-3 2-16,2-4-3 0,-1 5-5 0,2-6-5 0,1-4 0 16,2-2-1-16,3 1 0 0,2-6-2 0,3-4-5 15,1-4 4-15,14-5-5 0,-1-4-1 16,4-4-3-16,13-11-1 0,-2 2-3 0,2-5 2 16,0 3-1-16,-20 6-2 0,4 0 1 0,-4 1-1 0,-3 0 0 15,-5 2 1-15,-4 3 1 0,-5 1-1 0,-1 2-1 16,-5-3 0-16,-3 4 2 0,-2-2-1 15,0 1 2-15,-2 0 4 0,0 0 22 0,-3-1 6 16,0 2-1-16,0-2-6 0,-1 2 8 0,-4-2-10 0,2 1 10 16,-2 3 5-16,2-3-2 0,-1 6-6 0,1-1-5 15,1 1-4-15,-3 2-5 0,3 0-2 0,5 1-4 16,-18 7-6-16,9 1 1 0,-4 2 0 0,-2 2-3 16,2 5 0-16,-2 4-4 0,1 2 0 0,4-5 2 15,-2 5-5-15,6-5-5 0,1-2 3 0,2 1-4 16,-1-4-4-16,4-4-1 0,0 0-3 0,2-3 2 15,1-2 5-15,0-3-1 0,-3-1 2 0,11-5 2 16,-2-2 0-16,5-5-2 0,-1-1 1 0,1-4 1 16,-1 3 4-16,-3-3 4 0,0 2 4 0,2 2-6 15,-7 2-1-15,0 5-3 0,0 1 10 0,0-1-13 16,-2 3-3-16,2 2-1 0,-1 0 1 0,-4 1 3 16,8 7-2-16,-7-1 4 0,5 4 0 0,-2 2-7 15,1 3-7-15,-1-4-12 0,0 4-12 0,1 0-25 16,4-2-16-16,-4 0-18 0,4-3-28 0,0-3-14 15,2-4-23-15,2 1-4 0,1-6 4 0,4-2-6 16,-3-4-20-16,2-2-112 0,-2-4-325 0,-2-2 144 16</inkml:trace>
  <inkml:trace contextRef="#ctx0" brushRef="#br0" timeOffset="-145973.52">9310 10512 901 0,'7'-25'-40'15,"0"-1"20"-15,-6 1 23 0,3 7-5 0,-3-1 30 16,-1 3 14-16,0 5 15 0,0 1 6 0,3 5 2 16,-6-1-8-16,3 1-9 0,3 2-5 0,-3 3-5 0,0 0-7 15,0 0 22-15,0 0 4 0,0 17-2 16,0-5 6-16,0 4 6 0,0 1 4 0,1 3 4 15,3 6 5-15,0 2 1 0,0 2 8 0,3 1-6 0,0 3 4 16,4 11-2-16,1 3 2 0,-1-4-8 16,-1-8-6-16,2-3-5 0,-3 1-6 0,4-2-9 0,-3 1-3 15,-1-4-7-15,-3-4-1 0,-2-9 0 0,0-6-5 16,0 0 10-16,-2-3 27 0,-2-4 3 0,1 0-7 16,-1-3-8-16,0 0-3 0,-7-11-1 0,-3-2-6 15,1-5-8-15,-2-7-2 0,0-5-5 0,-3-4-5 16,-1-10-3-16,2-6-2 0,-3 1-4 0,4 0-3 15,3 1-5-15,1 13 0 0,3 1-3 0,1 0-2 16,4 4-1-16,-1 2-3 0,5 4-1 0,0 3-5 16,1 4 1-16,5 1 2 0,-4 5-5 0,2 1 9 15,2 2-13-15,0 2-3 0,-1 3-10 0,3 0-7 16,-3 5 4-16,1-1-6 0,3 2 14 0,-4 1-12 16,0 2 1-16,-2 2 4 0,0 2 2 0,-1 0 0 15,-3 0-1-15,-3 2 6 0,0 3 3 0,-3 2 2 16,-1-2 1-16,-2-1 1 0,-4 1 0 0,-1-1 0 15,1 1 2-15,-1-3 0 0,4-4-4 0,2-2-9 16,-1-1-26-16,1-1-30 0,0 1-29 0,2-5-43 16,3 0-35-16,0 0-17 0,0 0-25 0,0 0-179 15,1-12-434-15,3 8 193 0</inkml:trace>
  <inkml:trace contextRef="#ctx0" brushRef="#br0" timeOffset="-145621.06">9762 10272 110 0,'0'-5'196'16,"0"0"-13"-16,-2 1-5 0,-1-1-16 0,-1 3-7 15,3-3-19-15,-5 3-9 0,3 0-13 0,3 2-12 16,-10 0-14-16,10 0-6 0,-13 2-12 0,3 3-9 16,2 3-7-16,0-2 0 0,-2 5-11 0,5 0-3 0,-4 3 0 15,3 2-6-15,-1-2-5 0,0 4-1 0,4-3-6 16,-2 1-2-16,4-2-3 0,1-4 0 15,0-1 0-15,0-1-2 0,0-2 1 0,1-2-3 16,2-3 1-16,1 1-2 0,-4-2 1 0,11-7 8 0,-1 0 13 16,0-6-3-16,3 0 9 0,-4-1 0 0,0 1 4 15,1 2-4-15,-5 3-3 0,3 1-4 16,-4 1-2-16,0 1-9 0,0 0-5 0,-2 4 0 16,-2 1-3-16,0 0 0 0,9 4 1 0,-6 0-5 0,-1 3 3 15,2 0-3-15,0 3 0 0,-2-2-2 0,5 2-9 16,-2-2-10-16,0 0-14 0,1-1-8 0,0-2-28 15,0-1-20-15,4 0-31 0,0-2-19 0,1-4-26 16,1-2-41-16,-1 0-128 0,0-1-353 0,-3-1 157 16</inkml:trace>
  <inkml:trace contextRef="#ctx0" brushRef="#br0" timeOffset="-145131">10001 10125 39 0,'0'0'160'16,"0"0"-18"-16,0 0-9 0,-10 10-7 0,6-5-8 16,2 4-10-16,-2 2-10 0,0 4 0 0,0 2-13 15,0 3-1-15,0 7-6 0,1 1-2 0,3-1-10 16,0 0-7-16,0-4-7 0,2-2-2 0,2-2-6 16,0 0 1-16,2-3-11 0,3-2 0 0,4-3 2 15,-3-6-6-15,8-1-1 0,1-6-6 0,7-5 1 16,1-2-6-16,-1-5-1 0,1 0-5 0,-5-5-2 15,1-4 3-15,-4-1-1 0,-2 0 0 0,-5-1-3 16,-3 0-4-16,2 0 15 0,-2 0 9 0,-4 7 10 16,-1 6 22-16,-2 1 7 0,2 2-4 0,-3 3-3 0,1 0-6 15,0 1-10-15,-1 4-6 0,-1 1-8 16,0 0 0-16,0 0-3 0,2 15-2 0,-2-4-5 16,-2 6-4-16,1 1 1 0,1 1-3 0,-2-1 2 15,2 2-4-15,-2-1 4 0,1-2-3 0,2-1-1 0,1-4-19 16,-2 0-35-16,0-3-31 0,1-3-26 0,-1-3-28 15,0-3-20-15,0 0-56 0,0 0-137 0,0-14-367 16,-1 2 164-16</inkml:trace>
  <inkml:trace contextRef="#ctx0" brushRef="#br0" timeOffset="-145013.31">10107 9891 6 0,'0'0'74'0,"0"0"-70"15,0 0-18-15,0 0-16 0,0 0 8 0</inkml:trace>
  <inkml:trace contextRef="#ctx0" brushRef="#br0" timeOffset="-144774.73">10341 9748 121 0,'0'0'154'15,"0"0"-15"-15,0 0-14 0,0 0 3 0,0 0-3 16,9 6-14-16,-5 0 2 0,1 3-5 0,4 0-2 16,-4 8 4-16,4-1 8 0,0 9-5 0,-3-6 2 15,2 7-6-15,4 4-3 0,-6 4-2 0,3-1-10 16,0 12-7-16,-4-10-9 0,0-1-3 0,-1-4-8 16,2 2-8-16,-3-2-4 0,-1-2-9 0,-2-9-23 15,2-1-32-15,-2-2-40 0,1-5-31 0,-2-5-27 16,1-3-44-16,0-3-43 0,0 0-140 0,0 0-360 15,-7-18 159-15</inkml:trace>
  <inkml:trace contextRef="#ctx0" brushRef="#br0" timeOffset="-144076.78">10419 10104 95 0,'4'-3'160'0,"2"-2"-19"0,-2 1-8 15,5 1-14-15,0-4-4 0,1 2-10 0,-1 2-12 16,1 0-11-16,1-2 4 0,-1 1-8 0,-1 1-1 15,2 1-10-15,0-1-6 0,0-1-9 0,-5 3-2 0,2 1-13 16,-2 0 2-16,2 0 1 0,-3-1-7 16,4 2-4-16,-5 0-4 0,2 3-2 0,-2-4-1 15,3 4-2-15,-5-2-9 0,3 0 6 0,-1 1-3 16,0-2 4-16,1 2 0 0,-5-3-1 0,9 2-7 0,-9-2 1 16,14-6 0-16,-6 2 0 0,2-1-5 15,-1-3 18-15,0 2 8 0,0-3 13 0,0-2-5 16,0-4 4-16,-3 4 0 0,2-3 5 0,-3-1-2 15,0 4 3-15,0-1-6 0,2 2-7 0,-5 1 2 0,2 3-2 16,-1-2 3-16,-1 4-2 0,-2 0-6 0,1-2-8 16,1 3-2-16,-2 3-4 0,1-3-1 0,-1 3 0 15,0 0-1-15,0 0-7 0,0 13 6 16,-1-7-3-16,-1 6-4 0,1 0 4 0,-3 4-2 0,3 2-5 16,1 0 1-16,0 0 1 0,3 1-2 0,3 5 1 15,1-6-5-15,1 2 2 0,5 5-1 0,1-5 1 16,4-2-2-16,-3-4 1 0,-2-2 1 0,4 0-1 15,-1 0-3-15,-2-3 1 0,-2-2 4 0,1 1-4 16,-4-4 0-16,-2 1 0 0,0-1 1 0,-1 0-1 16,-2-1 6-16,2 0 3 0,-6-1 3 0,0-2 6 15,5 4 3-15,-1-3-2 0,-4-1-5 0,0 0 6 16,2 5-11-16,-2-5 3 0,-2 5 0 0,4 0-3 16,-2-5-1-16,-2 7 2 0,2-2-2 0,0 1-1 15,0-1-2-15,-2 1 1 0,0-3-4 0,2-3 4 16,-1 6 1-16,0-4 0 0,1-2 0 0,-3 4 2 15,3-4 0-15,0 0 6 0,0 5 4 0,0-5-1 16,-4 2-1-16,4-2 0 0,0 0-3 0,0 0-2 16,0 0-4-16,2 5 0 0,-2-5-2 0,0 0 1 15,0 0-4-15,-6 2 3 0,5 2-2 0,1 1-1 16,-1 0 2-16,0-1-2 0,-1 0 2 0,-1 1-2 16,1 0 1-16,0-1 1 0,-3 0 1 0,1 1-3 15,-1 0 1-15,2-2-3 0,-2 1 4 0,-1-1 0 16,-3 4-1-16,-2-3 1 0,1 2 0 0,-1 0-2 0,-1-3 4 15,1-1-2-15,2-1 1 0,1-1 0 16,-1-2-1-16,3-2-2 0,-2-2 0 0,4-4-5 16,3-3 1-16,-2-2-4 0,6-1-12 0,2-3-13 15,-1 0-19-15,4 1-32 0,-1 2-30 0,0 1-46 0,-1-1-45 16,2 7-241-16,-4-3-479 0,-3 2 213 0</inkml:trace>
  <inkml:trace contextRef="#ctx0" brushRef="#br0" timeOffset="-141080.91">11251 10014 56 0,'0'0'240'15,"0"0"-12"-15,0 0-12 0,0 0-19 0,0 0-17 16,0 0-22-16,0 0-12 0,0 0-17 0,0 0-9 15,0 0-14-15,0 0-13 0,0 0-6 0,0 0-6 16,0 0-9-16,0 0-5 0,0 0-4 0,23-1-5 16,-18-1-6-16,4-1-5 0,0 0-2 0,0 1-3 15,4-4 0-15,0 2-6 0,-1-1-1 0,6-1-5 16,-1 1-4-16,1 0 1 0,0 1 1 0,-3-2-6 16,-1 2-2-16,-1 0-5 0,-3 1 1 0,-1-1 0 15,-3 0-5-15,2 2 2 0,-3 1 1 0,-1 0 0 16,1-2 0-16,0 1-2 0,-5 2 5 0,4-1 0 15,-4 1-4-15,0 0-1 0,5-4-2 0,-5 4-1 16,0 0-3-16,0 0 2 0,0 0-2 0,0 0-3 0,-23 10-3 16,13-4 4-16,-2 1-1 0,-3 0-2 0,-4 4 2 15,0 1 1-15,2-1-1 0,-7 2-2 0,6-2-1 16,1-3 3-16,-1 2-2 0,3-1 2 16,4-2-2-16,3-2-2 0,-1-2 1 0,4-1-2 0,1 1-3 15,0-2 4-15,0 2-4 0,4-3 7 0,-1 4-4 16,1-4 2-16,0 0-2 0,0 0 3 0,23-7 2 15,-14 2-2-15,3 1 4 0,0-2-6 0,0 3 3 16,-1-1-1-16,2 1 2 0,-3-2-3 0,1 1-15 16,-3 1-11-16,1-2-25 0,0 0-17 0,0 0-25 15,-2-1-23-15,-1 2-30 0,1-5-29 16,-1 2-211-16,0 0-417 0,2-2 185 0</inkml:trace>
  <inkml:trace contextRef="#ctx0" brushRef="#br0" timeOffset="-140162.59">11831 9783 120 0,'0'0'231'0,"0"0"-21"0,0 0-22 0,2-5-20 16,-2 5-21-16,0 0-20 0,0 0-9 0,0 0-8 15,3 14-12-15,-1 0-8 0,-1-2-11 0,0 5 3 16,4 8-14-16,-4 0-3 0,-1 5-5 0,3-1-8 16,-2 1-2-16,3-1-5 0,-2-4-3 0,1-6-7 15,5-4-2-15,-4 0-4 0,3-5-1 0,1-2-3 16,1-2-3-16,-4-4 4 0,4-4-6 0,0-3-2 15,0 1 0-15,1-6-1 0,1-4 4 0,-2 0 11 16,-3-3 3-16,4-1 9 0,-2 0 10 0,-2 0-2 16,1 3-3-16,-4 4 0 0,0 4-5 0,-2-2-7 15,2 3-5-15,-2 0-2 0,2 2-6 0,-1 0-11 16,-2 4-2-16,3-2 3 0,-3 2-2 0,4 9-2 16,-2 3 2-16,1 5-1 0,-1-2-2 0,2 2 0 15,0 2 0-15,2 1 0 0,-1-2-2 0,3-3-5 16,2 1 0-16,-1-1-3 0,4-1-1 0,1-6-1 15,0-4 1-15,0-3-1 0,-1-2 1 0,6-7-1 0,-1-2 3 16,2-8 0-16,-2-2 3 0,-6-1-1 0,-2-3 1 16,-2-3 11-16,-4-1-3 0,-4 1 14 15,-2-1 4-15,0 8 8 0,-2 2 5 0,1 2-3 16,-2 0-6-16,0 6-6 0,-1 2-2 0,2 2-6 0,-4 1-7 16,3 3-23-16,-1-1-26 0,-1 4-40 0,7-1-42 15,-14 5-48-15,8-3-41 0,2 4-249 16,0-3-495-16,2 1 219 0</inkml:trace>
  <inkml:trace contextRef="#ctx0" brushRef="#br0" timeOffset="-139846.27">12349 9551 169 0,'0'0'188'0,"0"0"-16"0,1-5-21 0,-1 5-18 16,0 0-6-16,0 0-9 0,0 0-11 0,0 0 7 16,5 12-1-16,-1-5 7 0,0 3-8 0,1 1 0 15,-1 1-11-15,1 4 8 0,0 2 3 0,-1 6 1 0,0 1-12 16,1 2-3-16,-1 1-4 0,2 1-2 16,-1 1-7-16,-1-3-6 0,0 6-4 0,0-6-9 15,0 1-6-15,2-2-3 0,-2 0-4 0,0-11-8 16,-2 1-4-16,-1-6 1 0,1-3-6 0,-1 0-2 0,0-1-4 15,1-3-2-15,-1 2-15 0,1-1-28 16,-2-4-33-16,3 1-40 0,-3-1-42 0,0 0-35 16,10-7-34-16,-5 2-56 0,-5 0-145 0,2-1-434 15,-1 1 192-15</inkml:trace>
  <inkml:trace contextRef="#ctx0" brushRef="#br0" timeOffset="-139713.64">12434 9878 191 0,'0'0'230'15,"-1"-4"-21"-15,1 4-20 0,0 0-21 0,-1-5-17 16,1 5-17-16,4-4-12 0,0 1-12 0,1-3-28 16,2 0-35-16,5-2-33 0,1-2-43 0,3-2-46 15,-2 0-56-15,0 1-105 0,3-1-254 0,-2-1 112 16</inkml:trace>
  <inkml:trace contextRef="#ctx0" brushRef="#br0" timeOffset="-139354.56">12847 9429 149 0,'-10'-3'155'16,"5"3"-8"-16,-1-1-14 0,6 1-5 0,-15 3-14 15,9-2-6-15,0 2-11 0,-2 0-5 0,2-1-9 16,-1 0-9-16,3 2-8 0,2 0-7 0,-2 0-8 15,0-1-4-15,3 1-4 0,-2 4-4 0,3-2-7 16,-1 5 0-16,1 0-4 0,1 2 1 0,2 2-7 16,2 3 10-16,-4 2 7 0,3 5 4 0,-3-1 17 15,6 2 1-15,-6-2 11 0,3 3-3 0,1-1 11 0,-1 2-6 16,2 1 2-16,-3-1 8 0,3 0 2 16,-2 3-3-16,3-1 6 0,-5-1-2 0,3 1-6 15,-2 1-8-15,0-3-3 0,3-4-10 0,-3-5-6 16,1-1-5-16,1-4-1 0,2-1-3 0,0-4-6 0,4 0 0 15,3-5-4-15,2 1-4 0,6-4-3 16,6-3-13-16,0 1-38 0,-7-2-49 0,-1 0-58 16,-2 0-63-16,-1-2-75 0,-7-2-190 0,0 3-495 15,-5-2 219-15</inkml:trace>
  <inkml:trace contextRef="#ctx0" brushRef="#br0" timeOffset="-139112.14">13190 9762 104 0,'0'0'212'16,"1"-3"-19"-16,-1 3-14 0,0 0-24 0,0-5-14 15,0 5-16-15,0 0-8 0,0 0 5 0,0 0-3 16,0 0-3-16,0 0-4 0,1 13-6 0,2-8 7 16,-3 4-12-16,0-3-2 0,0 6 0 0,1-3-5 15,3 3-8-15,-4 1-8 0,0-1-7 0,1 0-3 16,-1 0-7-16,-1 1-7 0,1-2-4 0,0 2-4 15,0-2-21-15,1-3-37 0,-2-1-38 0,1-4-27 16,0-3-47-16,-4 4-55 0,4-4-59 0,0 0-123 16,-1-14-392-16,1 7 174 0</inkml:trace>
  <inkml:trace contextRef="#ctx0" brushRef="#br0" timeOffset="-138980.49">13116 9657 33 0,'-2'-3'174'0,"2"3"-15"16,-1-5-21-16,0 2-31 0,1 3-44 0,0 0-42 16,1-5-55-16,-1 5-77 0,1-4-119 0,-1 4 54 15</inkml:trace>
  <inkml:trace contextRef="#ctx0" brushRef="#br0" timeOffset="-138475.33">13157 9347 85 0,'0'0'114'0,"0"0"-7"0,0 0-7 16,10-4-8-16,-4 2-2 0,3 0-8 0,0-3-1 15,5-3 0-15,0 1 2 0,7-1-7 0,3-5-6 16,3 2-2-16,-2-2-6 0,2 1 2 0,-4 1-5 15,5 0-1-15,-11 4 7 0,-2 0 1 0,-2 1 7 0,-3 2 11 16,-1 1 17-16,-2-1 4 0,-1 2-3 0,-2-1-7 16,1 2-10-16,0 0-11 0,-1 0-7 15,-4 1-13-15,0 0-6 0,5 3 2 0,-2 1-12 16,-3 3 1-16,2 0-5 0,-2 4-4 0,3 5-7 0,-2 0 0 16,4 4 3-16,-1-2-4 0,1 10 13 0,0-2 2 15,3 2 8-15,1 2-3 0,-2 3 1 0,2-3 3 16,5 3 0-16,-9-1-4 0,7-1-2 15,-2 0 8-15,3 4 0 0,-3-1-1 0,-2-4 1 0,2 1-1 16,0-1-6-16,1 0 1 0,-1-1 0 0,-1-2-5 16,0 1-1-16,-1-1-2 0,-1-10-3 0,-1 1-3 15,1-2 3-15,-2-1-7 0,0-4-3 0,-1 0-4 16,0 0 2-16,-1-2-3 0,1 0-3 0,-1-2-1 16,0-2 0-16,-2 1-4 0,1-1 2 0,-2-1 5 15,2 0-4-15,0-1 0 0,-1 0-3 0,-1-3 4 16,2 5 10-16,-2-5 1 0,-2 6 2 0,2-6 3 15,-3 5-3-15,0-3 1 0,-1 1-9 0,-2 2-4 16,-3 1 0-16,-3-4-3 0,-4 5-19 0,-10 2-49 16,-2 1-44-16,-4 1-75 0,-2 1-79 0,-19 1-315 15,1 2-617-15,-6-4 273 0</inkml:trace>
  <inkml:trace contextRef="#ctx0" brushRef="#br0" timeOffset="-136622.65">6708 11461 64 0,'0'0'183'0,"-7"3"-16"0,7-3-16 0,0 0-15 15,0 0-15-15,0 0-13 0,0 0-11 0,0 0-9 16,0 0-7-16,25-7-7 0,-10 1-5 0,7 1-10 15,-2-2-8-15,8-4 0 0,8-3-2 0,-3-2-9 16,17-6 0-16,0-3-3 0,0 4 8 0,0-3-7 16,2 4 1-16,-3-2 1 0,-1 2 0 0,-15 2-10 15,3 3-1-15,-3 1-5 0,1-3 0 0,-1 4-2 0,-5 0-4 16,0 2 0-16,-2 0 1 0,-12 5-3 16,-2 0 3-16,0 3-7 0,-7-1-3 0,4 0 0 15,-4 2 3-15,-1-1 0 0,1 1-2 0,-1 0-5 16,-4 2-13-16,5-4-9 0,-5 4-16 0,1-2-19 15,-1 2-13-15,0 0-24 0,0 0-27 0,0 0-16 16,-6 11-9-16,-3-3-110 0,0-1-271 0,-4 1 120 16</inkml:trace>
  <inkml:trace contextRef="#ctx0" brushRef="#br0" timeOffset="-135881.06">6766 11594 113 0,'0'0'112'0,"19"-4"-16"15,-8 2-11-15,0-3-6 0,1 1 4 16,7-5-11-16,5-3 8 0,4-2 1 0,6 0-7 0,2 0-1 16,13-9-8-16,0 1 2 0,2-1-10 0,-1 3-6 15,1-3 6-15,-4 3-4 0,3 1-1 0,-15 4-8 16,2 5-8-16,-4-1 3 0,-6-1-1 0,-2 5-5 15,-6 2 2-15,-7 0 0 0,1 1 12 0,-3 0 19 16,-1 1 8-16,-1 0 9 0,-5 1-12 0,4-1-4 16,-6 0-6-16,3 0-6 0,-4 3-7 0,5-3-7 15,-5 3-3-15,4-2-7 0,-4 2-1 0,1-3-1 16,-1 3-7-16,4-3-2 0,-4 3 0 0,0 0-1 16,4-3-2-16,-4 3-3 0,1-2 0 0,-1 2-1 15,0 0-1-15,0 0-2 0,0 0 0 0,0 0 1 16,4-3 0-16,-4 3-1 0,0 0-2 0,0 0 0 15,0 0-5-15,0 0 3 0,0 0 0 0,0 0-1 16,0 0 0-16,0 0 0 0,0 0 6 0,0 0-11 16,0 0 4-16,0 0-4 0,0 0 1 0,0 0 3 15,0 0-3-15,0 0-1 0,0 0 0 0,0 0 2 16,0 0 0-16,0 0 1 0,0 0 1 0,0 0-4 16,0 0 0-16,0 0 3 0,0 0-4 0,0 0 0 15,0 0 6-15,0 0-4 0,0 0 3 0,0 0-5 16,0 0 2-16,0 0 0 0,0 0-2 0,0 0 3 0,0 0-1 15,0 0 3-15,0 0-3 0,0 0 0 0,0 0 1 16,0 0-1-16,0 0-1 0,0 0 2 16,0 0-1-16,0 0-4 0,0 0 6 0,0 0-3 15,0 0 2-15,0 0 0 0,0 0-2 0,0 0 2 0,0 0-3 16,0 0 2-16,0 0 2 0,0 0 1 0,0 0-3 16,0 0-1-16,0 0 0 0,0 0 2 15,0 0-1-15,0 0 3 0,0 0-6 0,0 0 4 16,0 0-4-16,0 0 3 0,0 0 0 0,0 0 0 0,0 0 1 15,0 0-1-15,0 0-1 0,0 0 2 0,0 0-4 16,0 0 2-16,0 0 0 0,0 0 2 0,0 0-1 16,0 0 0-16,0 0 3 0,0 0-1 15,0 0-2-15,0 0 2 0,0 0-1 0,0 0-1 0,0 0 0 16,0 0 2-16,0 0-3 0,0 0 1 0,0 0 0 16,0 0 1-16,0 0 4 0,0 0 0 15,0 0-7-15,0 0 4 0,0 0-1 0,0 0-13 0,0 0-18 16,0 0-34-16,0 0-27 0,-17 0-24 0,17 0-19 15,-6 5-24-15,1-2-12 0,-3 0-158 0,3 0-353 16,-8 1 156-16</inkml:trace>
  <inkml:trace contextRef="#ctx0" brushRef="#br0" timeOffset="-135463.15">7188 11465 188 0,'0'0'202'0,"0"0"-21"0,0 0-23 15,0 0-18-15,0 0-10 0,0 0-12 0,0 0-16 16,8 15-12-16,-3-4 0 0,3 5-6 0,-1 4 8 16,6 4-1-16,0 4-1 0,1 1 5 0,0 3-1 15,1 1 2-15,-2 2-8 0,5 8 1 0,0 0-3 16,-8-10 0-16,3-2 4 0,0 0-7 0,-2-2 1 16,-2 0-5-16,2-1-6 0,-4-3-6 0,1-2-8 15,-3-5-3-15,-1-3-7 0,0-4-7 0,-1-1-3 16,1-3-1-16,1 0-1 0,-4-1-4 0,-1 0-2 15,3-1 0-15,0 0-4 0,-2-2 2 0,0 0-3 16,-1-3-1-16,2 3-13 0,-2-3-25 0,2 3-26 0,-2-3-35 16,0 0-28-16,-5 3-33 0,5-3-27 0,0 0-30 15,0 0-44-15,-10-1-173 0,10 1-441 0,0 0 196 16</inkml:trace>
  <inkml:trace contextRef="#ctx0" brushRef="#br0" timeOffset="-135204.84">7307 12119 98 0,'0'0'157'0,"-9"1"-12"16,9-1-18-16,0 0-15 0,-5 1-5 0,5-1-12 0,0 0-6 16,0 0-8-16,0 0-3 0,0 0-5 0,14 4-15 15,-14-4-2-15,15-3-2 0,-3 1-6 0,-2 0-10 16,3-3-2-16,5 0-10 0,4-3-24 0,2-3-13 16,1-2-12-16,0-1-14 0,-2-1 2 0,1-2 4 15,-1 1 6-15,-5-1-4 0,-4 2 0 0,0-1 5 16,-4 3 16-16,-2 3 14 0,-3 2 32 0,-1 2 15 15,-2 0 14-15,1 1 14 0,-2 2 0 0,2 0-6 16,-3 3-7-16,0 0-8 0,-10 9-10 0,-2 3-1 16,-2 9-1-16,-4 3-7 0,-1 6-13 0,-8 9-13 15,-3 1-42-15,0-1-56 0,1 0-77 0,-3 0-127 16,9-11-310-16,-4-2 137 0</inkml:trace>
  <inkml:trace contextRef="#ctx0" brushRef="#br0" timeOffset="-133032.91">13601 2823 97 0,'-10'-2'208'0,"5"-1"-16"0,-3-1-5 15,3 3-9-15,-4-1-4 0,0-3-21 0,-1 3-11 16,2 0 5-16,0 0-4 0,-2 0-8 0,1-1-13 16,-2 2-14-16,1 0-12 0,-2 2-11 0,0 1-11 15,0 4-7-15,-2-1-11 0,0 5-3 0,-3 3-7 16,3 6-1-16,-5 5-2 0,5 6-5 0,1-3-4 15,2 6-2-15,-1 1-5 0,1 0-3 0,3 1 2 16,0-2-2-16,2 0-3 0,2 1-7 0,3-1 0 16,1-6-18-16,4 0-3 0,1-10-2 0,0-3 3 15,4-4 0-15,-1-4 3 0,-1-3 0 0,3-3 1 16,1-4-2-16,4-4 5 0,-1-3-5 16,4-9 5-16,0-2-4 0,-4-4 3 0,-1-2-1 15,-3 0 2-15,-5-5-2 0,4-14 1 0,-3-1-5 0,-6 2 4 16,-6 0 0-16,2-2-4 0,-5-4 2 0,-5-3-1 15,0-3-2-15,-13-27-4 0,8 28 1 0,-17-23-1 16,4-1 5-16,6 28-7 0,0 3 5 0,0 2-1 16,3 3-1-16,4 19 35 0,5 3 13 15,0 8-8-15,3 2-3 0,4 4-1 0,-3 1-5 16,6 0-5-16,-2 5 3 0,2-3-10 0,0 2-4 0,1 1-6 16,1 1-1-16,2 2-1 0,0 0-2 0,0 0 0 15,0 13 2-15,5-2 4 0,0 6-2 0,4 11 3 16,3 4 1-16,3 12-1 0,4-2-3 0,-2 4 4 15,-2 1 0-15,3 4 3 0,0-4-2 16,0 1 4-16,-2-2-1 0,2-1 1 0,-1-2 2 16,-3-10-5-16,3 0 3 0,0-1 0 0,0 0 0 15,1-2-1-15,0-1 5 0,1 0-5 0,3-1 0 0,-4 1 1 16,-2-5 3-16,1 0-4 0,2-5 6 16,-4-5-3-16,-2-1-17 0,0-1-28 0,-3-2-29 15,-1-2-37-15,0 0-33 0,1-2-32 0,-2 2-42 16,-3-4-186-16,0 0-426 0,-5-4 188 0</inkml:trace>
  <inkml:trace contextRef="#ctx0" brushRef="#br0" timeOffset="-132317.37">13849 2767 50 0,'0'0'234'0,"-1"-5"-18"0,1 5-27 16,0 0-19-16,0 0-22 0,0 0-15 0,0 0-17 16,0 0-7-16,10 11-12 0,-2 0-4 0,3 3-12 15,2 9-6-15,0 1-4 0,4 3-4 0,-5 8 4 16,1-1-4-16,4 13 4 0,-2-4-7 0,2 1-1 15,-3-10 0-15,-1-1-9 0,0 1-1 0,3 0-4 16,-1 10-5-16,-2-17-3 0,-5-1-5 0,2-2-2 16,-5-9 1-16,0-4-5 0,-2 0 9 0,-2-2 18 15,2-5 25-15,-2 3 16 0,0-2 21 0,-1-5 16 16,0 0 8-16,4 5-11 0,-4-5-18 0,0 0-5 16,0 0-14-16,-9-21-18 0,1 1 0 0,-1-5-11 15,-5-4-6-15,4-1-13 0,-3-4-5 0,-5-10 2 16,3 1-2-16,-6-2-10 0,4-1-1 0,-6 1-6 15,3 0-8-15,-1 0-2 0,-2 2 2 0,2 2-29 16,6 11 20-16,-2-1 0 0,2 1-5 0,2 1 5 16,1 5-4-16,3 0 2 0,2 6-2 0,1 0-2 15,1 0-8-15,1 3 2 0,3 1 4 0,1 6-3 16,0-5-2-16,0 5 4 0,2-3-5 0,8 2 0 16,-5 1 9-16,6 2-12 0,0-1 3 0,7 2-2 15,1 0 1-15,2 1 2 0,-1 4 0 0,10 3 2 16,-4 1-1-16,-4 1-3 0,2 6-2 0,3 1 3 15,-12 0 2-15,6 4 3 0,-3-3-2 0,-5 2-30 16,-2 1 24-16,-2 0 3 0,0-2 0 16,-5 4-11-16,-4-2 12 0,0 1 10 0,-6 1-7 0,-2 0-15 15,-10 6-19-15,1-4-35 0,-7 3-30 0,-3 0-40 16,-3-3-50-16,-1 1-85 0,-1-1-285 16,0-4-606-16,1-1 269 0</inkml:trace>
  <inkml:trace contextRef="#ctx0" brushRef="#br0" timeOffset="-128389.36">681 13893 177 0,'0'0'178'0,"0"0"-14"15,0 0-22-15,0 0-5 0,0 0-18 0,0 0-11 16,0 0-12-16,0 0-14 0,0 0-11 0,0 0-7 15,0 0-12-15,0 0-4 0,0 0-6 0,0 0-2 16,0 0-6-16,0 0-3 0,10 46 0 0,-5-27-3 16,4 5 29-16,-4 0-10 0,0-5 5 0,-2 0-19 15,2 8 4-15,0-1-6 0,-4-8-1 0,0 1-2 16,2 1-4-16,-2-1-1 0,1-4-2 0,-1-3-2 16,0 0 1-16,0-2-3 0,1 1-2 0,-1-7 7 15,-1 1-8-15,0 1 2 0,0-2 16 0,1-1 19 16,-1 1 14-16,0-4 15 0,3 5 6 0,-3-1 11 15,0-4-9-15,0 0-9 0,0 0 0 0,0 0-9 16,0 0-11-16,0 0 0 0,0 0-5 0,-18-33-9 16,18 33 3-16,-9-23-7 0,5 12-5 0,2-6 3 15,-6 2 2-15,4-2-5 0,-1 1-7 0,1-1-3 16,2 0-11-16,2-1 12 0,-2 1-2 16,2-1-4-16,0 18 7 0,0-29-1 0,2 16-4 15,-2 13-4-15,6-28-4 0,-1 11-3 0,0 7 1 16,0-1-2-16,2-3-3 0,2 4 0 0,-2 2-7 15,0 0 8-15,1 3-9 0,0-3 3 0,-1 4-5 16,0 2-3-16,1 2-6 0,6 1-3 0,-5 4-9 0,1 3 4 16,3-2 5-16,-3 8 0 0,3-1-3 0,-4 1 2 15,0 3 0-15,0 1 3 0,0-2 3 16,-4 1-2-16,1-1-1 0,0 4 0 0,-3-3 2 16,0 1 4-16,1-3-1 0,-3 0 0 0,-1-2 5 15,2-1-4-15,-2-4 0 0,0-1 4 0,2-1 1 16,-1-2 1-16,-1 0 5 0,0-1 1 0,1 1 3 15,-1-4 0-15,0 0 1 0,0 0 0 0,0 0 7 16,0 0-9-16,0 0 1 0,0 0-3 0,-7-12 4 16,4 6 2-16,1-2 0 0,2 1 18 0,-2-4-3 15,1 1-5-15,0-4 2 0,2-4-7 0,0 3-3 16,2 2 0-16,-2-4 0 0,3 1-1 0,0 2 2 16,-2 2-9-16,5 0 0 0,-3 1-4 0,1-1 4 15,2 2-3-15,0-1 0 0,-1 3-2 0,3 1 1 16,0-3-2-16,-1 6-1 0,-1-5-1 0,-1 5-4 15,0 2-11-15,-1 0-4 0,-5 2 2 0,14-1-2 16,-14 1-2-16,15 5-1 0,-6 2 3 0,-1 1 1 16,-3 2 2-16,4 2 0 0,-1 3 1 0,-3 1 1 15,-1-1 0-15,-3 5 2 0,3-4 3 0,-3 2-1 16,3 0 2-16,1 0 1 0,-5 3 1 0,4-3 4 16,-3-2 2-16,2 1-2 0,-3-3 0 0,1 1 1 15,3-3-24-15,-4 0-25 0,0-2-34 0,0-1-32 16,0-3-29-16,0 2-30 0,1-5-23 0,0-2-29 15,-1-1-166-15,0 0-428 0,0 0 190 16</inkml:trace>
  <inkml:trace contextRef="#ctx0" brushRef="#br0" timeOffset="-127868.64">1445 13873 86 0,'-4'-3'197'0,"4"3"5"0,-4-7-2 0,2 2-12 16,2 5-20-16,-8-8-18 0,2 3-18 0,2 1-2 15,4 4-6-15,-8-7-9 0,8 7-11 0,-6-4-16 16,6 4-10-16,0 0-10 0,-17 2-4 0,17-2-14 15,-10 3-5-15,2 1-4 0,1 2-8 0,1 3 0 16,-4 5-4-16,1 0-1 0,2 3-5 0,-1 1-2 16,1 1-1-16,0 5 0 0,2 1-2 15,1-5-4-15,0 5 1 0,4 0-1 0,-1-8-4 16,1 1-2-16,1 1 2 0,3-7 0 0,0-1-4 16,0-2 1-16,-3-3 3 0,6-2-4 0,-1 0 5 15,0-4 2-15,-6 0-1 0,18-7 2 0,-10 2-5 0,-1-2 2 16,2-3 3-16,1-5 1 0,-3 0-7 0,1-1-1 15,3-2 3-15,-5-1 1 0,-3 0 3 0,1 2-2 16,-2 4 14-16,-3 2 8 0,2 0 2 0,2 1-1 16,-3 3-11-16,0 7 0 0,1-8-4 15,-1 8-12-15,0-6-1 0,0 6-5 0,0 0-1 16,0 0-2-16,0 0 1 0,0 0 0 0,0 0 0 16,8 19 1-16,-4-8-1 0,-3 0-1 0,5 4 2 15,3 1 1-15,4-2 0 0,-3 2 1 0,8 7 2 0,-1-7-4 16,-3-4 4-16,2 3 1 0,4 2-7 0,-2-5-21 15,-3-3-37-15,-5-1-36 0,0-2-43 16,2-2-41-16,-4-1-48 0,-8-3-148 0,0 0-406 16,0 0 181-16</inkml:trace>
  <inkml:trace contextRef="#ctx0" brushRef="#br0" timeOffset="-127612.05">1717 13900 5 0,'0'0'208'0,"0"0"-21"0,4-3-22 16,-4 3-16-16,0 0-16 0,0 0-6 0,22 8 2 15,-12-1 4-15,2-1-11 0,5 3-13 0,0 1 11 16,7 4-10-16,-5-4-5 0,8 4-6 0,0 0 1 16,0 0-17-16,-4-2-6 0,-5-1-7 0,-2-1-7 15,2-2-9-15,-4 2-1 0,-2-2-5 0,-3-2-6 16,-1 0-4-16,0 3 0 0,-3-3-8 0,-1 1 2 15,0-2-15-15,-3-1-23 0,-1 1-21 0,0-5-27 16,0 0-43-16,-9 9-34 0,9-9-56 0,-10 0-171 16,10 0-387-16,-16-7 172 0</inkml:trace>
  <inkml:trace contextRef="#ctx0" brushRef="#br0" timeOffset="-127438.71">2007 13889 188 0,'0'0'270'0,"0"0"-27"0,0 0-29 16,0 0-26-16,0 0-24 0,0 0-15 0,-11 13-14 16,2 4-11-16,-7 12-10 0,-1 1-12 0,-9 13-12 0,-1 3-8 15,-1-5-6-15,6 1-4 0,4-11-17 16,4 3-44-16,2-8-51 0,0 2-52 0,7-9-71 16,-3-2-168-16,6-8-358 0,0-3 159 0</inkml:trace>
  <inkml:trace contextRef="#ctx0" brushRef="#br0" timeOffset="-127113.08">2383 13522 118 0,'0'0'153'0,"0"0"-11"0,0 0-12 15,-19 12-2-15,6 1-3 0,3 4-4 16,-3 8-11-16,-4 4 1 0,3 4 0 0,-1 13-3 16,2 4-3-16,-1 4 0 0,5 0 4 0,1 6-6 0,7-3-11 15,-4 3-7-15,5 0-9 0,5-5-1 16,4-2-7-16,4-3-8 0,7-6-3 0,6-4-6 0,-3-13-19 15,4-4-31-15,6-4-31 0,3-7-38 0,14-6-51 16,-9-6-34-16,10-5-37 0,-13-4-113 16,-1-5-328-16,-4-2 145 0</inkml:trace>
  <inkml:trace contextRef="#ctx0" brushRef="#br0" timeOffset="-120052.37">2834 13873 30 0,'0'0'214'0,"0"-3"2"15,0 3-18-15,0 0-9 0,0 0-11 0,0 0-18 16,0 0-9-16,0 0-15 0,0 0-9 0,0 0-15 16,0 0-9-16,0 0-13 0,0 0-18 0,0 0-9 15,-5 10-9-15,5-7-8 0,4 10-2 0,0 0 0 16,2 5-23-16,3 9-3 0,0 3 2 0,3 1-1 16,4 13-1-16,-4-9 2 0,0-1 2 0,4 10 1 15,-6-10 4-15,7 11-6 0,-5-14 2 0,2 0 1 16,2-1-1-16,-5-3 0 0,2 3-2 0,1-7-1 15,-2 1-3-15,-2-6 3 0,-1-2 1 16,-2-3-2-16,0-2-6 0,-3-2-1 0,0-1-1 0,-2-2 24 16,-1 0 20-16,3-4 16 0,-1 1 15 0,-3-3 5 15,0 5 5-15,0-5-1 0,0 0-7 0,0 0-12 16,0 0-4-16,-9-19-6 0,2 9-3 0,1-3-15 16,1-3-5-16,-5-2 2 0,1-6-10 0,-3 0-2 15,2 0 3-15,1-2-8 0,-4 3-2 16,3-1 1-16,-3-2-9 0,4 0 1 0,-1 1 0 0,-1 1-4 15,1 1 3-15,-1-1-2 0,6 7 0 0,-1-1-3 16,-1 1 0-16,2-2-3 0,-1 1-2 0,1-1-3 16,1 1-2-16,0 0 4 0,3 1 7 0,-2 1-7 15,4 1-6-15,1-3 3 0,-1 3 1 16,1 1 0-16,2 1-2 0,-1 4-4 0,-1-5 1 16,6 4-2-16,-3 0 1 0,2 3-3 0,0-2 0 0,1 3-2 15,3 2-4-15,1 3-3 0,-3 2-7 0,5 2-6 16,-4 2 6-16,8 2-13 0,-9 0-2 0,5 0-11 15,-1 3 4-15,-3 3 3 0,1-1-1 16,-2 3 5-16,-3-5 6 0,0 5-2 0,-1-3 7 16,-1 1 3-16,-2 2 3 0,0-2-2 0,-1-3 4 15,-1 2 5-15,-1-1-1 0,-2 0 1 0,1 0-4 0,-1-5-15 16,1 1-16-16,-2-2-29 0,0-3-49 0,0 2-13 16,1 0-41-16,1-2-47 0,2-2-229 15,0 0-490-15,0 0 217 0</inkml:trace>
  <inkml:trace contextRef="#ctx0" brushRef="#br0" timeOffset="-119722.98">3228 13882 14 0,'1'-5'152'0,"-1"5"-15"0,5-4-15 0,-5 4-24 16,0 0 1-16,17 7-14 0,-11-5-11 0,2 4-8 15,2 3-10-15,0-2-4 0,2 6-8 0,-3 2 2 0,0-3-6 16,1 3 4-16,-1-1 9 0,0 1 2 16,-3-1-13-16,-1-3 3 0,-1 1 4 0,-1-1 8 15,-1 1-2-15,0-5 14 0,-2 0 10 0,2-1 6 16,-4 0 10-16,4 0 12 0,-4-2 17 0,2-4 11 16,-2 2-6-16,2-2-8 0,0 0 4 0,0 0-19 15,-13-11-10-15,9 3-9 0,-2-5-6 0,1-4-4 16,0 1-12-16,0-2-4 0,2 2-7 0,1-1-6 15,-1 1-2-15,2 4-11 0,1 2-6 0,0-3-18 16,1 5-30-16,0-1-41 0,3 5-31 0,-1-3-28 16,1 3-42-16,1-1-39 0,1 3-36 0,4-5-175 15,-3 5-445-15,1 1 197 0</inkml:trace>
  <inkml:trace contextRef="#ctx0" brushRef="#br0" timeOffset="-119271.86">3492 13801 7 0,'0'0'108'0,"0"0"-15"16,0 0 3-16,0 0-14 0,0 0-10 15,0 0 4-15,0 0 1 0,0 0 5 0,0 0 5 0,0 0 4 16,0 0-5-16,0 0 1 0,0 0 5 0,0 0-9 16,0 0-2-16,0 0-2 0,0 0-5 0,0 0-4 15,0 0-9-15,0 0-4 0,0 0-6 0,0 0-8 16,0 0-2-16,0 0-6 0,0 0-5 0,0 0-10 15,-6 11-6-15,6-11 5 0,0 8-2 0,-1-5-2 16,2 4 2-16,-1 1-1 0,-1 2-7 0,2 0 4 16,-1 1 0-16,0-3-6 0,0 4 2 0,0 1-2 15,3 1 4-15,-2 3-1 0,1 0-1 0,2-2 1 16,0 2 0-16,0-2 3 0,-2 1-4 0,5 1 5 16,0-3 2-16,1 0 1 0,-2-3 1 0,1 2-2 15,-1-6 2-15,1 1-2 0,-2-3 4 0,0-2 8 16,0 1-2-16,0-3 6 0,0-1-3 0,-5 0 1 15,10-5 2-15,-6 1-1 0,0-3 2 0,-1 0 5 16,-2 2-3-16,1-8 2 0,-3 2 1 0,0 1-8 16,-2-4 4-16,-1-4-7 0,1 2 2 0,-5 0-7 15,2 1 10-15,2 3-5 0,-1 1 2 0,-1 1-3 16,-1 0-1-16,1 2-6 0,0 1-4 16,1 0-1-16,0 3-8 0,0 2-21 0,-3-3-33 0,1 3-22 15,0 2-31-15,7 0-19 0,-16 5-22 0,8-4-27 16,3 1-23-16,1 0-9 0,-1 2-114 0,0 2-342 15,5-6 151-15</inkml:trace>
  <inkml:trace contextRef="#ctx0" brushRef="#br0" timeOffset="-118635.21">3639 13581 81 0,'-1'-2'183'0,"1"2"-24"0,-3-6-16 16,3 6-18-16,-1-2-21 0,1 2-14 16,0 0-4-16,0 0-11 0,0 0-6 0,4 18-2 0,0-8-5 15,-2 7-5-15,6 1 3 0,1 6 4 0,0 1-5 16,0 4 2-16,9 14 10 0,-9-8 3 0,6 13 5 16,0 3-7-16,-1 2 1 0,1 1 5 0,0 0-5 15,-4 0-6-15,3-3-6 0,-1-2-4 16,-3-1-4-16,4-4 0 0,-5-10-10 0,0-2-3 15,4 3-4-15,-4-4-1 0,0-2-3 0,1 1-6 0,-2-5-1 16,-3-4 1-16,2-4-2 0,-2-3-2 0,0-5 4 16,-3-2 3-16,1-1 4 0,-2-5 0 0,-1-1-5 15,10-4 0-15,-3-3-4 0,0-1 1 16,0-8 0-16,-1-1-5 0,1 0-2 0,-2-2 0 16,0 1-4-16,-3 1 1 0,1-1-2 0,-3 0 2 0,0 3 0 15,-3-5 1-15,-1 4-2 0,-3 0 2 0,2-1-1 16,-4 0 0-16,-3 1-2 0,1 0 7 0,-2 0-13 15,-1 3 2-15,0-1-2 0,-3 1-2 0,7 3-1 16,-4 1 0-16,5 4-1 0,0-4-3 0,0 3 5 16,4 1 0-16,-1 2 1 0,3-1-2 15,-1 0-4-15,2 1 2 0,0-1-16 0,2 4-3 0,-1-5-6 16,1 5 4-16,6-9-2 0,0 4-1 0,1-1 1 16,3 0-4-16,-2-2 2 0,2 2 0 15,2-4 3-15,-6 2 4 0,6-2-3 0,-2 0 4 16,-1-1 8-16,0-4-8 0,1 2 2 0,-5 5 5 15,-1-10-2-15,2 7 8 0,0-1-1 0,-4 0 7 16,1 2 10-16,-1-2 5 0,1 1 1 0,-3 4 4 0,0 1 2 16,0-1 1-16,0 1 2 0,0 1-5 0,0 5-4 15,1-8-8-15,-1 8-3 0,0-5-1 16,0 5-8-16,0 0 1 0,0 0 1 0,0 0-2 16,4 19-3-16,-2-9 0 0,1 3 1 0,0 3-9 15,-2-1-10-15,1 2-12 0,0 0-16 0,-1-5-27 16,0 1-22-16,2-4-32 0,-2-1-28 0,0-3-20 0,1-1 6 15,-1 0-30-15,-1-4-129 0,0 0-357 16,0 0 158-16</inkml:trace>
  <inkml:trace contextRef="#ctx0" brushRef="#br0" timeOffset="-118280.62">4025 13604 5 0,'0'0'259'0,"0"-6"-25"15,0 6-22-15,0-5-21 0,0 5-24 0,0 0-21 16,0 0-17-16,0 0-9 0,0 0-15 0,0 0-11 15,9 21-8-15,-4-6-8 0,0 2-1 0,3-1-9 16,1 7-1-16,0 4 5 0,-3-1-9 0,2 3 1 16,1-2-4-16,-1 1-4 0,-2 0-5 0,4-1-1 15,-2 2-8-15,-3-2-2 0,1-2-2 0,2-1-1 16,-3-9-5-16,2 2 0 0,-4-7-11 0,1 0-14 16,-1-4-22-16,-2 2-9 0,3-7-5 0,0 2-33 15,-4-3-25-15,0 0-42 0,0 0-49 0,20-9-186 16,-17 3-393-16,1 0 174 0</inkml:trace>
  <inkml:trace contextRef="#ctx0" brushRef="#br0" timeOffset="-118140.99">4098 13942 166 0,'0'0'230'0,"-4"-6"-24"16,4 6-17-16,3-6-15 0,-2-1-19 0,3 2-19 15,6 1-11-15,-2-5-19 0,1 3-31 0,0-3-33 16,5 3-54-16,-4-1-41 0,5-1-64 0,-3 2-120 15,-1 1-257-15,3 0 113 0</inkml:trace>
  <inkml:trace contextRef="#ctx0" brushRef="#br0" timeOffset="-117366.97">4446 13467 123 0,'0'0'240'0,"-3"-3"-21"15,3 3-22-15,0 0-25 0,0 0-20 0,-6-1-17 16,6 1-6-16,-11 4-22 0,1 0-10 0,0 0-10 16,1 1-8-16,-2-1-12 0,0 4-3 0,4-1-6 15,-2-1-9-15,0 1-6 0,5 2-6 0,-1-2-5 16,1 1-3-16,0 2-3 0,4-2-3 0,0 2-5 15,3-1-1-15,-2 2-2 0,3 3-3 0,0-3-1 16,1 6 1-16,5 0-10 0,-2 1 4 0,1 0-1 16,2 6 4-16,1 3 4 0,-1-2-1 15,2 3 14-15,-2-1-6 0,1 1 5 0,-1-1 6 16,2-1-1-16,0 1-1 0,1 1 5 0,-4-3 2 0,4 2 8 16,-1-1-1-16,4-3-1 0,-7-5-8 0,-1-1 4 15,2 1-5-15,-2-4-2 0,-1 0 0 0,-2-5 5 16,-1 0-8-16,1-3-5 0,-3 0-15 0,3-1-13 15,-1-2-23-15,1-1-20 0,0-4-33 0,-6 2-45 16,16-11-40-16,-7 1-33 0,-2-1-179 16,2-5-409-16,3 0 181 0</inkml:trace>
  <inkml:trace contextRef="#ctx0" brushRef="#br0" timeOffset="-117153.97">4804 13786 47 0,'0'0'200'0,"0"-5"-13"0,0 5-17 16,0 0-17-16,0 0-16 0,0 0-17 0,0 0-17 0,0 0-10 16,0 0 0-16,0 0 0 0,3 17-9 0,0-7-1 15,0 0-4-15,-1 2-16 0,1 3 0 16,0 1-7-16,-1-1 0 0,-1 2-8 0,0-4-3 16,0-2 5-16,1 2-10 0,0-2-19 0,-2-4-22 15,2-1-19-15,-2-1-25 0,0-5-35 0,0 0-40 16,0 0-40-16,0 0-117 0,0 0-299 0,3-20 133 0</inkml:trace>
  <inkml:trace contextRef="#ctx0" brushRef="#br0" timeOffset="-117020.33">4711 13601 152 0,'-2'-4'166'15,"2"4"-20"-15,-4-4-29 0,4 4-23 0,0 0-43 16,0 0-28-16,0 0-40 0,0 0-41 0,0 0-55 15,0 0-121-15,0 0 53 0</inkml:trace>
  <inkml:trace contextRef="#ctx0" brushRef="#br0" timeOffset="-116589.17">4778 13410 14 0,'0'0'117'0,"0"0"-4"0,0 0-6 15,29-1-7-15,-18-3-10 0,0 2-1 0,6-4-4 16,1 0-3-16,2-1-9 0,-1 0-7 0,2-2-2 16,-1 0-8-16,-3 1 9 0,-2 1-4 0,2-1 3 15,-7 2 8-15,0 2 9 0,-4 2 10 0,1 0 2 16,-2-1-4-16,-5 3-7 0,9-3-9 0,-9 3-12 15,5-2-9-15,-5 2-7 0,0 0-8 0,0 0-1 16,10 9-7-16,-6-3-4 0,-1 2 0 0,3 3 2 16,-1 1-9-16,2 3 0 0,-2 3-5 0,1 5 1 15,3 2 3-15,5-1 0 0,-4 3 6 0,4-1-1 16,3 1 0-16,-2 1 12 0,6 3 2 0,3 13-1 16,-4-16 4-16,2 1 3 0,5 12 0 0,-8-12-2 15,-1 1 7-15,-5-3-13 0,2-4-4 0,-8 3 3 16,-4-6 4-16,0-2-2 0,-3-1 0 0,0-1 9 15,-4-6 3-15,0 1-1 0,-1 0-4 0,-5-2-3 16,-2-1-1-16,-4 0-3 0,1-1-7 0,-11 3-9 16,8-3-31-16,-1-3-37 0,1 1-41 15,5-3-54-15,3-3-58 0,0 2-246 0,10-1-486 0,-12-2 215 16</inkml:trace>
  <inkml:trace contextRef="#ctx0" brushRef="#br0" timeOffset="-116052.62">5588 13646 184 0,'0'0'232'0,"0"0"-21"0,-5 2-16 15,5-2-20-15,0 0-16 0,0 0-20 0,0 0-10 16,0 0-13-16,0 0-7 0,0 0-10 0,0 0-11 16,0 0-4-16,28-6-9 0,-15 3-7 0,-3 1-3 15,2-1-6-15,2-1-3 0,0-3-3 0,6 1-5 16,-3 2-2-16,2-2-1 0,-2 0-7 0,-2 2-5 15,4-4 0-15,-9 5-7 0,2-3-3 0,2 3 2 16,-1-2-7-16,-3 3 0 0,-2-2 0 0,-2 3-3 16,-2-1-1-16,-4 2-5 0,10-4-5 0,-10 4-10 15,8-2-11-15,-8 2-13 0,4-3-12 0,-4 3-13 16,0 0-19-16,0 0-28 0,0 0-15 0,0 0-24 16,0-6-21-16,0 6-28 0,0 0-106 0,0 0-320 15,-22-1 142-15</inkml:trace>
  <inkml:trace contextRef="#ctx0" brushRef="#br0" timeOffset="-115539.93">5665 13510 52 0,'0'-5'167'0,"0"5"-12"16,0 0-7-16,-1-6-15 0,1 6-11 0,0 0-13 15,1-6-9-15,-1 6-4 0,0 0-4 0,0 0-5 16,0 0 2-16,0 0-4 0,0 0 3 0,0 0 3 16,0 0 3-16,-4-4 0 0,4 4 1 15,0 0 3-15,0 0 1 0,0 0 1 0,0 0 0 0,0-6 3 16,0 6 3-16,0 0-4 0,0 0-2 0,0 0-1 16,0 0-6-16,0 0 0 0,-4-4 4 0,4 4-4 15,0 0 0-15,0 0-1 0,0 0-2 0,0 0-3 16,0 0 2-16,-5-4-12 0,5 4 3 0,0 0-7 15,0 0-7-15,0 0 2 0,0 0-17 0,0 0-6 16,0 0-5-16,0 0-10 0,0 0 1 0,0 0-7 16,-10-1-3-16,10 1 2 0,0 0 1 15,0 0-9-15,0 0 18 0,0 0-28 0,0 0 9 16,0 0-1-16,0 0-5 0,0 0 2 0,0 0 0 0,0 0-2 16,0 0-4-16,0 0 2 0,0 0 1 0,0 0-15 15,0 0 12-15,0 0 0 0,0 0 0 0,0 0-2 16,0 0-3-16,0 0 1 0,0 0 4 0,0 0-6 15,0 0-2-15,0 0 3 0,0 0-6 16,5 17 7-16,0-11-2 0,0 4 2 0,-1 0 7 0,4 1-10 16,-3 5 4-16,4-1-2 0,-2 3 0 0,0 0 2 15,-1 0 1-15,1 6 6 0,3 0-13 0,-2-1 1 16,-2-5-3-16,-1 0-34 0,3 1-33 0,-3 0-22 16,-1-3-36-16,1 2-40 0,-1-6-50 15,-2-4-55-15,2 2-53 0,0-3-181 0,-2-4-553 16,-2-3 244-16</inkml:trace>
  <inkml:trace contextRef="#ctx0" brushRef="#br0" timeOffset="-114831.8">6353 13616 150 0,'0'0'209'0,"-7"-5"-17"15,2 3-14-15,5 2 2 0,-5-5-12 0,0 2-7 16,-2 1-20-16,1 0-6 0,1-2-7 0,-3 2-9 16,3-1-14-16,-4 3-13 0,4-2-9 0,-5 3-6 15,-3 0-9-15,4 2-8 0,-4 1-6 0,1 0-9 16,1 3-1-16,0 0-7 0,-2 3-2 0,1 3-5 15,1 0-4-15,2 3-2 0,3-1-3 0,-1 3 1 16,0 5-4-16,3 3 2 0,1-2-4 0,1 2-2 16,2-2 1-16,2-5-1 0,1 0-1 0,2-2-3 15,4-2 7-15,-5-4-3 0,2-1 4 0,3-5-3 16,1 1 10-16,-1-4-12 0,1-2 2 0,4-6-1 16,-2 2-3-16,3-7 0 0,-2-4-2 0,1 1-3 15,-1-9 3-15,-3 0-1 0,-1-2-1 0,-4 0 0 16,-1-5-4-16,-4 2 1 0,0-3 0 0,-1-4-3 15,-3-2-1-15,-9-10-6 0,-1-3-3 0,0 0-3 16,-3 0 0-16,-3 4 2 0,-3 3 1 0,6 15 2 16,1 1-3-16,2 3 5 0,3 7-1 0,0 4 1 15,3 2 4-15,2 3 5 0,2 2-2 0,-1 0 1 16,2 3-8-16,1-2-2 0,-2 3 1 0,4 2 1 16,0 0 0-16,9 10 0 0,-2-1 2 0,4 8-2 15,2 5 3-15,3 1 3 0,2 4-1 0,-1 2 0 16,-1 1 2-16,1 3 3 0,2-2-2 0,4 12 3 15,-9-12-4-15,3-1 2 0,-2-1 3 0,-2 1-1 16,4-2 1-16,-6-5-4 0,3 1 2 0,-2 0-15 16,-5-8-19-16,2 1-24 0,-2-3-30 0,-2-2-35 15,-1 0-25-15,-1-6-34 0,4 4-34 0,-5-5-125 16,2-1-364-16,-4-4 161 0</inkml:trace>
  <inkml:trace contextRef="#ctx0" brushRef="#br0" timeOffset="-114343.64">6595 13622 164 0,'-4'-8'179'16,"4"8"-21"-16,0 0-12 0,0 0-11 0,0 0-2 16,0 0-4-16,11 15 1 0,-4-5 4 0,-3 1-8 15,3 5-3-15,0 2 0 0,1 6-7 0,5 5-9 16,-3 3 5-16,-1 2-6 0,10 13-5 0,-9 0 2 15,4-3-5-15,-1 0-6 0,0 2-8 0,-4-2 0 16,-1-8-11-16,-2-2-4 0,3-2-8 0,-2 0 3 16,0-4-12-16,-2 0-4 0,-2-9-5 0,-1-6-1 15,-1-2-5-15,1-1 17 0,-2-3 19 0,1-1 15 16,0-3-4-16,-1-3-5 0,0 0-8 0,0 0-4 16,-11-11-9-16,4-3-3 0,0-4-2 0,-6-8-5 15,3-4-7-15,-2-6-3 0,-7-11-5 0,2-2-6 16,2 0 0-16,2 2-11 0,-1 0 8 0,3 3 7 15,2 10-10-15,1 3-5 0,0 0 2 0,5 3-4 16,-3 8-2-16,5-5-3 0,0 8 1 0,1 0 1 16,1 0-4-16,2 1-1 0,-1 4-3 0,1 1 8 15,2 0-9-15,1 1-1 0,7-3-4 0,0 3-3 16,-2 3 0-16,2 0-2 0,1 3-5 0,4 2-2 16,-5 0-8-16,1 4-7 0,0 2-2 0,-3-2-10 15,0 6-4-15,-3 1 4 0,-1-1 2 0,-3 3 3 16,-3 1 7-16,-3 3 5 0,-3 1 0 0,-2 0 5 15,-2-1 1-15,0-1 4 0,-1 1 4 0,0-3-1 16,2-4-18-16,3-2-12 0,0-5-42 0,0 1-51 16,5-2-43-16,0 0-47 0,-5-15-52 15,6 7-192-15,4-5-506 0,8-4 224 0</inkml:trace>
  <inkml:trace contextRef="#ctx0" brushRef="#br0" timeOffset="-113880.89">7264 13118 177 0,'0'0'191'0,"0"0"-19"0,-3-7-18 16,3 7-16-16,-9-3-14 0,9 3-15 0,-13 0-14 15,4 0-2-15,-3 2-11 0,-1-1-10 0,3 2-4 16,-3 1-10-16,0 0-4 0,3-1-10 0,0-1-3 16,2 0-6-16,3 1-3 0,-4 1-4 15,5 0-5-15,0-1-6 0,0 1 0 0,3 2-3 0,1-6 3 16,0 9 3-16,0-3-2 0,0 4 1 0,4-2 0 16,1 4 4-16,-1 4 1 0,1 0 11 15,0 2 2-15,3 10 11 0,-3-4-4 0,0 5-4 16,4-3-1-16,-4 4 5 0,0-1 0 0,-1 3 0 0,3-1 7 15,0 3 3-15,-3 0 10 0,1 1-2 0,1-2 1 16,0 14 1-16,-3-14-3 0,5 13 1 0,-3-9 9 16,2-2-12-16,-4 1-3 0,-1-2 5 0,-1-3-2 15,0 0 4-15,-1-3-3 0,0-3-5 16,-1-7-6-16,1 1 1 0,0-3-7 0,0-6 3 0,-1 3-3 16,2-5-1-16,-1-2 2 0,0-2 3 0,1 2-1 15,1-2-1-15,-2-4-8 0,0 0-3 0,17-10-27 16,-6 4-30-16,1-1-45 0,2-3-39 0,-2 1-58 15,2-1-46-15,0-4-60 0,-4 6-230 16,2-5-543-16,1 0 240 0</inkml:trace>
  <inkml:trace contextRef="#ctx0" brushRef="#br0" timeOffset="-110794.72">7586 13440 76 0,'0'0'181'0,"0"0"-21"16,0 0-16-16,0 0-16 0,0 0-11 0,0 0-6 16,0 0-9-16,-5-1-9 0,5 1-7 0,0 0 0 15,0 0 1-15,0 0 0 0,0 0 2 0,0 0 3 16,0 0 1-16,0 0 1 0,0 0 3 0,0 0-3 16,0 0-2-16,0 0-4 0,0 0-6 0,-11 5-7 15,11-5-7-15,0 0-7 0,0 0-4 0,0 0-4 16,0 0-7-16,0 0-2 0,0 0-7 0,0 0-3 15,0 0-2-15,0 0-4 0,0 0-2 0,0 0-3 16,0 0 1-16,0 0-1 0,0 0-2 0,0 0-1 16,0 0 3-16,0 0-2 0,0 0-6 0,0 5-1 15,0-5 1-15,0 0-8 0,0 0 4 0,0 0 3 16,0 0-10-16,-1 3 1 0,1-3 0 0,1 6-2 16,2-1 3-16,-3-1 2 0,1 1-7 0,-1-2 0 15,0-3 0-15,4 6-4 0,-1-1 3 0,-2 0 3 16,-1 1-1-16,1-1-2 0,2 4 2 0,-2-2-1 15,2 0 0-15,-1 0 1 0,1 0-1 0,-2-1-2 16,0 0 3-16,2 0 1 0,-2 0 0 16,-1 0 0-16,4 1-2 0,-4-1 2 0,2 0-2 0,1 3 1 15,-3-4 3-15,4 4 0 0,-3-3-2 0,2 2 0 16,-1-1-2-16,2 1 1 0,-1 1 1 0,-2-1-1 16,1-3-2-16,1 2 1 0,0 0-1 0,-1-1 0 15,-1-2 0-15,1 1 0 0,-1 0 2 0,0-1-1 16,2-1 3-16,-3-3 0 0,1 4-1 0,-1-4 3 15,1 5-3-15,1-3 2 0,-2-2 1 0,0 0 2 16,2 4-2-16,-2-4-1 0,0 0 1 0,0 0 0 16,0 0-3-16,0 0 1 0,0 0-4 0,3 3 4 15,-3-3 0-15,0 0-2 0,0 0 6 0,0 0-6 16,0 0-1-16,0 0 0 0,0 0-1 0,0 0-1 16,0 0-2-16,0 0 3 0,0 0 3 0,0 0 0 15,1 5-2-15,-1-5 2 0,0 0-2 0,0 0-1 16,0 0 3-16,0 0-3 0,0 0 0 0,0 0 1 15,0 0 0-15,0 0-1 0,0 0-2 0,0 0-1 16,0 0 3-16,0 0 0 0,0 0 1 0,0 0-1 16,0 0-4-16,0 0 2 0,0 0 0 0,0 0 5 15,0 0-4-15,0 0 0 0,0 0 2 0,0 0 1 16,0 0-1-16,0 0-1 0,0 0-3 0,0 0 3 16,0 0 2-16,0 0 4 0,0 0-6 0,0 0 2 15,0 0-4-15,0 0-3 0,0 0 5 0,0 0 0 16,0 0-3-16,0 0-1 0,0 0 2 0,0 0-1 15,0 0-4-15,1 4 4 0,-1-4 0 0,0 3-1 16,0-3 3-16,1 4 1 0,1-1-1 0,-2-3 0 16,4 9-1-16,-2-7-1 0,1 3 2 0,-1 3 2 15,1-4-1-15,1 5 0 0,-2-1-3 0,1-2 2 16,2 2-1-16,-1 3 3 0,-2-1 0 0,3-1 0 16,-3 0 0-16,3 1 1 0,-1 0 0 0,0 2-2 15,1-2-2-15,0 1 0 0,-1 0 1 0,-1 2 1 16,0-2-1-16,-2 2-2 0,3 0 4 0,-4-1 1 15,0-1-1-15,0 1 0 0,-2-1 2 0,-1 2-1 16,-1-3-3-16,-1 2 3 0,1-1 2 0,-3-3-3 16,0 2 0-16,-1-4 11 0,-1 1-9 0,2 0 6 15,1-4-2-15,-6-1-3 0,2 1 2 0,2-1 2 16,-2-4-17-16,0-1-21 0,-3 2-24 0,3-2-19 16,1-6-37-16,-4 0-60 0,4-2-33 0,4 0-47 15,-7-2-147-15,6 1-429 0,1-4 190 0</inkml:trace>
  <inkml:trace contextRef="#ctx0" brushRef="#br0" timeOffset="-110183.52">7578 13187 14 0,'0'0'123'16,"0"0"-27"-16,0 0-9 0,0 0-5 0,4 13-9 15,-4-8-10-15,0-5-6 0,4 11-4 0,-3-6 0 16,-1 0-8-16,3 1-4 0,-1-2 0 0,-2 2-2 0,3-2 10 15,-3-4-21-15,2 6 3 0,-2-6 1 16,4 6 1-16,-4-6-2 0,5 1 0 0,-5-1 4 16,0 0 7-16,0 0 10 0,9-9-6 0,-6 4-3 15,-2 0-3-15,-1-1 10 0,1 0 15 0,-1 0-4 0,-1 0 10 16,0 0 5-16,1 6 1 0,-4-10-3 0,3 6-8 16,-2-1-3-16,3 5-6 0,-5-8-1 0,1 6-10 15,4 2-7-15,-4-3-1 0,4 3-8 0,0 0-3 16,0 0-3-16,0 0 1 0,-14 11-2 15,12-7-5-15,-2 3-6 0,0-1-14 0,0 3-9 16,3-2-11-16,-2-1-10 0,2 1-9 0,1 0 4 0,0-3 0 16,0-4-2-16,1 9-8 0,-1-4 6 15,0-5 4-15,3 4 4 0,-3-4 10 0,0 0-16 16,0 0-19-16,0 0-5 0,0 0-22 0,0 0-17 16,0 0-22-16,0 0-124 0,0 0-268 0,-14-18 119 15</inkml:trace>
  <inkml:trace contextRef="#ctx0" brushRef="#br0" timeOffset="-106554.59">8056 13697 100 0,'0'0'155'0,"0"0"-13"0,0 0-8 0,0 0-21 16,0 0-14-16,0 0-6 0,0 0-14 0,0 0-6 16,0 0-6-16,0 0 1 0,0 0-8 15,0 0-6-15,0 0-2 0,18 4 4 0,-18-4-11 0,18-3-1 16,-7 2 2-16,2-1-4 0,0 0-5 0,5-2-1 15,-7 1-4-15,2 2-8 0,1-1 3 0,-4 1 1 16,3-2-6-16,-3 3-3 0,-2-1 0 0,0 1-1 16,-2-1-4-16,2 0-1 0,-2 1-2 0,-6 0 0 15,9-1-3-15,-9 1 1 0,0 0-4 0,9 0 2 16,-9 0-3-16,0 0-2 0,0 0-1 0,0 0-1 16,0 0 6-16,-5 5 0 0,5-5-1 0,-9 6 5 15,0-1-7-15,0 0 6 0,-5 0-7 0,4-1 2 16,-7 5 6-16,7-4 0 0,-3-1-4 0,2 3 3 15,2-4-5-15,0 1 3 0,1-1 5 0,2 0 6 16,1-3 8-16,-1 3 7 0,3-2 8 0,3-1 0 16,-8 2-7-16,8-2 3 0,0 0-2 0,-5 0-4 15,5 0-4-15,0 0 0 0,0 0-7 0,0 0-11 16,0 0-26-16,0 0-33 0,22-9-37 0,-11 5-40 16,6-2-42-16,-6 2-149 0,8-3-343 0,-1 1 153 15</inkml:trace>
  <inkml:trace contextRef="#ctx0" brushRef="#br0" timeOffset="-105982.68">8590 13515 59 0,'-1'-4'219'0,"1"4"-23"0,0 0-20 15,-1-3-16-15,1 3-19 0,0 0-17 0,0 0-15 16,0 0-14-16,0 0-11 0,0 0-7 0,0 15-11 16,0-9-2-16,0 4-10 0,0 2 1 0,1 0-5 0,-1 5-10 15,1-4-3-15,-1 2-5 0,2 1-4 16,-2 1 0-16,0-5-5 0,2 4 3 0,1-1-1 15,1-3-4-15,-2-3 4 0,2-1-4 0,2-2 7 16,-2-3-5-16,1 1 0 0,3-4-4 0,-2-4 7 16,4 1-9-16,-2-3-1 0,1 0 6 0,0-1 1 0,-1-2 17 15,-4 0 12-15,2-1-7 0,-1 0-2 16,-1 2-3-16,2 1 1 0,-2 1-3 0,-4 1 0 16,3 0-3-16,-1 3-6 0,-1-2-5 0,1 1-8 15,-2 3-5-15,2-4-2 0,-2 4-2 0,0 0-2 0,3 9-2 16,-3-2 7-16,0 0-6 0,3 2 1 0,-3 1-3 15,1 1 3-15,1 1 5 0,2-1-8 0,-1-2 2 16,0 1-4-16,3-2-2 0,-1 2-2 16,2-5 2-16,1-1 2 0,2 0 1 0,1-4 1 0,1-1 1 15,-3-4-2-15,0 0-1 0,1 2 4 0,-2-5-1 16,-2-1-3-16,1-3 6 0,-5-4 8 0,2-1 12 16,0 0 5-16,-4 0 7 0,0-4 6 15,-5 2 33-15,1-6-2 0,-1 7 3 0,-3 2 5 16,3 6-20-16,-4-1-8 0,4 1-6 0,0 2-6 0,1 3-5 15,2-2-17-15,-2 3-27 0,1 0-37 16,-2 0-40-16,1 3-39 0,4 1-41 0,-5-2-39 0,5 2-31 16,0 0-209-16,0 0-477 0,0 0 212 0</inkml:trace>
  <inkml:trace contextRef="#ctx0" brushRef="#br0" timeOffset="-105621.15">8989 13209 53 0,'0'-4'155'0,"0"4"-16"16,0 0-16-16,0 0-8 0,0 0-13 0,10 11-12 16,-6-5-3-16,0 0-2 0,3 3 12 15,-1 2 5-15,1 4-6 0,1 1 5 0,0 1 1 0,-1 8 5 16,2-2 5-16,-1 1 4 0,1 3-8 0,-4-2 3 15,-4 1-4-15,6 2-11 0,-6-2-6 0,3-5-4 16,-3 3-11-16,3-5-3 0,0-1-7 0,-3 0-5 16,0-5-6-16,2 0-1 0,-2-2-3 15,2-2-1-15,-1 0-5 0,-2-3-1 0,4-1-4 0,0 0 0 16,-4 1-7-16,3-3-2 0,-1 1-2 0,1-2 1 16,-1 2 2-16,3 0-6 0,-1-2-1 0,1-1-3 15,2 0-3-15,-1-1-10 0,-6 0-12 16,19-2-9-16,-9 0-21 0,4-2-16 0,2-1-19 0,-2 0-18 15,1 1-20-15,3-4-33 0,-4 0-39 0,0 1-25 16,-2 0-16-16,-3-2-141 0,-3 1-390 0,-1 1 173 16</inkml:trace>
  <inkml:trace contextRef="#ctx0" brushRef="#br0" timeOffset="-105425.78">9027 13552 150 0,'0'0'164'0,"0"0"-17"0,0 0-11 0,0 0-16 16,27-6-12-16,-14 3-4 0,6-3-13 0,0-1-30 16,2 2-43-16,-2-3-49 0,6-4-61 0,-7 4-71 15,8-6-176-15,-2 3 77 0</inkml:trace>
  <inkml:trace contextRef="#ctx0" brushRef="#br0" timeOffset="-105007.45">9734 13076 169 0,'-8'2'160'16,"-3"-1"-16"-16,2 2-13 0,-4-1-12 0,-1 3-16 16,-3-1-10-16,0 3-7 0,1 0-8 0,-2-2-7 15,7 1-9-15,-2-1-7 0,4 0 3 0,0-3-13 16,4 4-3-16,-1-3-6 0,3 2-6 0,1-2 0 16,2 1-8-16,-3 0 1 0,3-4-4 0,4 8-2 15,0-2 3-15,2 3-3 0,-1 0-2 0,2 1 10 16,-1 5 8-16,3 2-1 0,-2 2 9 0,1 8 1 15,0 1 6-15,0-1 9 0,-3 2-6 0,0 1 9 16,0-1 7-16,-1 2 7 0,-3-1 3 0,2-2-1 16,-1-1 0-16,0 1-1 0,-1-2 10 0,0-6-11 15,2-1-2-15,-1 1 3 0,1-1-8 0,0-1 5 16,0 0-6-16,0-6-7 0,-1-1-4 0,1 0-3 16,-1-4-1-16,2-1-3 0,-4-1-2 0,4 0 3 15,2 0-2-15,-2-3-9 0,-4-2-16 0,13-2-24 16,-2 0-33-16,1-4-29 0,2-1-54 0,4-2-36 15,-4 0-58-15,3-2-39 0,-5 0-187 0,1 0-473 16,-4 2 211-16</inkml:trace>
  <inkml:trace contextRef="#ctx0" brushRef="#br0" timeOffset="-104750.08">9925 13415 86 0,'0'0'175'0,"0"0"-20"0,0 0-14 15,0 0-19-15,0 0-15 0,0 0-9 0,0 0-10 16,2 12-9-16,-2-9-6 0,1 3 2 0,2 1-2 16,-3-1-6-16,2 0-5 0,2 1-7 0,-4 2 6 15,1 0 4-15,2 1-6 0,-3-1-8 0,0 1-5 0,0-2-4 16,0 2 0-16,1-1-6 0,2-2-19 15,-3 0-45-15,0 0-40 0,0-2-44 0,0-2-46 16,0-3-94-16,-4 3-272 0,4-3 120 0</inkml:trace>
  <inkml:trace contextRef="#ctx0" brushRef="#br0" timeOffset="-104440.87">9937 13259 62 0,'4'2'70'15,"-4"-2"3"-15,0 0 6 0,9-7-3 0,-5 4 20 16,-3-2 16-16,3-1-8 0,-1 1 10 0,-1-1 28 15,-2-1-12-15,1 1-12 0,2 0-13 0,-2 0-5 16,-1 1 0-16,0 2-16 0,0-1-8 0,0 4-11 16,-4-5-6-16,4 5-10 0,0 0-4 0,-7-1-9 0,7 1-6 15,0 0-26-15,-12 7-26 0,8-3-29 16,3-1-32-16,-3 1-27 0,3 0-28 0,-4-1-117 16,2 0-275-16,3-3 123 0</inkml:trace>
  <inkml:trace contextRef="#ctx0" brushRef="#br0" timeOffset="-103602.24">10093 12973 34 0,'0'0'180'0,"0"0"-20"0,0 0-21 0,0 0-9 15,0 0-12-15,0 0-10 0,16 6-10 0,-9-6-13 16,3 0-3-16,5 0-7 0,6 0-6 0,-2-1-5 15,12 0-2-15,1 0-2 0,1-3 0 0,2-2-5 16,0 1-4-16,0 2-2 0,-3-1-5 0,-3 1-3 16,-8-1-1-16,-3 1-2 0,-7 2-2 0,-1 0 5 15,-3 1 5-15,-2 0 2 0,1-1-3 0,-6 1 1 16,9 0-1-16,-9 0-7 0,5 1-9 0,-5-1-1 16,0 0-3-16,4 4-4 0,-2 0-7 0,0 3 4 0,-2-2-3 15,1 4 1-15,1 0-1 0,3 6 2 0,-5 2-2 16,2 7 4-16,2 1-3 0,1 0 2 15,-1 4-2-15,1-3 9 0,0 4 13 0,3-3-11 16,-6 1-2-16,5 0 1 0,-5 0-4 0,5 2-1 16,-3-1 3-16,-3-2 1 0,5 1-2 0,1 1 2 0,-2-3-3 15,3 2 4-15,-2-3-3 0,3-1 7 0,-5-5-2 16,-1-1-2-16,0-1-3 0,4 0 9 0,-2 1 0 16,-3-6-2-16,1-1 6 0,-2-2 0 15,-1 1-1-15,1-3-2 0,-2-1 0 0,-3 2-2 16,-3 1-2-16,-1 0-1 0,-5 0-3 0,-5 2 0 0,-1 1-3 15,1-4 3-15,0 3-18 0,0-4-16 16,0 3-22-16,5-7-36 0,0 2-39 0,1-4-44 16,-1-1-44-16,2-3-48 0,0 0-190 0,1 0-467 15,3-4 207-15</inkml:trace>
  <inkml:trace contextRef="#ctx0" brushRef="#br0" timeOffset="-101450.96">11913 13240 169 0,'1'-5'236'0,"2"0"-7"15,-3 2-12-15,1-1-14 0,-1 4-13 0,0-6-17 16,3 4-15-16,-3 2-17 0,1-4-17 0,-1 4-13 16,0 0-18-16,0 0-7 0,0 0-5 0,8 7-13 15,-3-2-6-15,1 5-4 0,2-1-8 0,2 7 3 16,1-2-3-16,1 2 0 0,2 0-7 0,-1 5-5 16,-3-3 13-16,0 0-4 0,-1-1 4 0,2 0-5 15,-1 0-4-15,-3-3-3 0,-1-4-3 0,-1 0 5 16,-1-1 2-16,-1-3 12 0,0-2 16 0,1 0 11 15,-2 0 14-15,2-3 11 0,-4-1-5 0,0 0-20 16,10-9 5-16,-1 0-6 0,4-7 4 0,0-10-6 16,1-2-11-16,0 1-8 0,9-18-4 0,-1-3-6 15,-2-3-10-15,4-3 1 0,3 1-4 0,-3 1-5 16,3 1-1-16,-1 3 2 0,1 2-9 0,0 3-11 16,-3 1 1-16,-3 12 1 0,-1 3-1 0,0 2-3 15,-6 1 5-15,4 2-14 0,-9 8 3 0,4 0-3 16,-7 4 9-16,1 1-8 0,-2 1-8 0,-1 4-10 15,-3 0-17-15,4-2-12 0,-4 2-10 0,3 2-18 16,-4-2-9-16,4 1-10 0,-4 3-7 0,3-5-7 16,-3 5 1-16,2-4-10 0,-2 4-9 0,0 0-18 15,0 0-17-15,0-2-28 0,0 2-30 0,0 0-22 16,0 0-28-16,0 0-142 0,-9 7-440 0,5-3 196 16</inkml:trace>
  <inkml:trace contextRef="#ctx0" brushRef="#br0" timeOffset="-100929.95">11206 13749 262 0,'4'-3'247'15,"-3"0"-24"-15,2-1-21 0,-3 4-23 0,1-5-17 16,-1 5-18-16,0 0-15 0,14 5-12 0,-6 3-10 16,1-3-10-16,5 10-16 0,-4-1-6 0,-1 4-8 15,-5 1-6-15,4 10-7 0,-7-1-5 0,-5-1-17 16,-5 5-28-16,-1 0-24 0,-8-2-38 0,-5 11-39 16,1-11-42-16,-10 7-48 0,-6-4-112 0,-2-5-323 15,7-7 143-15</inkml:trace>
  <inkml:trace contextRef="#ctx0" brushRef="#br0" timeOffset="-98407">3718 15645 5 0,'0'0'234'0,"0"-3"-23"16,0 3-5-16,-3-4-17 0,3 4-4 0,-7-6-16 16,4 3-18-16,-1 0-5 0,0 1-5 0,-1 0-12 15,-2-1-11-15,7 3-10 0,-7-1-9 0,0-1-8 16,7 2-7-16,-5-1-9 0,5 1-9 0,-8-1-6 16,8 1-7-16,0 0-8 0,-11 4-3 0,6 0-6 15,-2 0-4-15,2 0-7 0,1 0 1 0,-1 6-5 16,-1 0-1-16,0 2-4 0,-1 2-4 0,2 6 2 15,1-4 1-15,-2 4-1 0,3 5-4 0,0 0 2 16,0 0-1-16,2-6-5 0,1 1 2 0,1-4 1 16,2 2-1-16,0-1 3 0,-1-6-2 15,3 0-3-15,-2 0-3 0,1-3 2 0,4 0 4 0,-5-4-3 16,4 0 5-16,2-2-3 0,-4-1 3 16,7-6-2-16,-1 0 1 0,2-1-3 0,-4-1-2 15,5-5 2-15,-5-1-3 0,0-1 2 0,-4-3-1 16,1 1-1-16,-3-3-3 0,0-8 1 0,-2 0-2 0,-1 1 2 15,-5-3-3-15,0-3 2 0,-3-1-1 16,-2-2-2-16,-3-10-1 0,-5 2 1 0,0-1-1 16,3 0 1-16,-2 10 0 0,1-9-1 0,3 13 3 15,1 2-3-15,2 3 2 0,-3 2-2 0,6 7 1 16,0 3-1-16,2 1-1 0,1 3 6 0,2 3 2 16,-3 0 6-16,3 1-5 0,-1 0-1 0,1 2-1 15,0 0-8-15,-1 0 1 0,3 3-7 0,-4-4 1 16,4 4 0-16,0 0-4 0,0 0 3 0,4 25 5 15,1-8-3-15,7 8 7 0,1 2 0 0,1 5 2 16,5 13-4-16,1-3 4 0,-6-10 3 0,8 10-2 16,-4 3-1-16,-4-16-1 0,0 4 1 0,3-2 6 15,-4-1-5-15,2 2 3 0,-1 1 0 0,0-4 1 16,0-2-2-16,0-2 4 0,-5-8 0 0,3 1-7 16,0-3-5-16,1-1-19 0,-4-2-24 0,2-3-17 15,1-3-21-15,-3-2-35 0,2-1-47 0,1-3-52 16,1-2-156-16,-3 0-407 0,-1 0 180 0</inkml:trace>
  <inkml:trace contextRef="#ctx0" brushRef="#br0" timeOffset="-97721.78">4098 15605 11 0,'0'0'194'0,"0"0"-23"15,0 0-21-15,0 0-13 0,0 0-16 0,0 0-12 16,3 19-9-16,-1-6-8 0,2 2-6 0,6 6 3 16,-1 3-3-16,4 2 10 0,1 2-4 0,0 1 4 15,1 2 12-15,0 2-3 0,-2 0 2 0,0 1-10 16,0-2-5-16,-1 2-8 0,-1 0-4 0,-1-1-3 16,-2 2 1-16,1-1-5 0,-3-1-3 0,2-3-4 15,-3-5-6-15,-1-6-8 0,0-4-2 0,-3-5-2 16,2 0 21-16,-2-4 15 0,-1-1 25 0,0-5 12 15,0 5-20-15,0-5 14 0,0 0-12 0,0 0-9 16,-12-12-12-16,7 0-2 0,-6-4-9 0,-2-8-13 16,-1 3 7-16,-4-6-10 0,-1-2-6 0,1-1-10 15,-2-1 4-15,-6-12-11 0,8 12-2 16,-5-11-7-16,5 14 1 0,4 1-2 0,-4 0-7 16,4 0 2-16,1 1 0 0,4 3 0 0,-1 0-1 0,6 6-4 15,-2-1-11-15,5 1 6 0,0-1 7 16,2 4-7-16,-1-1-3 0,1 0-21 0,0 0 22 0,1 3 2 15,5-4 4-15,0 2-3 0,-1 0-2 16,3 0-3-16,-1 5-1 0,-2 0-25 0,0 4 19 16,2-2-1-16,2 2 1 0,2 2-5 0,-3 3-3 15,2-2-5-15,-2 4-1 0,3-1-7 0,0 3-4 16,1 1 6-16,1 0-3 0,-2 0-3 0,-1 1 1 16,1 2-2-16,-2-1 3 0,-1 1 2 0,1 3-2 0,-1-2 3 15,-4 0-8-15,-1 1 7 0,0-1 2 0,0 3-1 16,-4 2 2-16,-3-4 8 0,-1 2-9 15,-2 4 4-15,-3 0-2 0,-2-2-12 0,-1 0-26 16,0-2-12-16,2-3-27 0,1-2-26 0,-1-1-16 16,0-3-30-16,2-1-32 0,4-2-49 0,4 0-210 15,-6-6-498-15,6 0 220 0</inkml:trace>
  <inkml:trace contextRef="#ctx0" brushRef="#br0" timeOffset="-97189.42">4676 15115 65 0,'0'0'168'0,"0"0"-19"15,0 0-14-15,-17 4-15 0,17-4-14 0,-10 4 3 16,5 0-15-16,0 1-10 0,-2-2-14 0,4 1-8 15,-1 1-2-15,0-1-3 0,1 1-6 0,-1 0-2 16,0 1-8-16,3 2-6 0,-1-3-3 0,0 6 0 16,2-1 0-16,0 5-8 0,0-1-3 0,3 3 2 15,-1 2-4-15,2 8 1 0,1-1 0 0,-1 5 6 16,0-4 1-16,1 1 0 0,2-1 14 0,-1 1-4 16,0-1 3-16,-2 1-5 0,4-2-1 0,-2 0 10 15,1 0-1-15,-1 0 6 0,-1 1 3 0,0-1 8 16,-1 1 5-16,2-1-2 0,1-2-5 0,-2-5-4 15,-1-1-5-15,1-1-5 0,1 0-7 0,2 1 2 16,-3-2 0-16,0-1-5 0,2-4-1 0,-1-2 2 16,-1 0-1-16,-1 0-1 0,0-4 1 15,1 0 0-15,1-1-4 0,2-3-16 0,-8-1-37 0,13-2-41 16,-3-4-41-16,3-6-58 0,-2 0-54 0,0-3-175 16,-1-3-425-16,0 0 189 0</inkml:trace>
  <inkml:trace contextRef="#ctx0" brushRef="#br0" timeOffset="-96821.4">5013 15462 22 0,'0'0'231'0,"-3"-5"-36"0,3 5-21 16,0 0-17-16,0 0-17 0,0 0-14 0,0 0-13 16,0 0-12-16,0 0-11 0,9 19-9 0,-5-9-8 15,-1-1-6-15,2 4-5 0,0 2 3 0,0-1-2 16,0 1-7-16,-1 1-6 0,-1-1-3 15,2 0-1-15,-3-1-6 0,1-2-2 0,-2 0-5 0,2-1 4 16,1 1-9-16,-2-4 1 0,1 1-6 0,-2-5 4 16,2 2-9-16,-2-1-1 0,-1-5-11 0,0 0-17 15,0 0-29-15,0 0-23 0,0 0-47 0,8-12-21 16,-7 5-18-16,-2 0-144 0,1-6-315 0,0 4 140 16</inkml:trace>
  <inkml:trace contextRef="#ctx0" brushRef="#br0" timeOffset="-96510.43">4961 15244 91 0,'0'0'103'0,"0"0"1"0,0 0-3 0,0 0-5 15,15-8-7-15,-11 5 18 0,0-1 1 0,-4 4 1 16,1-9 14-16,-1 5-6 0,0-1-2 0,3 0 12 16,-6-2-11-16,3 7-9 0,-4-10-10 0,3 7-5 15,-3-2-13-15,3 0-9 0,1 5-14 0,-8-2-16 16,8 2-36-16,0 0-14 0,0 0-39 0,-14 13-40 15,6-7-57-15,2 5-148 0,2-3-317 16,3 2 142-16</inkml:trace>
  <inkml:trace contextRef="#ctx0" brushRef="#br0" timeOffset="-91005.26">10502 12792 64 0,'0'0'138'0,"0"0"-9"16,0 0-24-16,0 0-5 0,0 0-9 15,0 0-3-15,0 0-5 0,0 0-1 0,0 0-14 16,0 0-2-16,0 0-3 0,0 0-13 0,0 0-5 16,0 0 0-16,0 0-5 0,23-3-3 0,-13 3-2 15,2-3-1-15,1 1-1 0,0 0-8 0,0-1-5 16,4 2 0-16,1-2-6 0,-4 1 3 0,5-2-4 16,-1 2 7-16,0-1-3 0,1 0-4 0,-6 0-2 15,5 2-1-15,-5 0-4 0,1 0 5 0,-3 1-2 0,-2-1-4 16,0 0-5-16,0-1 5 0,-3 2 0 0,2 0-3 15,-8 0 8-15,10-1-2 0,-6 0-7 0,-4 1 2 16,9-1 0-16,-9 1-2 0,0 0 0 16,7-1 1-16,-7 1 1 0,0 0-1 0,0 0-1 0,6 0-2 15,-6 0 3-15,0 0-5 0,5 2 1 0,-5-2-6 16,0 0 9-16,0 0 1 0,5 4-3 16,-5-4-3-16,0 3 3 0,0-3 9 0,4 5-5 0,-3-1-12 15,-1 0 11-15,3 1-2 0,-2 1-5 16,3 4 5-16,0 0 3 0,2 1-1 0,-1 5-7 0,2 1 11 15,-1 1-8-15,0-1 12 0,2 2 0 0,0 6-3 16,-3-2 8-16,5 3 1 0,-1 2 1 0,-3 0-4 16,-2-2 5-16,0 0 2 0,3 4-4 0,-4-1-2 15,2 1 10-15,-1 0-8 0,0-2-2 0,-1 3 9 16,3-3 2-16,-1 2 0 0,-1 0-2 0,2-3 0 16,-1 1-4-16,3 1 5 0,0-2-1 0,2-3-2 15,0 0 4-15,-6-4 0 0,4-1-2 16,1 3 0-16,-3-2-3 0,2-2-1 0,1 7-2 0,-3-10 6 15,0 3-2-15,0-1-2 0,-4-1-3 0,3-4 0 16,0 3-1-16,-1-3-4 0,-1 2-3 0,-1-4 5 16,2 6-2-16,-3-5-4 0,2 0 4 0,0 1-2 15,-1 0 3-15,-1 0-1 0,1-3-7 0,-1 2 2 16,3-2-2-16,-4-2 0 0,1-2 3 0,0 3-2 16,-1-2 0-16,-1 0 2 0,-1 0-4 0,-1 0 2 15,-2 1-2-15,-2 2 2 0,-3 0-1 0,-4 4 1 16,-4-1-3-16,-6 5-3 0,-7-1-20 0,-1 1-26 15,-14 5-28-15,0 0-33 0,-6-2-43 0,1 0-196 16,-5-4-375-16,-1 1 166 0</inkml:trace>
  <inkml:trace contextRef="#ctx0" brushRef="#br0" timeOffset="-89831.72">6866 13414 73 0,'0'0'135'0,"1"-2"-7"0,-1 2-3 0,0 0-15 16,3-3-3-16,-3 3-2 0,0 0-13 0,0 0 1 15,0 0-15-15,0 0-7 0,0 0-11 0,0 0-8 16,0 0-2-16,-15 5-9 0,7 0 0 0,-3 2-6 15,0-2-2-15,0 1-8 0,2 3-1 0,0-4-7 16,-1 2 5-16,2-1-1 0,-1-1-6 0,4 0 5 16,-1-2-11-16,3 2 7 0,1-1-4 0,2 0-3 15,-3-1-4-15,3-3 5 0,3 8-5 0,-2-1 3 16,3-3-12-16,3 3 12 0,-2 3 1 0,3-2-3 16,0 2 6-16,1 1-3 0,-2 0-11 0,4 2 3 0,-1 2 2 15,-3-1 0-15,1 2 8 0,-1 0 0 0,-1 1-7 16,1 2 9-16,1 5-4 0,0 2 4 15,-3-8-1-15,5 6 6 0,-2 1-2 0,-3 0 0 16,0 0 5-16,-1-1 4 0,1 3-3 0,0-3 0 0,-1 3 3 16,0-2 17-16,0 3 5 0,-3 1 0 15,3-3-3-15,-3 3 0 0,-1-3-1 0,3 1-1 16,-3-2-4-16,1-6-1 0,-1 0-1 0,6-1-5 16,-3-1-2-16,1 1 0 0,-3-6 3 0,4 0-2 15,-1 0 1-15,-1-1-3 0,3-1-4 0,0-2 2 16,-2-2-4-16,2 1 3 0,0-3-2 0,0 1 2 15,2-2-4-15,-2-2-2 0,-1 2 0 0,0-1-2 16,0-2 1-16,-1 2-4 0,-4-2-2 0,9 0-2 16,-9 0-2-16,9-3-16 0,-5-1-27 0,1 0-29 15,-4-1-30-15,2-1-34 0,3-2-45 0,-2-1-35 0,-3 2-148 16,1-3-385-16,-2 2 171 0</inkml:trace>
  <inkml:trace contextRef="#ctx0" brushRef="#br0" timeOffset="-89256.26">7046 13835 98 0,'0'0'141'0,"0"0"-20"0,0 0-7 0,0 0-17 16,0 0-7-16,0 0-5 0,0 0-11 0,0 0-1 15,0 0-2-15,0 0-9 0,6 16-4 0,-5-10 4 16,0 0-2-16,0 2-6 0,3 2 15 0,-2 0-7 16,0 3-3-16,2 4-7 0,0-4 0 0,-2-1-4 15,2 3-6-15,-4-3-3 0,3 5-3 0,-1-5 3 16,2 1-10-16,-3-2 2 0,2 0-6 0,2 1-1 16,0-5-1-16,-4 1-3 0,3-4 1 0,0 2-4 15,0-1 3-15,-2 0-3 0,2-3-9 0,0 1-14 16,0-2-16-16,-4-1-15 0,0 0-22 0,0 0-26 15,13-4-32-15,-12 1-32 0,0-1-104 0,2-3-275 16,-3 2 122-16</inkml:trace>
  <inkml:trace contextRef="#ctx0" brushRef="#br0" timeOffset="-88795.49">6911 13683 76 0,'0'0'157'15,"0"0"-18"-15,0 0-10 0,0-4-16 0,0 4-12 16,0 0-6-16,0 0-13 0,0 0-8 0,0 0-8 15,0 0-8-15,0 0-5 0,0 0-10 0,0 0-6 16,0 0-8-16,0 0-3 0,0 0-6 0,0 0-6 16,0 0-1-16,0 0-3 0,5-2-1 0,-5 2 2 15,0 0-2-15,0 0-2 0,0 0 1 0,0 0 0 16,0 0-2-16,0 0 3 0,0 0-2 0,0 0 0 16,0 0-1-16,0 0-4 0,0 0-2 15,0 0 1-15,0 0-2 0,0 0 0 0,0 0 5 0,0 0-2 16,0 0-1-16,0 0 14 0,0 0-12 0,0 0 9 15,0 0 0-15,0 0 1 0,0 0-10 0,0 0-2 16,0 0 2-16,1-4-3 0,-1 4 0 0,0 0 4 16,0 0 1-16,0 0-4 0,0 0 3 0,0 0-3 15,0 0-2-15,0 0 3 0,0 0-4 0,0 0 3 16,0 0-3-16,0 0-2 0,0 0-7 0,0 0-10 16,0 0-21-16,0 0-27 0,0 0-20 0,0 0-34 15,0 0-68-15,0 0-208 0,-5 13 93 0</inkml:trace>
  <inkml:trace contextRef="#ctx0" brushRef="#br0" timeOffset="-84315.83">7169 13891 35 0,'0'0'99'0,"0"0"-6"0,0 0 3 15,0 0-2-15,0 0 3 0,0 0 2 0,0 0-4 0,0 0-4 16,0 0-4-16,0 0-4 0,0 0-13 0,0 0 4 15,-10 2-17-15,10-2 0 0,0 0-6 0,0 0-7 16,0 0-6-16,0 0 2 0,0 0-5 0,0 0 7 16,0 0-14-16,0 0-3 0,0 0-8 0,14-6 3 15,-12 2-2-15,-2 4-2 0,6-2 0 0,-6 2-5 16,5-1-4-16,-5 1 4 0,4-5-1 0,-4 5-2 16,0 0-1-16,2-3 1 0,-2 3-1 0,0 0-8 15,0 0 3-15,0 0-1 0,0 0-4 0,0 0-3 16,0 0 6-16,0 0 0 0,0 0-6 0,0 0 1 15,0 0 12-15,0 0-15 0,0 0 0 0,0 0 6 16,0 0 7-16,-10 9-9 0,6-7 1 0,3 2-1 16,-3-1 0-16,0 4 0 0,0-5 0 0,4-2 7 15,-6 2-7-15,2 2-3 0,0-3 3 0,4-1 4 0,-5 5 3 16,5-5-8-16,-1 3-3 0,1-3 15 16,0 0-13-16,-4 2 9 0,4-2-5 0,0 0-5 15,0 0 7-15,-4 1-6 0,4-1 11 0,0 0 0 16,0 0-1-16,0 0-5 0,0 0 4 0,0 0-6 15,0 0-8-15,0 0 16 0,0 0-6 0,0 0-1 16,0 0 8-16,0 0-3 0,0 0-6 0,17-3 5 16,-17 3-1-16,5-2-2 0,-5 2-10 0,0 0 9 15,10-1-13-15,-10 1-16 0,0 0-4 0,0 0-22 16,6 0-11-16,-6 0-26 0,0 0-20 0,0 0-85 0,0 0-215 16,0 0 95-16</inkml:trace>
  <inkml:trace contextRef="#ctx0" brushRef="#br0" timeOffset="-83617.38">7204 13781 14 0,'0'0'107'0,"0"0"-6"0,0 0-5 15,-2-4-9-15,2 4-7 0,0 0-1 0,0 0 12 16,0 0-14-16,0 0-4 0,0 0 0 0,0 0-14 0,0 0 6 16,0 0-6-16,0 0-5 0,0 0-4 15,0 0-10-15,0 0-9 0,0 0 5 0,0 0-9 16,0 0-6-16,2 16 5 0,-2-7-7 0,3-1 3 15,0 2-7-15,0 2-3 0,0-1 5 0,4 5-4 0,-2 0-1 16,0-1 3-16,0 2-5 0,0-2-6 0,-1 0 1 16,0 3 6-16,1-3-1 0,-1-2-2 0,-2-1-4 15,2 0-1-15,0-1 2 0,-1-3-2 0,-2 0-3 16,2 2 19-16,-1-4-14 0,-1 0 7 16,1 2 5-16,-2-5-7 0,1 2 8 0,-1-2-3 0,2 1 8 15,0 0 2-15,-2-4-2 0,0 0 0 0,0 3-2 16,0-3 2-16,2 4 2 0,-2-4-8 15,0 0-1-15,0 0-14 0,0 0-20 0,0 0-21 16,0 0-20-16,0 0-27 0,0 0-40 0,-19-6-124 0,14 2-272 16,1-1 121-16</inkml:trace>
  <inkml:trace contextRef="#ctx0" brushRef="#br0" timeOffset="-82958.54">7090 13543 34 0,'11'-7'64'0,"2"1"-3"0,0-2-9 0,5 0 4 16,-4-2 11-16,-4 4-1 0,2-2 1 0,-3 0-8 16,-2 3 9-16,-2 1 6 0,0 0 8 0,-1 2-1 15,0-2-2-15,-1 0-7 0,-1 2-12 16,2 0-2-16,-4 2-8 0,4-4-7 0,-2 2-2 0,-2 2-8 15,0 0-6-15,0 0-3 0,6 0-1 0,-6 0 1 16,6 3-4-16,-3 1-7 0,0-1-1 0,4 2 2 16,-2 0-2-16,1 2 13 0,-1 1-19 0,3 1-2 15,0 0 3-15,-1 1 1 0,2 5-2 0,4-1 0 16,0 3 1-16,-3 1 2 0,5 5 2 0,2 2-3 16,3-2 7-16,-3 5 1 0,-2-1 5 0,3 2 0 15,-1 5 8-15,7 6 0 0,-10-10 0 0,2-1 6 16,0 5 2-16,-2-5-5 0,-1 3 4 0,1-1-4 15,-1-2 0-15,0 2 3 0,-2-2-2 0,-1 0 5 16,1-3-6-16,-5-1-1 0,3 0-3 0,-4-7 0 16,0 2 1-16,0-2-1 0,0-1-5 0,-1 2 3 15,1-4-5-15,-2-2-3 0,1-3 1 16,-2 0-5-16,1-1 3 0,-3 1 3 0,4-4-7 0,-2 1 2 16,-1-1-3-16,2 0-2 0,0-1 6 0,-1 0-6 15,-1 0-2-15,2-2 3 0,-2 1-2 0,1-1 0 16,0 4 0-16,0-5-2 0,-2-2-1 0,2 3-1 15,1 0 4-15,-3-3-1 0,0 6 1 0,0-6 5 16,-4 6-2-16,-1-3-2 0,-2 1-2 0,-6 5-9 16,-4-1-20-16,-8 2-26 0,-2 4-35 0,-2 1-20 15,-3 0-34-15,0 1-37 0,-2 0-159 0,-1 2-357 16,-11 5 158-16</inkml:trace>
  <inkml:trace contextRef="#ctx0" brushRef="#br0" timeOffset="-81795.86">5426 15591 133 0,'0'0'171'15,"0"0"-20"-15,0 0-14 0,-8 0-13 0,8 0-11 16,0 0-19-16,0 0-1 0,0 0-9 0,0 0-6 16,0 0-6-16,0 0-5 0,24-1 1 0,-13 0-6 0,-1-1-3 15,1-1-1-15,6-2-10 0,-3 3 3 0,-1-3-11 16,3-1-1-16,5 0-5 0,-2 0 0 16,-1 3-6-16,-5-1-3 0,-3-1-2 0,0 0 0 15,2 3-4-15,-7-1-2 0,3 1-6 0,-2 1 6 16,-1 0 1-16,-5 1-4 0,6-1 5 0,-6 1-10 15,0 0 5-15,3-3-2 0,-3 3 1 0,0 0-2 0,0 0-10 16,-18 8 4-16,8-5-3 0,1 2 1 0,-5 1 0 16,5 0 3-16,0-1-6 0,-4 1 2 15,4-3-1-15,-1 2-4 0,1 0 7 0,2-3 0 16,0 2-4-16,1 0-1 0,2-3-12 0,0 1-8 16,-1 0-28-16,5-2-40 0,0 0-25 0,-8 0-36 15,8 0-129-15,0 0-303 0,0 0 134 0</inkml:trace>
  <inkml:trace contextRef="#ctx0" brushRef="#br0" timeOffset="-81412.16">5749 15361 66 0,'0'0'171'16,"-1"-4"-12"-16,1 4-12 0,0 0-14 0,0 0-13 16,0 0-15-16,0 0-14 0,0 0-5 0,0 0-8 15,0 0-4-15,0 0-4 0,0 0-11 16,6 13 3-16,-2-5-2 0,0 2-6 0,1 4-1 0,4 7 3 15,1 3 7-15,-2 3-3 0,2-2-6 0,-1 3-6 16,0-2 2-16,3-2-1 0,-1 1-2 0,-3-1-4 16,1-1-7-16,-3-7 4 0,3 0-7 0,-5-2 4 15,1-4-10-15,-2 0-2 0,-2 0-1 0,3-4 0 16,-3 0 0-16,-1-2-1 0,4 0-5 16,-3-2-6-16,-1 2-19 0,0-4-37 0,0 0-33 0,-1 5-37 15,1-5-24-15,0 0-32 0,0 0-136 0,0 0-330 16,-19-11 146-16</inkml:trace>
  <inkml:trace contextRef="#ctx0" brushRef="#br0" timeOffset="-80598.72">5706 15050 61 0,'0'0'106'0,"0"0"-11"0,0 0 6 16,0 0-2-16,31 2-1 0,-15-5-8 0,2-2 9 15,1 0-12-15,-1-3-2 0,1 0-5 0,2 1-7 16,4-2-2-16,-6-1-9 0,1 3-5 0,-3-1-5 0,-1 2-2 15,-3 1-6-15,-3-1-1 0,0 2 1 16,-1 1-3-16,-3-1-11 0,-1 3-1 0,1 0-3 16,-3-2-5-16,-3 3 8 0,8 0-23 0,-8 0 10 15,0 0 0-15,10 3-2 0,-9 0 1 0,2 0-7 16,1 1 4-16,1 2-4 0,-1 4 3 0,1 1-4 16,5 5 5-16,-1 1 0 0,4 5-1 0,-3 4 1 15,3-1 7-15,3 3 1 0,-1 2-1 0,2-1 3 0,0 1 2 16,7 11 0-16,-4-11 2 0,-2 1-9 15,2-1 11-15,7 11 1 0,-9-13 2 0,2 3-3 16,-2 0 8-16,0 0-4 0,0-4-3 0,0 3 0 16,0-3 2-16,-2 1-1 0,2-2-5 0,0-1 1 15,-5 1-2-15,-2-1 1 0,3-2-3 0,-2-5 5 16,-3 0-8-16,-3-3-1 0,2 3 6 0,-3-7-2 16,-2 1 4-16,0 1 0 0,-1-2 7 0,-1-1 6 15,-4 1 9-15,2-2 4 0,0 0-8 0,0 0 2 16,-2-2-7-16,-1-1 0 0,-1 3-2 0,0-2-4 15,-4 0-1-15,-4 1-4 0,0 2-2 0,-3-4-6 16,-6 0-13-16,4 1-24 0,-11 0-29 0,-1 3-38 16,1-5-28-16,-4 2-49 0,6-2-46 0,-4-5-208 15,3-2-449-15,9-1 199 0</inkml:trace>
  <inkml:trace contextRef="#ctx0" brushRef="#br0" timeOffset="-80009.03">6741 14980 98 0,'-7'3'90'0,"0"0"-7"0,-2 1 7 15,5 0-9-15,-5 2-5 0,4-1 2 0,-4 1-7 16,1-2-6-16,2 2-9 0,2-2-5 0,3 1 13 16,-4 2-13-16,5-3-10 0,-3 2 6 0,0 3 1 15,3 1 4-15,0-4-9 0,0 1-4 0,2 4 7 16,-2 0 3-16,4 4 1 0,2 3-2 0,-2-2 7 16,0 3-1-16,1 5 2 0,-1 1-3 0,2 0 4 15,3 0-4-15,-4-2 1 0,3 1-3 0,-3 4 2 16,3 1 8-16,1-4 3 0,-3 3-6 0,3-1 2 15,1 1 1-15,-1 2-3 0,-2-2 3 0,2 2 3 16,-2-1-5-16,1 0 3 0,0-1 0 0,-3-2-4 16,1 2 9-16,-2-9-5 0,-2 0 3 0,0-2-9 15,2-1-4-15,-1-4-3 0,0-1-2 0,2-1-6 16,-5-4-1-16,3 2 0 0,2-4-1 0,-2-1 1 16,5-1-3-16,0-2-3 0,2 0 0 0,3 0-6 15,2-5 0-15,7 3-1 0,-3-3-4 0,-1-3-14 16,9-1-26-16,-11 2-40 0,1 1-49 0,-6-1-56 15,5-2-59-15,-7 1-57 0,1-2-157 0,-5 0-471 16,0-2 208-16</inkml:trace>
  <inkml:trace contextRef="#ctx0" brushRef="#br0" timeOffset="-78887.27">7245 15276 60 0,'0'0'177'0,"0"0"-16"16,0 0-14-16,-4-3-18 0,4 3-12 0,0 0-12 16,0 0-4-16,0 0-9 0,0 0-12 0,0 0-2 15,0 0-7-15,0 0 15 0,6 15 2 0,-1-8-6 16,1 3-6-16,1 0-5 0,1 6 2 0,1 1-5 16,1 0 7-16,1 9 0 0,2 2-6 0,1 0-5 0,-2 0-8 15,-1 2-2-15,1-3-7 0,-2 2-1 16,3-1-1-16,-3-3-6 0,4-1-1 0,-5-4-8 15,-1-2-1-15,-3-2-2 0,1 0 0 0,-1-1 9 16,-5-1 2-16,3-2 10 0,-3-2-3 0,-2 3-1 16,1-3 7-16,-2 1 1 0,0-2-2 0,-5 2 7 15,2 2-9-15,-1-5-4 0,0 2 0 0,-3-4-6 0,2 3-1 16,0-5-3-16,4 1-3 0,-3-2-6 16,3 1 1-16,-1 0-3 0,-2-3-1 0,3 0 2 15,-1 0-11-15,5-1-12 0,-14-1-15 0,9-1-20 16,1-2-38-16,-1 0-18 0,0-1-40 0,-3 0-48 15,3-6-52-15,0 4-215 0,-3-5-481 0,1 1 213 16</inkml:trace>
  <inkml:trace contextRef="#ctx0" brushRef="#br0" timeOffset="-78360.37">7280 15062 41 0,'0'0'119'0,"0"0"-1"0,0 0-22 0,0 0-4 15,0 0-9-15,0 0-10 0,-11 11-4 16,11-11-8-16,-1 6-5 0,1 0-11 0,0-6 5 15,0 9-7-15,0-3-3 0,0-6-5 0,0 9-1 16,1-3-12-16,0-1 6 0,2 0-1 0,-2 0-4 0,-1-5-1 16,5 7 1-16,-5-7-3 0,4 3-4 0,-4-3 4 15,6 3-4-15,-6-3 3 0,0 0-5 0,0 0 4 16,7-11 4-16,-5 6 7 0,-2-1 2 16,0-2 9-16,-2 3-4 0,0-5 14 0,0 3-5 15,2 0 12-15,-3-1 2 0,3 4-1 0,-4-1-6 16,1 0-4-16,1 1-8 0,2 4-9 0,-5-3-4 0,5 3-4 15,0 0-7-15,0 0-16 0,-13 7-31 0,9-2-20 16,2-2-26-16,1 3-24 0,1-6-38 0,0 11-126 16,-3-6-287-16,3-5 127 0</inkml:trace>
  <inkml:trace contextRef="#ctx0" brushRef="#br0" timeOffset="-77717.72">7362 14810 127 0,'0'0'116'0,"0"0"-7"0,0 0-8 0,0 0-11 15,0 0-12-15,0 0 0 0,35-5-12 0,-24 1-8 16,6 0-1-16,3-1-8 0,-2 0 2 0,2-3 0 16,6-4 0-16,-7 4 0 0,0 0-2 0,-1 0 2 15,-1-2-1-15,-2 2 7 0,-2 3-9 0,-4 0 9 16,1-2-3-16,-2 4 0 0,0 1-3 0,-5 0-5 15,-3 2-4-15,12-6-1 0,-7 6 0 0,-5 0-7 16,0 0-4-16,13 0-4 0,-13 0 1 0,10 6-4 16,-5-2-1-16,-1 2 3 0,2 3-8 0,2 1 5 15,0 0-2-15,3 7 2 0,2 5 5 16,4 0-2-16,-2 5 1 0,4 2 7 0,0 2 4 16,8 10 0-16,-12-9-1 0,2 1 4 0,4 13-2 0,-5-14 2 15,1 0-2-15,-2 1-2 0,0-1-2 0,2 1-1 16,-3 0 1-16,4-2 4 0,-4 0-8 0,5-2 1 15,-6 1-3-15,4-2 0 0,-3-3 0 0,1 2-1 16,-5-11-4-16,4 6 4 0,-5-5-2 16,0-3 2-16,1 0-4 0,-1-1 3 0,-4-3-2 15,1-1 0-15,-4-2-2 0,3-2 4 0,0 0-10 0,-1-1 1 16,-3 0-3-16,3-1 1 0,-2 1-4 0,0-1-1 16,-1-1 2-16,-1-2-1 0,0 5-2 15,3-3 3-15,-2 1-2 0,-1-3 2 0,0 0 4 16,0 6 3-16,0-6 2 0,-1 5 9 0,1-2 1 15,-4-1 3-15,0 4-1 0,-4-1-6 0,-3 2 4 16,-4 1-5-16,-10 4 1 0,0 3-7 0,-3-1-18 0,-3 1-38 16,-2 1-45-16,-2-1-63 0,2-3-94 0,-15 5-259 15,-2-5-539-15,15-4 239 0</inkml:trace>
  <inkml:trace contextRef="#ctx0" brushRef="#br0" timeOffset="-77082.89">8114 14601 133 0,'5'-5'187'0,"4"0"-20"0,2 0-8 0,1 1-11 15,4 0-10-15,11-1-9 0,5 7-6 0,3 1-3 16,3 5-8-16,18 7-4 0,3 4-2 0,1 5-2 16,24 18-5-16,-7 2-5 0,1 5-5 0,-31-10-5 15,18 25-2-15,-25-19-9 0,14 23 3 0,-25-20-11 16,-2 0-4-16,-5 2-2 0,-6 2-8 0,-7 0 1 15,-8 4-5-15,-8-1 0 0,-8 0-13 0,-14-1 3 16,-19 22-3-16,-10-8-5 0,-2-5-2 0,-8-4-7 16,-4-6-17-16,-4-2-42 0,21-16-40 0,-25 17-40 15,3-8-71-15,20-12-53 0,-1-3-129 0,4 2-402 16,1-3 179-16</inkml:trace>
  <inkml:trace contextRef="#ctx0" brushRef="#br0" timeOffset="-65970.93">10710 14919 111 0,'7'4'190'16,"1"3"1"-16,2 1-4 0,-1 2-18 0,1 3-7 15,3 1-1-15,3 5-8 0,2 1 1 0,-4 4-14 16,4-1 1-16,0 1-8 0,-1-1-3 0,1 2-10 16,-3-2-10-16,0 0-9 0,3-4-8 0,-3 2-11 15,-2-4-6-15,-4-3-9 0,3-3-5 0,-1 0-5 16,-1 3-6-16,-1-5-6 0,-1-2-6 0,-3-3-2 15,-1 2-9-15,-3-4-11 0,2 2-17 0,-2 1-19 16,2-3-27-16,-2 2-22 0,-1-4-23 0,-4 3-53 16,0-1-30-16,-1 0-26 0,5-2-19 0,-19 0-122 15,7-2-370-15,3 2 163 0</inkml:trace>
  <inkml:trace contextRef="#ctx0" brushRef="#br0" timeOffset="-65746.54">11045 14965 177 0,'3'-4'183'0,"-3"0"-14"15,1 1-19-15,-1 3-16 0,0 0-5 0,0 0-2 16,-9 12 3-16,4 2-4 0,-9 11-7 0,-4 7 2 16,-10 10 6-16,-6 1-4 0,-2 3-11 0,-19 21-7 15,19-20-6-15,0 0-11 0,-2 2-11 0,1-4-5 16,-1 0-29-16,-1 0-5 0,2-5-7 0,5-2-24 15,9-9-31-15,1 0-25 0,3-3-47 16,1-7-49-16,9-7-37 0,2-2-151 0,2-5-359 0,2-1 160 16</inkml:trace>
  <inkml:trace contextRef="#ctx0" brushRef="#br0" timeOffset="-51702.68">20141 7274 210 0,'-3'-6'252'0,"3"1"-23"16,0-4-22-16,0 1-18 0,4-2-5 0,1-1-13 15,2 1-10-15,4-3-4 0,-3 2-2 0,1-2-4 16,0 3 1-16,-3-1 1 0,3 2-6 0,-1-1-7 15,1 0 6-15,1 1-13 0,-1 0-10 0,2-4-12 16,-2 5-4-16,0 0-6 0,1-1-11 0,-3 3-3 16,4 1-18-16,-3-2-7 0,2 4-7 0,-1 0-7 15,-4 0-1-15,3 1 1 0,0 1-16 0,-1 1-1 16,2-1-5-16,1 3 4 0,2 2-8 0,-3 0 2 16,4 1-5-16,-3 0 2 0,1 3 3 0,1-2-15 15,-2 2 4-15,-1-1-5 0,0 3 3 0,0 3 0 16,-1-2-2-16,-3 0-3 0,5 3 1 0,-4-2-6 15,-3 5 8-15,1-2 0 0,0 2-5 0,-2 4 4 0,-2-3 2 16,1 1-2-16,1 8-7 0,-1-4 3 0,-1-2 1 16,1 5-4-16,-2-1 2 0,0 3 2 15,-1 2-5-15,1 0 2 0,-3 1-1 0,2 0 2 0,-1 4 0 16,1-2 3-16,-2-2 0 0,2 1-1 0,-3-1-4 16,-1-5 2-16,1 3 5 0,0-3-5 15,0 2 5-15,-2 0-4 0,-3-2 3 0,1 1-3 16,-1-1-2-16,-3 1 4 0,4-1 15 0,0-1-20 0,-5-1 8 15,5-8-3-15,0 1-4 0,-5 0 2 16,5-3-2-16,-5 2 8 0,0-2-4 0,3 0 0 0,-1-5 2 16,3-1-7-16,-2 0 4 0,-2-3 3 0,4 2-2 15,-1-1 2-15,-2-3 2 0,2 1-1 0,-3-1-11 16,3-2 5-16,0 0 0 0,1-1 5 0,1-1-2 16,2 0 2-16,-2-1 1 0,3-1-5 0,-4-5-2 15,1 1 15-15,3 2-13 0,0-4-4 0,0-1-7 16,-3 1 10-16,5-1-5 0,0 2 2 0,-1 0 1 15,2 2-3-15,0-1-1 0,0 0 0 0,0-1 3 16,2-2-6-16,0 0 8 0,0 3-5 0,4-4-3 16,-4 3 2-16,4-2-4 0,0 0 2 0,-3 1 7 15,3 3-11-15,0 1 2 0,2-1-2 0,-2 1 3 16,-3 0-1-16,3 2 5 0,4-2-3 0,-3 3 1 16,0 0 2-16,4 0-3 0,-9 2 1 0,14 3-1 0,-4 0 0 15,-1 1-1-15,-1 2 0 0,2 2 2 0,0 2 4 16,3 4-7-16,-1-2 3 0,-2-1 6 15,3 5-2-15,-2-3-2 0,3 1-2 0,2-1 5 16,0-1 3-16,10 1 1 0,-1-3 0 0,7 0 0 0,-1-5 1 16,5-2 0-16,2-1-11 0,16-2-33 0,-16 0-31 15,2 0-41-15,-3-2-47 0,-5 1-71 16,-3 0-64-16,-15-3-285 0,-5 5-625 0,-3-2 276 0</inkml:trace>
  <inkml:trace contextRef="#ctx0" brushRef="#br0" timeOffset="-41706.87">24009 7477 58 0,'-6'-3'170'0,"6"3"-13"0,-4-2-14 16,4 2 5-16,-4-4-6 0,0 2 3 0,4 2-5 16,-3-6-2-16,1 2-7 0,2 0 11 0,0 0 4 15,0-1-15-15,0-1-8 0,0 0-8 0,0 0-10 16,2-1-4-16,0 0-8 0,-1 0-6 0,3 0-9 16,-2 0-8-16,4-1-4 0,0-2-4 0,-4 6-8 15,4-5-6-15,-1 3-3 0,0-2-5 0,0 1-4 16,4 0-2-16,-5 1-4 0,4 2-4 0,-6-1-4 15,5 2-2-15,-2-3-12 0,1 3-6 0,2-2 2 0,0 3 5 16,-2 0-7-16,3-1 3 0,1 2-1 16,0-2-3-16,2 3 1 0,-2 0 3 0,0 0-2 15,2 2 1-15,-6-1-3 0,5 1 0 0,-3 2 1 16,3 1 0-16,-2 2-1 0,-2 1 3 0,3 0-5 0,-2 2 10 16,2 4-9-16,0 2 3 0,-2 1-4 0,1 1 4 15,-2 0-3-15,3 6 2 0,-8-5 2 0,5-1-1 16,-5 2 0-16,2 7-2 0,0-8 3 0,2 7 0 15,-2-2-1-15,-1-5-1 0,-2-1 1 0,2 1-1 16,-2 1 0-16,-2 3-1 0,1-2 2 0,0-3 0 16,-2 1 1-16,0 0-2 0,-3-1 4 0,1 1-2 15,-4 4-1-15,-2 1 1 0,-2-1-2 0,-3 1 1 16,2-2 0-16,-6-1 3 0,6-5 0 0,-6 4-2 16,-1-2-3-16,7-5 1 0,-2 1 3 0,1 0-5 15,-2-5 4-15,5-1 3 0,-3 0-4 0,1-3 2 16,3-1 1-16,-1-1 1 0,0-3-1 0,-2-1-4 15,4 1 3-15,0-4-5 0,4 1 3 0,-4-3 2 16,5 1-3-16,-2 0-3 0,2-1 2 0,0 0-3 16,2-1 8-16,-1 1 4 0,3 0-2 0,-2-2 1 15,2-1 2-15,2 1-1 0,-2 1-3 0,5-2 3 16,-1 0-2-16,4 0 2 0,-1 0 6 0,1 2-11 16,-3 3-1-16,4-3 2 0,0 3 4 0,1 0-6 15,4 3 1-15,-1-1-4 0,-1 4 2 0,2 2-1 16,-3-1 4-16,2 3-1 0,1 1-2 0,3 2-3 15,-5 0 3-15,-1 0 3 0,-1-1-1 0,0 0-2 16,-1 0 0-16,3 1-1 0,-1-4-5 0,3 1-14 16,4-2-22-16,6-2-27 0,8-3-32 0,0-4-19 15,7-5-47-15,14-4-28 0,1-3-44 0,-2 2-184 0,6-4-454 16,-1 0 201-16</inkml:trace>
  <inkml:trace contextRef="#ctx0" brushRef="#br0" timeOffset="-40827.51">27503 7392 141 0,'0'0'255'0,"-1"-4"-18"16,1 1-15-16,0-4-20 0,0 1-18 0,1 2-13 15,3-4-12-15,-1 1-5 0,-1 0-11 0,2 1-5 16,1-2-5-16,0 3-7 0,-1-1 2 0,-1 0 5 0,-1 2-14 16,2-2-8-16,3 1-7 0,0-2-5 15,1 0-11-15,-3 2-4 0,4-2-1 0,0 1 5 16,-1 0-24-16,-2 2-6 0,3 1-4 0,-3-1-10 15,1 3 5-15,-2-2-14 0,-5 3-6 0,13 3-4 16,-7 1-3-16,2 3 6 0,-3 2-11 0,3 7 5 16,-3 1-3-16,0 2-2 0,2 6-4 0,0 5 1 15,-1 1-2-15,4 1-3 0,-2 1 2 0,-3 1-1 16,3 1-1-16,2 14 2 0,-5-14 0 0,-4 0 0 0,-1 0-2 16,3 12 5-16,-11-2-8 0,2-12 0 0,-3 0 2 15,-4-1-1-15,-1-2 7 0,-3-3-3 16,0 0-6-16,-5-4 2 0,3 0-1 0,-4-3-3 15,-1-2 2-15,3-3 1 0,3-6 2 0,0-1-2 0,4-1 7 16,1-4-7-16,1-2-1 0,1-1 5 0,-1-2-6 16,1-4 2-16,2-2-4 0,-2-3 2 0,2-2 0 15,3-2-2-15,0 3-2 0,1 4-2 16,0-2 3-16,4 4 9 0,-2-1-16 0,2 1-1 0,1 2-1 16,1-2-2-16,1 3 0 0,0 1 5 0,3-2-5 15,2 2 0-15,0 1 4 0,2 1 2 0,5 1 1 16,-1 2-1-16,6 0 2 0,-4-1-2 0,2 3-1 15,5 0 0-15,-3-2 3 0,2 3 2 0,7 2 0 16,0-4-2-16,1 3 2 0,-1-2 1 0,2-3 0 16,-1 1-4-16,4-2-20 0,-2-2-28 0,2-1-38 15,2 0-41-15,-1-1-53 0,-2-6-48 0,5 2-42 16,-6-5-227-16,2 5-542 0,-1-1 241 0</inkml:trace>
  <inkml:trace contextRef="#ctx0" brushRef="#br0" timeOffset="-39513.03">30959 7471 183 0,'0'0'179'16,"0"0"-12"-16,0 0-4 0,0 0-4 0,0 0 1 15,0 0 8-15,0 0-2 0,0 0 1 0,0 0-12 16,2-5-9-16,-2 5-9 0,3-7-7 0,-3 3-4 16,2 1-4-16,1-2-6 0,1-2-8 0,0-2-11 15,-1 2-7-15,3-3-11 0,-2 2-6 0,-2-1-4 16,6 2-9-16,-3-2-6 0,-1 2-3 0,2 1-8 16,-2-2-2-16,0 4-4 0,0-1 2 0,2-4-2 15,2 1-4-15,-2 1 2 0,3 0-14 0,1 0 2 16,-1-1 2-16,0 1-2 0,3 0-3 0,-1 1-2 15,0-1 4-15,1 2-6 0,-1 1-7 0,1-1 2 16,-3 3 6-16,0 0-14 0,3-1 5 0,-5 3-3 16,5 0-4-16,-6 1 1 0,7 1 1 0,-8 1-1 0,3-1 3 15,-2 2-6-15,2 1 2 0,-2 2 1 0,-2 0-2 16,3 3 5-16,-2 1-4 0,0-2-1 16,-3 2 0-16,2 1-3 0,-1 0 3 0,-1 2-2 15,2 0 0-15,-1 4 5 0,-1-3-5 0,1 3 5 0,1 2-1 16,-2-2-1-16,-3 2-3 0,0 5 4 0,1 0-2 15,-3 5 0-15,-1-5 8 0,-2 2-5 0,1 0 1 16,-2-4 0-16,0 5-4 0,2-10 6 0,-2 7-4 16,1 2-1-16,-1-9 0 0,-3 6-2 0,4-5 14 15,-2-1-15-15,-2 7 3 0,-2 0 1 0,3-7 1 16,-1 0 0-16,-4 4-1 0,-2-1 2 0,3-7 7 16,-6 4-6-16,6-4-4 0,-5-2 2 15,3 0-2-15,-3-1 3 0,1-3 0 0,-1 0 3 0,0-1-3 16,-1-3 0-16,1 0 0 0,0 0 1 0,-1-2-2 15,6-2-1-15,-3 0 2 0,4-1-2 0,-3 0 1 16,3 1 0-16,0-1-3 0,0-2 3 0,3 2-4 16,0-2 4-16,2-1 2 0,0 1-1 0,2-1-7 15,1-1 6-15,0 0-3 0,3 0 0 0,-3-2 0 16,4 0-4-16,3-3-1 0,-2 2 3 0,3-2 4 16,1-1-2-16,0 0-4 0,9-4 0 0,-3 2 1 15,0-1 2-15,3 4-6 0,-2-1 7 0,-2 3-7 16,-1 0 2-16,0 4-2 0,-3-1 3 0,2 3-2 15,-1-1 2-15,-1 2-4 0,1 2 4 0,0 2-2 16,0 0 1-16,-2 4-2 0,0 2 16 0,1 1-11 16,0 5-1-16,0 0-1 0,-1 3 2 0,-1-1 10 15,0 3-9-15,1-4 1 0,-1 4-2 0,6-4 2 16,-2 2-4-16,2 0 2 0,3-2 3 0,0-2 5 16,8 5-5-16,-4-8 1 0,9 0-3 0,4 1 9 15,-2-7-3-15,3-3-10 0,2 2-13 0,-1-4-29 16,-4 0-33-16,-6-1-38 0,-4-3-55 0,0-1-45 15,-6-1-48-15,-4-2-197 0,-1 3-500 0,-1-4 221 16</inkml:trace>
  <inkml:trace contextRef="#ctx0" brushRef="#br0" timeOffset="-31440.85">20173 2675 61 0,'-3'3'67'0,"3"-3"-3"0,0 0-8 16,0 0-11-16,0 0-3 0,0 0 1 0,0 0 0 0,0 0 6 16,0 0 4-16,0 0-9 0,0 0 11 15,0 0-5-15,0 0 10 0,16-9-10 0,-6 3 8 16,0 3-6-16,8-4-13 0,1-1 4 0,7-2-5 15,-1-2-5-15,3-2-2 0,-1 6-7 0,4-4-6 16,-2 1 1-16,-1 0-2 0,-2-1 8 0,0 2-12 16,-6 0 6-16,0 3-5 0,-3-1 2 0,-2 1-3 15,-2 3-3-15,-4 0 3 0,0 2 0 0,-4-2-7 16,0 1 4-16,-1 2-7 0,1-1 0 0,-2 0-2 16,-3 2-18-16,6-2 5 0,-6 2-12 0,0 0 8 15,0 0-18-15,0 0-8 0,0 0-9 0,-11 7-1 16,0-2-4-16,-4 5-6 0,5-4 1 0,-14 8-7 15,6-4-1-15,-7 4 5 0,1 1 1 0,-3-1 14 16,2 2-4-16,0-3 6 0,-3 2 4 0,5-2 3 16,4-3 7-16,1-1 1 0,0-1 10 0,4 1 2 15,2-4 10-15,1 0 4 0,2 0 10 0,2-2 2 16,2-1 9-16,-1 1-1 0,3-1-1 0,-1 1 0 16,4-3-3-16,-5 1-5 0,2 2 2 0,3-3-1 15,0 0-6-15,0 0 7 0,-1 5 1 0,1-5-1 16,0 0 0-16,13 1-5 0,-6-2 12 0,2 0 5 15,7-2 22-15,1-1-17 0,1 0 9 0,3-3-8 16,-2-1 15-16,1 1 6 0,7-3-14 0,-8 1 9 16,1 2 1-16,0-3-3 0,-2-1-3 0,-1 2-4 15,-3 1 8-15,0-2-9 0,-3 5-8 0,-1-4-4 16,-1 5 4-16,-4 1-9 0,3-1 0 0,-4 1 6 16,2-1-3-16,-2 2-10 0,-3 0-1 0,3 1 4 15,-4 1 2-15,4-4-3 0,-4 4-6 0,5-2 8 16,-5 2-17-16,3-3 13 0,-3 3 0 0,0 0 5 15,5-3-6-15,-5 3 3 0,0 0-3 0,0 0 2 16,2-3-2-16,-2 3-6 0,3-2 0 0,-3 2 6 16,0 0-2-16,0 0 1 0,0 0-1 0,0 0-6 15,0 0 6-15,0 0-5 0,0 0 14 0,0 0-13 16,0 0 0-16,0 0 3 0,0 0-2 0,0 0 0 16,0 0-1-16,0 0-9 0,0 0 7 0,0 0 8 15,0 0-3-15,0 0 2 0,0 0-3 0,0 0 0 16,0 0 4-16,0 0-10 0,0 0 7 0,0 0-2 15,0 0 1-15,0 0-1 0,0 0 1 0,0 0 3 16,0 0-3-16,0 0 2 0,0 0-6 0,0 0 16 16,0 0-18-16,0 0-1 0,0 0 2 0,0 0-3 15,0 0 11-15,0 0 5 0,0 0-15 0,0 0 9 16,0 0-7-16,0 0-1 0,0 0 6 0,0 0 1 16,0 0-1-16,0 0 1 0,0 0-6 0,0 0-1 15,0 0 4-15,0 0-4 0,0 0 9 0,0 0-8 16,0 0 3-16,0 0-4 0,0 0 10 0,0 0-11 15,0 0 2-15,0 0 0 0,0 0 4 0,0 0 6 16,0 0-4-16,0 0 10 0,0 0-15 0,0 0-4 16,0 0 7-16,0 0 2 0,0 0-14 0,0 0 3 15,0 0 0-15,0 0-19 0,1-4-12 0,-1 4 6 16,0 0-16-16,0 0-8 0,0 0-23 0,0 0-77 16,0 0-168-16,0 0 74 0</inkml:trace>
  <inkml:trace contextRef="#ctx0" brushRef="#br0" timeOffset="-25893.05">14167 11760 93 0,'0'0'177'15,"0"0"-17"-15,-6 0-16 0,6 0-14 0,0 0-14 16,-8 15-9-16,0 0-5 0,0 3-9 0,-4 9-5 15,-3-1-7-15,2 4-7 0,-1 1-4 0,-3 1 5 16,1 1-8-16,0 1-6 0,-1-4-3 0,-4 12-4 16,8-10 0-16,-1-2 0 0,0-2-8 0,0 0 4 15,2-2-8-15,0-1 2 0,-2-1-15 0,8-7 8 16,-1-8-6-16,2 2-3 0,1-1-9 0,0-1 4 16,2-2 0-16,-2-1-3 0,0-2-3 0,3 1-1 15,-3-1-7-15,4 3-10 0,-4-2-9 0,3 0-19 16,-3 3-30-16,0-3-35 0,0 1-32 0,3 0-29 15,-4-1-148-15,1-1-329 0,-1 0 145 0</inkml:trace>
  <inkml:trace contextRef="#ctx0" brushRef="#br0" timeOffset="-25411.2">13686 12060 56 0,'-3'-2'243'0,"3"2"-21"0,-5-5-26 0,5 5-18 16,0-3-20-16,0 3-16 0,0 0-17 0,0 0-16 16,0 0-7-16,0 0-10 0,3 12-10 15,-1-6-8-15,2 3-8 0,2 0-6 0,-2 0-6 0,1 0-3 16,-1 0-6-16,0-3-8 0,2 2-4 0,-1 0 3 15,-1-4-8-15,0 2-2 0,1 2 0 0,-1-6-5 16,1-1 0-16,-1 1 2 0,1 0 2 0,-5-2-2 16,8-5 3-16,-1 0 2 0,1-5-10 0,2-3 7 15,-1-4-6-15,0 0 0 0,5-8-2 0,-4 3 0 16,2-2-4-16,2 0-2 0,-1 1 0 0,-4 8-2 16,0-1-6-16,-3 4-4 0,1 1-29 0,-1 1-32 15,1 2-38-15,-1 3-39 0,0-2-30 0,1 2-177 16,1-1-373-16,0-1 166 0</inkml:trace>
  <inkml:trace contextRef="#ctx0" brushRef="#br0" timeOffset="-24959.27">14318 11893 23 0,'0'0'176'0,"0"0"-9"16,0 0-19-16,0 0-12 0,0 0-15 0,0 0-17 15,16 11-9-15,-2 0 3 0,0 0 0 0,5 7-12 16,1 0-9-16,5 3 1 0,-4 1-7 0,6 1 10 16,1-1-2-16,-1 2-7 0,1-2-8 0,2 1-5 15,-1-2-3-15,-2 1-3 0,1-1-6 0,0 0-9 0,-1-4 0 16,0-1-4-16,-4 0 1 0,-9-5-4 15,-3-4-5-15,-2-2-2 0,-1 0 0 0,-2 0-2 0,1-2 1 16,-4 1-2-16,1-2 2 0,-1 2-9 0,1-2 5 16,-4-2-15-16,0 0-40 0,0 0-41 0,0 0-18 15,0 0-38-15,0 0-40 0,0 0-136 0,0 0-334 16,-19-8 147-16</inkml:trace>
  <inkml:trace contextRef="#ctx0" brushRef="#br0" timeOffset="-24662.7">14691 11899 8 0,'-1'-3'188'0,"1"3"-23"16,0 0-15-16,0 0-15 0,0 0-15 0,0 0-14 15,0 0-3-15,14 8-12 0,-5-3-6 0,1 2-3 16,2 1-12-16,2 2 3 0,0-2-8 0,0 1-5 16,1 1-7-16,2-1-5 0,-7-2-2 0,5 2-5 15,-4-1-3-15,-1-1-5 0,-1-2-2 0,-3-1-3 16,1 0 1-16,-1 0-7 0,-2 0-11 0,2-3-15 16,-4 4-15-16,0-4-17 0,3 0-18 0,-5-1-28 15,0 0-30-15,0 0-20 0,0 0-109 0,0 0-260 16,-1-12 116-16</inkml:trace>
  <inkml:trace contextRef="#ctx0" brushRef="#br0" timeOffset="-24490.16">14870 11778 144 0,'-1'-3'231'0,"1"3"-17"0,0 0-23 15,0 0-18-15,0 0-13 0,-14 17-8 0,5 1-17 0,-4 9-17 16,-2 2-9-16,0 3-8 0,-8 10-10 15,2 1-20-15,7-12-27 0,-1 2-43 0,2-1-27 16,-1-2-48-16,6-1-30 0,3-3-48 0,0-8-112 16,1 3-285-16,4-7 127 0</inkml:trace>
  <inkml:trace contextRef="#ctx0" brushRef="#br0" timeOffset="-17524.38">20681 2076 30 0,'0'0'47'0,"0"0"-8"0,0 0 2 0,0 0-2 16,0 0-10-16,-6 2-4 0,6-2-4 0,0 0-2 15,0 0 5-15,0 0-1 0,0 0-6 0,0 0-1 16,0 0-5-16,0 0 7 0,0 0 0 0,0 0-6 0,0 0 1 15,18-8-2-15,-10 5 5 0,3 0-9 0,-1 0 19 16,7-5-2-16,2 3-1 0,-5-1 0 16,5-1-8-16,-1 0 1 0,0 2-4 0,0-3 7 15,-1 0-12-15,1 0 5 0,-1 1-4 0,-1-1 1 16,-5 2 4-16,3 0 0 0,-7 3-5 0,-1-2 1 16,-1 2-3-16,1-2 2 0,-2 3-1 0,2 1 5 15,-3-1 2-15,-3 2 2 0,4-2-3 0,-4 2 11 0,0 0-6 16,5-3-12-16,-5 3 9 0,0 0-4 15,0 0 2-15,0 0-10 0,0 0 4 0,0 0-6 16,0 0-2-16,0 0 11 0,0 0-14 0,0 0 4 16,-10 9-5-16,6-4-1 0,-5 1 3 0,-1-1-3 15,-3 3 1-15,-2 1 4 0,-2 2-1 0,1 0 2 16,-1 2-3-16,-1-3-5 0,3 1 6 0,-4 0 11 16,2-2-15-16,1 1 7 0,-1 1-8 0,4-5 6 15,2 2-1-15,0-4 1 0,6-1-2 0,-2 1-5 16,1 1 11-16,3-1 0 0,0-3 4 0,3-1 12 15,-7 3-10-15,4-2-11 0,3-1 2 0,-3 4 0 16,3-4-2-16,0 0 8 0,0 0-6 0,0 0 2 16,0 0-2-16,0 0 4 0,0 0-4 0,16-8 2 15,-9 7-4-15,0-3 9 0,3-1-1 0,1 0-3 16,6 1-1-16,-3 0-10 0,0-5 9 0,4 3 1 16,-4-1-1-16,3 0-2 0,-2 1-1 0,2 0 4 15,-6 1-5-15,2 0 3 0,-4 2-6 0,-1 1 7 16,-3-1-3-16,2 2 3 0,-2-2-1 0,1 1-3 15,-4 1 12-15,-2 1-6 0,7-3-7 0,-7 3 4 16,5-1-5-16,-5 1 6 0,0 0 1 0,2-2 4 16,-2 2-8-16,0 0 7 0,0 0-4 15,0 0-1-15,0 0 5 0,0 0-6 0,0 0 0 0,6-1 2 16,-6 1 5-16,0 0-1 0,0 0 4 16,0 0-10-16,0 0-4 0,0 0 13 0,0 0-10 0,0 0 0 15,0 0 13-15,0 0-16 0,0 0 2 0,0 0 2 16,0 0 4-16,0 0-6 0,0 0-4 0,0 0 6 15,0 0 2-15,0 0 3 0,0 0-4 0,4-3 3 16,-4 3-9-16,0 0 6 0,0 0-3 0,0 0 1 16,0 0 2-16,0 0 0 0,0 0 1 15,0 0 0-15,0 0 2 0,0 0 0 0,0 0-5 16,0 0 3-16,0 0-3 0,0 0 10 0,0 0-7 16,0 0-1-16,0 0 3 0,0 0-3 0,0 0 0 15,0 0-2-15,0 0 6 0,0 0-6 0,0 0 6 16,0 0-3-16,0 0 1 0,0 0-1 0,0 0 2 15,0 0-5-15,0 0-2 0,0 0 7 0,0 0-1 16,0 0-2-16,0 0-5 0,0 0 1 0,0 0-1 16,0 0 11-16,0 0-5 0,0 0-9 0,0 0 10 15,0 0-6-15,0 0 3 0,0 0 2 0,0 0 4 16,0 0-8-16,0 0-4 0,0 0 13 0,0 0-12 16,0 0 7-16,0 0-5 0,0 0 4 0,0 0 1 15,0 0-4-15,0 0 4 0,0 0 5 0,0 0-10 16,0 0 6-16,0 0-1 0,0 0 2 0,0 0-4 15,0 0 1-15,0 0-1 0,0 0-6 0,0 0 8 16,0 0-6-16,0 0 8 0,0 0-4 0,0 0-3 16,0 0-1-16,0 0 9 0,0 0-3 0,0 0-2 15,0 0 5-15,0 0-3 0,0 0 0 0,0 0-7 16,0 0 0-16,0 0 0 0,0 0 3 0,0 0 5 16,0 0-5-16,0 0 5 0,0 0-5 0,0 0 1 15,0 0-2-15,0 0 6 0,0 0 0 0,0 0 9 16,0 0-13-16,0 0 2 0,0 0 2 0,0 0-1 15,0 0-4-15,0 0 7 0,0 0-9 0,0 0 2 16,0 0 1-16,0 0-2 0,0 0 6 0,0 0-2 16,0 0 0-16,0 0 1 0,0 0 6 15,0 0-10-15,0 0 6 0,0 0-12 0,0 0 8 0,0 0 5 16,0 0-1-16,0 0 0 0,0 0-4 0,0 0-1 16,0 0 0-16,0 0 1 0,0 0 4 0,0 0-3 15,0 0-4-15,0 0 1 0,0 0 7 16,0 0-6-16,0 0 1 0,0 0 1 0,0 0 2 0,0 0 8 15,0 0-11-15,0 0-3 0,0 0 4 16,0 0-1-16,0 0-2 0,0 0 22 0,0 0-24 16,0 0 5-16,0 0-2 0,0 0-1 0,0 0 4 15,0 0 1-15,0 0-6 0,0 0 3 0,0 0 6 0,0 0-9 16,0 0 2-16,0 0 6 0,0 0-11 16,0 0 4-16,0 0 2 0,0 0 3 0,0 0-3 0,0 0 0 15,0 0 4-15,0 0-8 0,0 0 6 16,0 0-10-16,0 0 12 0,0 0-6 0,0 0 17 15,0 0-17-15,0 0-2 0,0 0 6 0,0 0-5 16,0 0 7-16,0 0-3 0,0 0-1 0,0 0 3 16,0 0-6-16,0 0 4 0,0 0-2 0,0 0 7 0,0 0-1 15,0 0 0-15,0 0-4 0,0 0-6 0,0 0 9 16,0 0 2-16,0 0-10 0,0 0 7 16,0 0-4-16,0 0 2 0,0 0-2 0,0 0 2 15,0 0 10-15,0 0-12 0,0 0 1 0,0 0-1 16,0 0 5-16,0 0-8 0,0 0 7 0,0 0-4 15,0 0 7-15,0 0 10 0,0 0-19 0,0 0 4 16,0 0-9-16,0 0 5 0,0 0 3 0,0 0 4 16,0 0-9-16,0 0 8 0,0 0-7 0,0 0 4 15,0 0-1-15,0 0 0 0,0 0 4 0,0 0-1 16,0 0 6-16,0 0-7 0,0 0-2 0,0 0 1 16,0 0-3-16,0 0 6 0,0 0-2 0,0 0-2 15,0 0 16-15,0 0-9 0,0 0-10 0,0 0 5 16,0 0-3-16,0 0 1 0,0 0 5 0,0 0-9 15,0 0 6-15,0 0-1 0,0 0-4 0,0 0 7 16,0 0-3-16,0 0 7 0,0 0-8 0,0 0 1 16,0 0-1-16,0 0 0 0,0 0 10 0,0 0-11 15,0 0 6-15,0 0-6 0,0 0 9 0,0 0-6 16,0 0-2-16,0 0-2 0,0 0-1 0,0 0 6 16,0 0 1-16,0 0-2 0,0 0-1 0,0 0-1 15,0 0 2-15,0 0 14 0,0 0-11 0,0 0-11 16,0 0 22-16,0 0-18 0,0 0 18 0,0 0-16 15,0 0-2-15,0 0 5 0,0 0-5 16,0 0 2-16,0 0-5 0,0 0 6 0,0 0 2 0,0 0-5 16,0 0 7-16,0 0-9 0,0 0 8 0,0 0-10 15,0 0 10-15,0 0-6 0,0 0 1 0,0 0 2 16,0 0 1-16,0 0 1 0,0 0-9 16,0 0 12-16,0 0-4 0,0 0 2 0,0 0-3 15,0 0 1-15,0 0 3 0,0 0-7 0,0 0 7 16,0 0-2-16,0 0 2 0,0 0-3 0,0 0-3 15,0 0 1-15,0 0 2 0,0 0-1 0,0 0 1 16,0 0 4-16,0 0-8 0,0 0 4 0,0 0-1 0,0 0 17 16,0 0-11-16,0 0-6 0,0 0 5 0,0 0-10 15,0 0 2-15,0 0 4 0,0 0-3 0,0 0 4 16,0 0-3-16,0 0 8 0,0 0-10 16,0 0 2-16,0 0 4 0,0 0-2 0,0 0-3 15,0 0 6-15,0 0-2 0,0 0 1 0,0 0 1 16,0 0-5-16,0 0 4 0,0 0-7 0,0 0 5 15,0 0 13-15,0 0-11 0,0 0-6 0,0 0 1 0,0 0 6 16,0 0-3-16,0 0-3 0,0 0 4 0,0 0-2 16,0 0 0-16,0 0-5 0,0 0 3 15,0 0 4-15,0 0-6 0,0 0 2 0,0 0-3 16,0 0 5-16,0 0 7 0,0 0 0 0,0 0-11 16,0 0 5-16,0 0 3 0,0 0-6 0,0 0 2 15,0 0 2-15,0 0 2 0,0 0-21 0,0 0-20 16,0 0-8-16,0 0-15 0,0 0-60 0,-10 11-129 15,6-8 57-15</inkml:trace>
  <inkml:trace contextRef="#ctx0" brushRef="#br0" timeOffset="-15742.77">20117 8689 22 0,'0'0'193'16,"-6"3"-10"-16,6-3-19 0,0 0-11 0,0 0-15 0,0 0-13 15,0 0-12-15,0 0-13 0,0 0-10 16,0 0-7-16,0 0-11 0,13 3-2 0,-13-3-8 0,18-1 0 16,-4 0-9-16,4-2-5 0,1 1-3 0,2-1 1 15,7-4 4-15,-1 0-8 0,2-3 0 16,0-1-3-16,2 2-4 0,1-3-2 0,-3 0-5 16,0 0-1-16,-4-2-3 0,-1 3-1 0,-6 0-1 0,0 3-5 15,-2 1-4-15,-4-1 2 0,-3 2-1 0,0 2 0 16,-1-1-4-16,-2 2-3 0,-2 1-13 0,0 0-19 15,-4 2-25-15,5-2-27 0,-5 2-14 0,0 0-19 16,0 0-20-16,8 5-20 0,-11 0-123 0,2 0-296 16,-3 0 131-16</inkml:trace>
  <inkml:trace contextRef="#ctx0" brushRef="#br0" timeOffset="-9244.06">20517 10484 33 0,'0'0'156'0,"-4"1"-17"16,4-1-13-16,0 0-11 0,0 0-3 0,0 0-3 15,11 5-7-15,-4-4-6 0,-2 0-6 0,1 1-5 16,3 0 0-16,1-1-1 0,3-1-3 0,0-1 4 16,9-3-1-16,-2-1-5 0,8-4 0 0,4-3-4 15,1-5 0-15,12-8 0 0,1-3-5 0,-5-1 1 16,0 2-7-16,2-3-2 0,-2 2-7 0,-5-2-5 0,-8 7-8 16,4 1-1-16,9-6-6 0,0-1-2 15,-1 1-3-15,-11 5-3 0,13-11-2 0,-2 2-4 16,-12 9 1-16,10-11-2 0,-1 1 0 0,-10 7-2 0,9-10-3 15,-8 11 5-15,-1 0 2 0,5-14-4 16,-9 13 2-16,-2-4-2 0,1 2 2 0,-3-3 0 16,-2 1-3-16,2 1 0 0,-2-3 2 0,-2 3-3 15,-1 0 1-15,-2 2 0 0,-5-3-6 0,2-2 2 0,0 6 0 16,-5-2-2-16,-1 1-1 0,-2-3-2 0,0-1-3 16,-1-1 3-16,-1 1 1 0,0 3-5 0,-2-4 1 15,-1 5 0-15,0-2 1 0,-2-1-2 16,1 3-2-16,-2 0 1 0,0 0 2 0,-1 3-3 0,1-1-1 15,-2 0 2-15,1 8 2 0,-2-1-4 0,-2-5 1 16,3 10 0-16,4 2-1 0,-5-2-3 16,-2 1 5-16,2 0-1 0,1 2-2 0,-4-3-3 15,4 3 9-15,-6-3-7 0,3 3 0 0,0-1 2 0,-1-1-4 16,-1 0 4-16,1 2-1 0,-2 2 0 0,0-3 0 16,3 4 0-16,-3-4-1 0,-1 3 4 0,2 1-3 15,0-2 0-15,0 3 0 0,5-1-4 0,-2 1 2 16,1 2 2-16,1-1-2 0,3 3 0 0,0-2 1 15,0 2-3-15,2 0 3 0,-1-1-2 0,0 2 3 16,1 0-2-16,4 1-1 0,-5-4 5 0,5 4-5 16,-5-2 1-16,5 2 2 0,0 0 1 0,-8 0-2 15,8 0 0-15,0 0 2 0,-4-3-1 0,4 3 0 16,0 0 2-16,-5-1 1 0,5 1-5 0,0 0 3 16,0 0-2-16,0 0 3 0,-8 0-3 0,8 0 0 15,0 0 2-15,0 0 2 0,0 0-2 0,0 0-2 16,0 0 1-16,0 0 2 0,0 0 0 0,-4-2-2 15,4 2 0-15,0 0 4 0,0 0-5 0,0 0 0 16,0 0 1-16,0 0-3 0,0 0-2 0,0 0 2 16,0 0-2-16,0 0 2 0,0 0 0 0,2 8-3 0,-2-8 4 15,1 11 1-15,-1-4-3 0,1 3 1 0,-2 3 1 16,0 2 1-16,-3 3 1 0,3 0-2 16,-1 2 3-16,-3 4 2 0,0 0-1 0,0-5-3 15,0 6 0-15,1-6 6 0,-1-1-4 0,1-1-4 0,0 0 3 16,2-1 2-16,-2-4-1 0,0 1 0 0,0-3 0 15,3-3 0-15,-2 1 2 0,3-3-4 16,-5 0 3-16,5 0 2 0,-1-2 2 0,1-3 0 0,0 4 1 16,0-4 1-16,0 0 3 0,0 0 1 0,0 0 0 15,0 0 0-15,0 0 3 0,-8-14 0 0,8 10 0 16,0 0 0-16,-1-7-3 0,-3 1 1 0,4 0-3 16,-1-2 5-16,-2 0-1 0,3 0-1 0,-1-4 5 15,1-1-2-15,0 4-1 0,0-2-5 0,0-2 3 16,0 1 0-16,1 4-2 0,2-1-3 0,-2-2 1 15,0 2-2-15,2-2 0 0,-3 3-1 0,4 0 3 16,-4 1-2-16,1-2-1 0,-1 2-1 0,3-1 2 16,-3-1 11-16,1 2 0 0,-2 4 3 0,2-2 1 15,-1 2-2-15,0 1-1 0,1 2-2 0,3-2-4 16,-4 3 1-16,0 3-5 0,1-6-2 0,-1 6 2 16,0-6-2-16,0 6-2 0,0-5 0 0,0 5-1 15,3-2-3-15,-3 2 0 0,0 0 2 0,1-4-3 16,-1 4 2-16,0 0-1 0,0-4 0 0,0 4 1 15,0 0-2-15,0 0-1 0,4-3 2 0,-4 3 0 16,5-1-2-16,-2-2 2 0,-3 3-3 0,6-1 2 16,-6 1 1-16,8 0-1 0,-3-2 0 0,-5 2 4 15,9-1-2-15,-1 1 3 0,2-3-8 0,1 2 0 16,0-1 7-16,2-1-5 0,2 1 1 0,2-1 1 0,0 1-3 16,2 2 2-16,4-4-2 0,-5-1 5 15,4 2-2-15,-2-1 0 0,8 0 0 0,-2-2 1 16,-4 3-1-16,-2 1-3 0,-2-2-21 0,-3 3-27 15,-4-1-33-15,3 0-29 0,-7 2-32 0,1 0-25 0,-2-2-26 16,3 1-26-16,-1 1-221 0,-8 0-477 0,10-2 211 16</inkml:trace>
  <inkml:trace contextRef="#ctx0" brushRef="#br0" timeOffset="4011.27">20254 10862 76 0,'-2'-6'163'0,"2"6"-4"0,0 0-11 15,1-6-1-15,-1 6-12 0,0-6 2 0,0 6-4 16,0-5-2-16,0 5 0 0,1-6-7 0,-1 6-6 15,0-5-14-15,2 1-11 0,-2-2-6 0,1-1-8 16,3 3-9-16,-1-3-9 0,0-1-5 0,1 1-4 16,1-2-5-16,3 0-4 0,-2-1-4 0,3 1-3 15,0 0-4-15,1 1-3 0,-1 1-3 0,-1-3-2 16,2 6-2-16,-1 0-5 0,-4-1-1 0,3 0-5 16,-2 3-1-16,2 0 0 0,-3-1 1 0,2 2-4 15,-1 1 2-15,3 0-1 0,0 0-1 0,1 1 3 16,2 2-7-16,-3-1 0 0,2 1 1 0,-1 1 0 15,2 1-2-15,-2-1-1 0,0-1 0 0,0 3 1 16,-1 0-1-16,0 0 1 0,0 4-1 0,-4-3-1 16,3 2 5-16,1 1-4 0,-4 1 0 0,0 1-1 15,-1-1 1-15,0 0 1 0,-3 2 0 0,3 2-4 16,-3-2 2-16,4 5 0 0,-2 0-9 0,-2 1 4 16,-1 6-4-16,0-1 6 0,-4 1-4 0,4 0 2 15,-5-4 3-15,5 6 0 0,-2 0-1 0,-1 0 1 16,-2-1 4-16,1-1-5 0,0-2 3 0,0-2-2 15,-2 0-2-15,2-2 4 0,-2 5 3 0,-2-6-3 16,3 0 0-16,-5 4 0 0,2-4-2 0,-1 5 4 16,2-5-1-16,-2 0 6 0,0 0-7 0,-3 5 1 15,1-6 2-15,2-2-3 0,0 1 3 0,-3 1-4 0,5 0 7 16,-2-1-2-16,-4-1-5 0,3-2 5 0,2-3-2 16,0-1-2-16,-2-1 2 0,5-1 2 0,-3 0-2 15,3-3 1-15,-1 0 0 0,0-1 4 16,-1 0 1-16,1 2-4 0,1-3-4 0,-2 0 3 0,0-1 0 15,-2 0 0-15,2-1 0 0,-2 1-2 0,2 1-1 16,-1-2 1-16,1 2 0 0,0-2 2 0,7 0 0 16,-10-1 0-16,3 0-1 0,2-1 0 0,5 2 0 15,-11-2 2-15,6 0-1 0,1-2-3 0,-1-2 1 16,3 0 3-16,0-3-2 0,-1 0-4 0,2-2 2 16,0-2 4-16,2 2-4 0,-2 0-1 0,1 0 4 15,0-1 1-15,1 0-5 0,0 2 4 0,2 0 0 16,-2 3-2-16,2 0-2 0,-2-1 1 0,0 1-1 15,0 3-1-15,2-1 2 0,-3 1 1 0,3 1-5 16,-2-1-1-16,-1 4 4 0,2-5-2 0,2 3 1 16,1-1 2-16,-5 3 0 0,9-2-3 0,-9 2 0 15,9 2 4-15,-1-1-3 0,-1 2-2 0,5 1 1 16,-3-1 0-16,2 3 2 0,4 3 1 0,2 0-1 16,-4 4 1-16,3-2-5 0,0 0 4 0,-2-2 1 15,2 2 2-15,-1-4-1 0,2 2 2 0,-1-3 2 16,1 3 0-16,2-5 0 0,1-3 1 0,2 3-3 15,1-4 2-15,5-2 4 0,0 0-22 0,-11 0-44 16,1 0-50-16,1-2-54 0,-6 1-71 0,-3 3-127 16,0-2-389-16,-3-2 173 0</inkml:trace>
  <inkml:trace contextRef="#ctx0" brushRef="#br0" timeOffset="57610.14">24607 2093 74 0,'-3'-4'93'0,"3"1"11"16,0 3-6-16,-3-8 0 0,2 4 5 0,-1 0-11 15,2 4-3-15,-2-7-9 0,1 5 0 0,1 2-9 16,-5-4 2-16,5 4-11 0,-2-4-7 0,2 4-7 16,0 0-9-16,0 0-5 0,-5-2-6 0,5 2 0 15,0 0-13-15,0 0 9 0,-4 9-9 0,1-3 4 16,-1 3-3-16,-4 5-4 0,0 2-2 0,-4 10-2 15,-1 2 11-15,0 1-8 0,0 0 5 16,-5 3-7-16,5-4 3 0,-2 2 0 0,2-2-3 0,1 3 8 16,-1 0-8-16,1-1 0 0,-2 0 0 0,-2 0-2 15,2-4 2-15,1-1-6 0,4-8 3 0,1-2-3 16,2-2 1-16,2-6-7 0,0 1 6 0,2-4-6 16,-1 1 6-16,-2 1-9 0,4-3-1 0,-2 0-3 15,3-3-16-15,-4 5-4 0,3-3-13 0,1-2-3 16,-1 4-22-16,1-4-13 0,0 0-4 0,0 0-35 15,-3 2-65-15,3-2-201 0,0 0 88 0</inkml:trace>
  <inkml:trace contextRef="#ctx0" brushRef="#br0" timeOffset="63272.43">13854 11872 47 0,'0'0'107'0,"0"0"-7"16,0 0-10-16,0 0-9 0,26-4-13 0,-13 0-7 15,3-4 0-15,2 2-8 0,6-7-3 0,-1-1-9 16,2 1 2-16,-3-5-3 0,3 4 1 0,-6-2-8 16,-1 3 4-16,-4 2-2 0,-1 2 1 0,-4 1-1 15,1 1 3-15,-1 1-5 0,-5 1 5 0,1 2-7 16,0 0-3-16,-1 0-5 0,-2-2 1 0,2 3-4 15,-2-1-6-15,-2 3 0 0,3-5-12 0,-3 5-17 16,3-6-12-16,-2 4-17 0,-1 2-16 0,3-5-9 16,-3 5-21-16,4-1-81 0,-4 1-183 0,0 0 81 15</inkml:trace>
  <inkml:trace contextRef="#ctx0" brushRef="#br0" timeOffset="64292.75">13850 11838 60 0,'0'0'80'0,"0"0"-15"16,4-5-1-16,-4 5 2 0,4-5-18 0,-4 5 0 15,8-5-1-15,-3 2-7 0,4 0-7 0,0-5-1 16,1-3 4-16,4 0-6 0,0-1-7 0,1 1 11 16,6-6-14-16,-4 5 1 0,4-5-3 0,-5 4 2 15,0 2-9-15,-2-1 8 0,0-1-12 0,-2 4 7 16,-3 1-2-16,1-1-3 0,-2 3 9 0,-2-1-11 15,1 3-3-15,-5 1 10 0,6 1-8 0,-6-2 0 16,2 3 2-16,-1-1-11 0,-3 2 3 0,3-4-3 16,-3 4-10-16,3-4-6 0,-3 4-1 0,0 0-18 15,3-2-2-15,-3 2-9 0,0 0-10 0,0 0-54 0,0 0-123 16,0 0 55-16</inkml:trace>
  <inkml:trace contextRef="#ctx0" brushRef="#br0" timeOffset="73620.55">23328 10204 82 0,'0'0'129'0,"0"0"-15"0,0 0-14 0,-4-3-10 15,4 3-1-15,0 0-10 0,0 0-1 0,0 0-8 16,0 0-7-16,0 0-3 0,0 0-4 0,0 0 1 0,0 0-5 15,0 0 11-15,0 0-4 0,0 0-2 0,0 0-8 16,25-1 3-16,-18 0-5 0,3-2-1 0,3-1-2 16,0 1 0-16,1-5 0 0,4 2-4 0,-4 2-6 15,6-3 1-15,-1 0 3 0,-3 1-12 0,1 0-2 16,1-1-1-16,-4 0-3 0,-2 2-1 0,1 0 3 16,-1 1-8-16,-3-1 3 0,-2 4-5 15,-3-2-3-15,5 1 0 0,-4 0 1 0,0 1 1 0,-5 1-6 16,5-1-1-16,-5 1 5 0,8 0-1 0,-8 0 1 15,3 4 1-15,-2 1 8 0,-1 3-3 0,-1 2 0 16,-3-1-1-16,1 3 5 0,-2 0-4 0,-3 5 3 16,3-2-4-16,-5 3 2 0,5-2 1 0,-4 2 0 15,-2-1-3-15,-2 7-4 0,4-7 3 0,-1-2 3 16,-1 1-6-16,2 0 4 0,2-3-2 0,-2-1 0 16,2-4-1-16,2 1-2 0,0-3 4 0,3 2-1 15,-3-4 3-15,2-1 1 0,2 1 0 0,-2-2 2 16,2 2-2-16,1-4-4 0,0 0-1 0,0 0-5 15,0 0 5-15,0 0-4 0,0 0-2 0,0 0 3 16,13-10-1-16,-10 8-2 0,4-2 2 0,-1-1-6 0,-1-1 4 16,6 2-2-16,-5 1 0 0,2-4 2 15,-1 2-4-15,1 3-1 0,-2 0-2 0,2 0 4 16,1-2-1-16,-1 3 0 0,-1 0-1 0,2 1 0 0,0-1 0 16,0 2-2-16,0 1 2 0,0 4 0 15,1 0-1-15,-1 3-1 0,2-1 5 0,1 5-4 16,-2 1 0-16,-2 0 6 0,1 1-8 0,-4-3 1 0,0 5 4 15,-3 1-2-15,-1-3-2 0,-1 2 3 0,-3-2 2 16,2 1 6-16,-4 0 4 0,-4-1 8 0,0-1 3 16,0 0 7-16,-5 0 1 0,5-3 5 0,-4 1 10 15,-1 0-1-15,0-1 1 0,0-1 0 0,5-3 2 16,-4 1 2-16,1-5 2 0,1 2-10 0,2-1-7 16,-3 3 3-16,3-3-4 0,1-3-3 0,-2 3-8 15,2-1-7-15,0 0-11 0,0-2-9 0,0 0-12 16,0-1-19-16,0 1-25 0,0 1-25 0,4-1-27 15,4-1-20-15,-12 1-35 0,12-1-39 0,0 0-207 16,-2-6-445-16,4-1 197 0</inkml:trace>
  <inkml:trace contextRef="#ctx0" brushRef="#br0" timeOffset="74179.09">23940 10328 95 0,'0'0'165'0,"0"0"-17"16,0 0-13-16,0 0-15 0,0 0-15 0,0 0-6 16,0 0-9-16,17 5-5 0,-17-5-10 0,13-2-6 15,-3 1-2-15,1-3-3 0,1 1 4 0,7-2-4 16,-1 2-1-16,0-5-5 0,1 0-1 0,-1 2-9 16,1-1-3-16,0 0-7 0,-1 0-2 0,-1 0-5 15,-6 2 0-15,5-2-2 0,-5 1-5 0,1 3-1 16,-1 1 0-16,-2-4-2 0,-2 2-5 0,0 1 1 15,-2 2-8-15,0-2 0 0,2 2 3 0,-7 1-2 16,6-2 0-16,-6 2-3 0,4-4 2 0,-4 4-2 16,6-2-3-16,-6 2-6 0,4-1-12 0,-4 1-14 15,0 0-13-15,0 0-18 0,0 0-23 0,3-3-16 16,-3 3-24-16,0 0-18 0,0 0-110 0,0 0-272 16,0 0 121-16</inkml:trace>
  <inkml:trace contextRef="#ctx0" brushRef="#br0" timeOffset="74423.8">24117 10131 168 0,'0'0'182'0,"0"0"-19"0,0 0-18 0,0 0-12 15,0 0-17-15,0 0-7 0,7 9-3 0,-4 1 2 0,1 7-1 16,-3 1 6-16,2 8-12 0,-2 5-3 0,-2-2-5 15,1 4-5-15,-3-2-5 0,2 4-9 0,-2-1-6 16,1-3-6-16,0 2-6 0,1-3-6 0,0-2-12 16,-2-2-19-16,3 1-20 0,0-9-26 0,-2-7-23 15,2 0-21-15,-3-1-24 0,2 0-20 0,1-5-24 16,-1 1-158-16,-2-5-322 0,3-1 142 0</inkml:trace>
  <inkml:trace contextRef="#ctx0" brushRef="#br0" timeOffset="78315.97">24491 1956 22 0,'0'0'62'0,"0"0"-3"0,0 0 14 0,0 0-19 16,9 0-5-16,-9 0-3 0,0 0-7 0,0 0-3 15,9-1 7-15,-9 1 0 0,5-2-7 0,2 0-2 16,-2 0-5-16,5-2-1 0,-2 1 0 0,2 0-10 15,0 0 4-15,2-2-6 0,-2 1 0 0,4 1 2 16,-3-2-1-16,6-1-1 0,-7 2 2 0,0 0-4 16,3-1-2-16,-8 1-7 0,3 1-2 0,-2-1 0 15,3-1 4-15,-1 2 5 0,-3 0 0 0,0 0-3 16,0 0 4-16,0 2-21 0,-1-3-19 0,-1 2-20 16,-3 2-15-16,5-3-66 0,-5 3-139 0,4-3 61 15</inkml:trace>
  <inkml:trace contextRef="#ctx0" brushRef="#br0" timeOffset="78788">24857 1767 1 0,'0'0'175'0,"2"-7"-18"0,2 3-22 15,-3 0-7-15,3 0-15 0,1 1-12 0,-4-2-12 16,3 3-5-16,0-1-18 0,-4 3-4 16,4-5-2-16,1 2-7 0,-1-1-8 0,6 3 0 15,-1-4-12-15,-1 4 4 0,2 0-11 0,0 1-4 0,1-1 7 16,0 1-4-16,-3 1-8 0,-2 1-1 0,2 4-2 15,-1 2 4-15,-2 1-8 0,-2 3 0 16,-3 4 1-16,-4 3 0 0,-3 7-4 0,-2 0 8 0,-4-2-6 16,-4 1 1-16,3-1-6 0,-4 0 8 15,0-3-3-15,4-5 1 0,4 1 2 0,-4-4 3 16,5-3-2-16,1-2 0 0,2-1 0 0,0-2 1 16,3 0-1-16,-1-1 3 0,2-1 4 0,2-3 6 15,-5 7-4-15,3-6-2 0,1 2 0 0,1-3-1 16,0 0-5-16,6 2 3 0,-6-2 2 0,18-5-13 15,-2 0 9-15,5-4 1 0,6-2 1 0,1-2-2 16,3 3-2-16,-4-4-6 0,-1 4-10 0,-6 0-21 16,-2 2-17-16,0-2-26 0,2 1-24 0,-6 0-14 15,4 1-26-15,-8 1 0 0,-1 1-112 0,0-1-261 16,-1 1 116-16</inkml:trace>
  <inkml:trace contextRef="#ctx0" brushRef="#br0" timeOffset="84073.28">24168 1463 22 0,'-5'-1'59'0,"-3"1"-11"0,2-3 7 16,-1 0-3-16,-2 2-7 0,-2-1 30 0,1-1-8 16,-4 2-12-16,-4-4-6 0,-3 1 1 0,-2 3-8 15,-4 0 11-15,-1 0-6 0,-1 2 7 0,1-2-5 16,-2-1 1-16,9 1-12 0,-1 4 0 0,1-5-4 15,2 4 4-15,1-1-5 0,-1-1-11 0,1 1 9 16,2-1-6-16,-1 2 8 0,-1 1-18 0,0 1-1 16,5-2-5-16,-3 5 7 0,-1-1 0 0,-2 0-6 15,9 1-4-15,-8 2 5 0,1 2-7 0,1 2 0 16,0-4 0-16,0 3 5 0,-1-1 7 16,3 1-10-16,0 2-5 0,-4 4 6 0,-1 2-9 15,4 1 2-15,1-4-3 0,-2 4 11 0,6-5-6 16,-4 8 3-16,1-1-2 0,-1 2 1 0,3 0 14 0,-1-1-15 15,1-1-2-15,3 0-2 0,-1 2 6 0,0 2-2 16,0-1 6-16,4 0-8 0,2-1 5 0,0-6-9 16,1 9 3-16,-1-3-1 0,3 3 5 0,0-7-1 15,2 13 1-15,1-7 8 0,0 0-11 0,1 1 4 16,-1 0-2-16,1 1-4 0,2-2 1 0,3 1 4 16,-3-4 3-16,3 4-1 0,-1-4-5 0,2 2 4 15,2 0 1-15,-1-2-7 0,3-1 10 0,-1-2-5 16,1 3-2-16,4-5 2 0,0 2 3 0,0-1-4 15,-3-6 0-15,7 3 0 0,-2-2 2 0,3-2 5 16,-4-3-11-16,8 0 6 0,-9-3 2 16,10-1 0-16,3 1-4 0,1-5 0 0,-1-1 14 15,1 1-8-15,-4-4-3 0,6 0-6 0,1-1 8 16,-2-2 0-16,0 0-4 0,-1-2-1 0,1 2 1 16,-3-3-2-16,-1-1 5 0,7 0-4 0,-4-4-1 0,-1 3 0 15,-3-2 2-15,2-1-2 0,-7-3-5 16,4 2 4-16,-4-2 3 0,3-2-4 0,-7 2 6 15,0-4 1-15,1 1 1 0,-3-2-1 0,1 1-3 16,-4-2 6-16,3 0 1 0,-2 0-5 0,-3-3 2 16,0 4 0-16,0-4 1 0,-2 1 1 0,-1 6-1 15,-1-10 8-15,-1 3-12 0,2 7 6 0,-5-5-4 0,5-2-3 16,-4 8 2-16,2 1-3 0,-5-2-2 16,2-1 2-16,-1-1 5 0,2 1-6 0,-3 1 1 15,2 0-5-15,0-1 0 0,-3-1-2 0,3 2 6 16,-3 2-4-16,2-3-1 0,-2 2 4 0,0 0-2 15,1 0 4-15,-4 1 0 0,0 0 3 0,0-1-7 0,1 5 11 16,-5-4-10-16,1 0 2 0,1-1 0 0,-2 2 10 16,-1 3-4-16,2-2-2 0,-1 2 6 15,-1-2-6-15,-2 1-2 0,4 2 2 0,-5-4-2 16,5 4-1-16,-3-1 1 0,4 3 10 0,-5-2-1 16,-1-2-1-16,1 5 6 0,-5-3-4 0,1 0 23 15,1 0-5-15,-4-1-2 0,-7-3-9 0,7 5 2 0,-3-1-3 16,-8-5-3-16,2 8-3 0,6-1 22 0,0 3 9 15,1-3-11-15,0 2 0 0,2-2-5 16,-2 6-4-16,-1-5-1 0,7 6-2 0,1 0-4 16,-3-1-6-16,2 2 2 0,-2 0-5 0,1 1 1 0,-3 5-4 15,-5-3-6-15,2 7-10 0,-8 0-16 16,0 0-20-16,-3 2-10 0,3 5-24 0,-4 2-43 16,0 1-20-16,-2 2-33 0,-8 9-118 0,13-12-318 15,0 1 141-15</inkml:trace>
  <inkml:trace contextRef="#ctx0" brushRef="#br0" timeOffset="84890.13">24666 1931 46 0,'9'-4'57'0,"1"1"-3"0,2-1 0 16,-2 1-5-16,0-1-10 0,3 0-2 0,-5 2 2 16,3 0 2-16,-4 0-7 0,-2 0-3 0,0 1-5 15,-1-1 0-15,-4 2 2 0,9-2-8 16,-9 2 1-16,5-2-5 0,-5 2 5 0,4-1-5 15,-4 1-7-15,0 0 7 0,5-3 5 0,-5 3-13 16,0 0-15-16,0 0-23 0,0 0-17 0,0 0-58 16,4-2-112-16,-4 2 49 0</inkml:trace>
  <inkml:trace contextRef="#ctx0" brushRef="#br0" timeOffset="85488.2">24951 1755 125 0,'2'-6'146'0,"0"2"-19"0,1-1-10 16,2 0-11-16,0 1-12 0,1-1-10 15,2-1-5-15,-3 2-11 0,1 0-6 0,2-1-5 0,-2 0-12 16,1 1 3-16,-1 1-15 0,-1 0 3 0,0 0-6 16,-2 1-4-16,1 0-3 0,-4 2 2 15,8-4-12-15,-8 4 3 0,7 2 1 0,-7-2-1 16,10 2-9-16,-3 3 9 0,-3 0-4 0,0 4 7 15,-2 0-14-15,1 2 8 0,-3 0-3 0,0 6 0 16,-3 0-5-16,1 2 10 0,-4 2-8 0,-1 3 4 16,-1-5-8-16,-3 4 2 0,-2 1 3 0,-1-2 0 15,-2 1-3-15,0 0 3 0,-1-2 2 0,1 1 9 0,0-2 1 16,-2 1-5-16,4-5 5 0,0-2 6 0,5-2 5 16,-2 0 2-16,1 0 12 0,4-6-3 15,-1 1 4-15,3-2 0 0,0-1 2 0,0 2 1 16,0-3 2-16,2 1-6 0,2-4 1 0,-5 4 1 15,5-4-5-15,-2 4-4 0,2-4 3 0,0 0-8 16,0 0-2-16,0 0 0 0,0 0-8 0,0 0-1 16,0 0-1-16,0 0-2 0,0 0-3 0,17-9-2 0,-5 4 1 15,4-2-1-15,11-3 2 0,-3 0-8 16,7-4 3-16,-3 0-3 0,3 1 1 0,-3-2-5 16,1 2 4-16,-1 1-4 0,-3 1 4 0,-6 3-3 15,-1 1-4-15,-4-2-4 0,-4 5-2 0,-1-3-15 16,-4 3-23-16,3 1-29 0,-2-1-34 0,-3 1-45 15,-1-2-43-15,-2 2-148 0,0 3-369 0,-2-7 163 16</inkml:trace>
  <inkml:trace contextRef="#ctx0" brushRef="#br0" timeOffset="86054.36">24964 1759 95 0,'12'-7'91'0,"-2"1"-13"0,2 2-7 0,-1 1-7 0,0-1-13 15,1 0 5-15,-2 1-11 0,0 2-1 0,2 0-3 16,-3 1-2-16,-2 2-3 0,2 1-2 0,-4 0-11 15,0 5-4-15,1 2 6 0,-4 2 2 0,-4 5-8 16,-5 7-1-16,-2 4 0 0,-5-1 3 0,-3 1 3 16,-5 2 1-16,-5 8 2 0,-1 2 3 0,5-12 2 15,-2-3 7-15,5 1-4 0,-2 0 12 0,4-5-4 16,2 2 4-16,5-9-3 0,1 0 0 0,1-5-4 16,5-3-7-16,1 0-2 0,0-1-1 0,-1-2-5 15,3 1-2-15,1-4 2 0,-3 6 1 0,3-6 5 16,0 0 1-16,5 6 7 0,-5-6 1 0,12-1 0 15,1-2 0-15,2-4-1 0,11-2 3 0,-1-4-5 16,6 2-3-16,6-1-3 0,-4-3 0 0,3 0-4 16,-1-1-6-16,-1-1 0 0,-1-3-4 0,2 3-3 15,-3 3-10-15,-7-4-21 0,-7 7-20 0,-4 0-41 16,-4 4-18-16,-2 0-39 0,-3 1-159 0,-5 0-318 16,0 3 141-16</inkml:trace>
  <inkml:trace contextRef="#ctx0" brushRef="#br0" timeOffset="91844.28">17219 1504 16 0,'-37'-9'4'0,"-1"8"-3"0,-2 0 2 16,2 1 1-16,-12 5-9 0,12-3 10 0,2 4-3 15,0 1-2-15,4-1 1 0,0 2-1 16,0 0-6-16,2 2-5 0,2 0 2 0</inkml:trace>
  <inkml:trace contextRef="#ctx0" brushRef="#br0" timeOffset="92704.57">17332 2725 13 0,'55'-18'15'0,"-7"1"-4"16,-11 2-4-16,-2-3 6 0,-2-2 4 16,-6 0 4-16,0-3 8 0,-4-1 2 0,-4-2-5 15,-2-2 12-15,-3 0-9 0,-4-3-1 0,-1 0-5 16,-3-3 7-16,-1-2-1 0,-2 1-1 0,-2-13-3 15,-5 3-8-15,2-2 0 0,-5 11 5 0,2-11-8 16,-4-1-8-16,-2 1 6 0,-2-1-14 0,3 1 2 0,-7 4-3 16,3 9 0-16,-2 4 0 0,-4 0-2 15,-3 3 0-15,-1 0 1 0,-1 4 1 0,-2 2 3 16,-1 1-12-16,-1 2 1 0,-1 2-4 0,-1-1-1 16,-1 4 0-16,-1 2 1 0,1-1-7 0,1 4-6 15,1 2-29-15,3 3-61 0,-3-2 27 0</inkml:trace>
  <inkml:trace contextRef="#ctx0" brushRef="#br0" timeOffset="94792.61">16879 2850 3 0,'31'9'11'15,"0"-2"-4"-15,-2 0-4 0,2-2 3 0,-3 0 6 16,3-5-3-16,-2 0 0 0,-1 0 4 0,-4-1-6 16,-3-1-3-16,7-4 2 0,0 3 12 0,-1-4-13 15,-2 0 0-15,-4 0-4 0,6-2 12 0,-7 4-10 16,2-1-2-16,-3-1 1 0,0 0 1 0,2 0 0 16,-3 0 2-16,1-1 0 0,-3 1-3 0,2-3 1 15,-4 2 0-15,3-2 1 0,-4 2-6 0,2-4 4 16,-5 0-1-16,4-1-2 0,-2-1 3 0,-2 2 10 15,1-3-9-15,0-1 2 0,-2 0-10 0,1 0 8 16,-2-2-3-16,-1 1 0 0,5-4-2 16,-6 3 3-16,1 1-6 0,-2-1 5 0,1 0 0 0,2-6 0 15,-3 3 0-15,1 2-3 0,-1-8 4 0,-1 8 4 16,0-6 3-16,2 0-8 0,-2-4 2 0,0 0 3 16,1 1-5-16,-4 1 4 0,2 2 5 15,1-1-1-15,-3 5-3 0,-1-4 1 0,-1 4 0 0,-2 2 5 16,2 0-1-16,-2 0 6 0,2 0-2 0,-4 0 2 15,2-2 3-15,-2 3-5 0,0 0 10 0,0 0-4 16,0 1-11-16,-4-1 10 0,3-7-5 0,-3 10 0 16,1-2-6-16,-1 1 6 0,-2 0-5 15,2 2 8-15,0-4 10 0,-3 4-7 0,2-1-9 16,-3 1 5-16,1 2 2 0,1-1-2 0,0-1 3 16,-3 4 0-16,1-2-10 0,-4-2 2 0,4 3-3 0,-2 1 5 15,2-1-2-15,-2 0 1 0,2 1-3 16,-3 2 9-16,2-3 24 0,-3 5-17 0,3-1-4 15,-3 0-19-15,2 1 11 0,1 3-6 0,0-4-5 16,-5 5 1-16,2-2 3 0,-1 2-7 0,0 1 2 16,0 0 1-16,-2 1-4 0,2-1 2 0,-2 1 0 15,-2 1-4-15,3 0-2 0,-3 2-2 0,0-1 6 16,4 1-2-16,-2-2 9 0,1 2-10 0,-2-1 7 16,1 1-7-16,2-1 19 0,-2-1-18 0,2 3 4 15,1-2 2-15,3 0-4 0,1 1-2 0,-2-2 2 16,2 3 1-16,1-3 6 0,1 3-13 0,0-1 7 15,2 1-2-15,-3 0 2 0,-1 1-4 0,1 2 2 16,1-1-6-16,-4 2 9 0,0 2-2 0,-1-1 7 16,0 0-7-16,0 0-4 0,1 0 1 0,1 0-2 15,1-3 8-15,0 0 2 0,-1 4-7 16,4-4-1-16,1 1 4 0,-3 1-6 0,2-2 1 0,1 3 7 16,1-1 7-16,1 0-4 0,0 2-6 0,0 0 4 15,-2 4-4-15,3 1-8 0,1 0 9 0,-3 2 3 16,2 0-8-16,-2-1 1 0,-1 0 2 0,3 1-7 15,-1 0 14-15,0 1 1 0,0 0-5 0,2-1 2 16,-3 1-2-16,3 0 6 0,-1-1-6 0,2-1 2 16,0 1 5-16,-1-2-15 0,4 5 9 0,-2-2-2 15,-2 2 0-15,5 4 5 0,-2 1-1 0,2-5 6 16,-2 5-4-16,2 1-1 0,-1-2 7 0,1 2-8 16,0 0 4-16,0 0 3 0,1 0 1 0,-1-6-8 15,4 6 2-15,1 3-3 0,-1-4 8 0,0 1-8 16,0 0 2-16,0-1-1 0,2-6 3 0,-2 0-5 15,1 2 1-15,0-3-7 0,0-3 8 0,2 2-3 16,0 1 6-16,1-3-3 0,0 1-4 16,-1-4 8-16,3 4-7 0,-1 0 2 0,0-3 1 15,4 0 6-15,-3 1-8 0,2 0 0 0,1 0 5 16,0 1-9-16,0-1 9 0,2-1 1 0,5 5-5 16,-6-4 6-16,0-2-3 0,3 3-2 0,2 4 3 0,3-2-7 15,-2 0 11-15,-2-6 0 0,-1-1 0 0,2 1-2 16,6 0-3-16,-1-2-2 0,-3-4 7 15,6 1 0-15,1-3 2 0,3-4-8 0,1-2-2 16,2-3 5-16,3-3-3 0,17-7-6 0,-2-4 0 16,2-3-6-16,1-1-3 0,-3 1-15 0,2-5-4 15,-2 4-25-15,-4-1-4 0,-1-4-80 0,-7 1-148 16,-12 2 66-16</inkml:trace>
  <inkml:trace contextRef="#ctx0" brushRef="#br0" timeOffset="98508.09">16856 8422 84 0,'0'0'118'0,"0"0"-13"16,0 0-2-16,0 0-11 0,0 0-8 0,0 0-13 15,0 0-5-15,0 0-6 0,0 0-7 0,-1 2-15 16,1-2 4-16,0 0-1 0,0 0-2 0,0 0-9 15,0 0 3-15,0 0 3 0,19-5-10 0,-7 3 4 16,4-4-7-16,1 0-1 0,6-3 5 0,4-2-9 16,1-3 3-16,3 2-4 0,3-2-9 0,-2 2 14 15,0 1-6-15,4 0 3 0,-2-1 2 0,0 3-10 16,-1 0 0-16,-4-1-2 0,-2 3-3 0,-8 3 7 16,0-1-14-16,-6 1 8 0,-3 0 0 0,-2 3 3 15,0-1 0-15,-2 1 3 0,-1 0-4 0,-1-1-4 0,2 0-2 16,-6 2-2-16,7-1 0 0,-7 1 3 0,0 0-4 15,6 0-2-15,-6 0-17 0,0 0-20 16,0 0-26-16,4-3-16 0,-4 3-22 0,0 0-94 0,0 0-211 16,0 0 94-16</inkml:trace>
  <inkml:trace contextRef="#ctx0" brushRef="#br0" timeOffset="99301">17002 8536 8 0,'18'-9'77'0,"5"-7"-1"0,1 2-9 0,3 0-3 15,1-1-5-15,-1 1-2 0,2 1-10 0,-1 2 4 16,-2 0-5-16,-7 3-9 0,-1-2-4 0,0 5-3 16,-7 2-4-16,-1-2-3 0,-3 3-1 0,-2-1 6 15,3 2 7-15,-3 0-2 0,-1-1-5 0,-4 2-8 16,5-3 6-16,-1 2-7 0,-4 1-2 0,5-3-7 15,-5 3 5-15,0 0 1 0,0 0 2 0,0 0-7 16,5-2-8-16,-5 2 5 0,0 0-5 0,0 0 6 0,0 0-5 16,0 0 2-16,0 0-4 0,0 0 3 0,5-1-2 15,-5 1-1-15,0 0-1 0,0 0 0 16,0 0 0-16,0 0 1 0,0-4-1 0,0 4 2 16,0 0-1-16,0 0-1 0,0 0 4 0,0 0-5 0,0 0-3 15,0 0 1-15,0 0 5 0,0 0-6 16,0 0 0-16,0 0 4 0,0 0 0 0,0 0-1 15,0 0 3-15,0 0-6 0,0 0 8 0,0 0-4 16,0 0 0-16,0 0-7 0,0 0 9 0,0 0-2 0,0 0-2 16,0 0 3-16,0 0-4 0,0 0 4 0,0 0 2 15,0 0-6-15,0 0 3 0,0 0-5 0,0 0 2 16,0 0 0-16,0 0 4 0,0 0-4 0,0 0 2 16,0 0-7-16,0 0 12 0,0 0-8 0,0 0 8 15,0 0-8-15,0 0-1 0,0 0 7 0,0 0-6 16,0 0 4-16,0 0 1 0,0 0 1 0,0 0-6 15,0 0 3-15,0 0-2 0,0 0-1 0,0 0 1 16,0 0 7-16,0 0-4 0,0 0-2 0,0 0 1 16,0 0-2-16,0 0 1 0,0 0 1 0,0 0 1 15,0 0 0-15,0 0 0 0,0 0-7 0,0 0 11 16,0 0-10-16,0 0 3 0,0 0 6 0,0 0-4 16,0 0-1-16,0 0 1 0,0 0 2 0,0 0-3 15,0 0 5-15,0 0-6 0,0 0 3 0,0 0-3 16,0 0-5-16,0 0 8 0,0 0 4 0,0 0 1 15,0 0-8-15,0 0 6 0,0 0-7 0,0 0 3 16,0 0-1-16,0 0 1 0,0 0 0 0,0 0 2 16,0 0-9-16,0 0 7 0,0 0 3 0,0 0-1 15,0 0 0-15,0 0-18 0,0 0-15 0,0 0-20 16,-1 11-31-16,1-11-64 0,-4 3-157 0,-1 0 69 16</inkml:trace>
  <inkml:trace contextRef="#ctx0" brushRef="#br0" timeOffset="103068.11">24650 10103 133 0,'0'0'142'16,"0"0"-12"-16,-9 0-15 0,9 0-6 0,0 0-8 16,0 0-12-16,0 0 0 0,0 0-9 0,0 0-14 15,-7 4-10-15,7-4-3 0,-4 5 0 0,2 1-7 16,1 0 6-16,-3 1-2 0,0 1-8 0,-1 1-4 16,2 0-1-16,-1 1-2 0,3 1 6 0,-1 0 6 15,2 0 1-15,-2 5-6 0,0 0-4 0,0 1-4 16,0-1 4-16,1 1-12 0,-1 0 0 0,2 0-5 15,0 0-2-15,3-2-4 0,-1 1 4 0,1-1 0 16,0 1-6-16,2-3 4 0,-3-1-4 0,2-2-8 0,4 2 11 16,-3 0-4-16,6-1 1 0,-3-1-1 0,2 2-6 15,-1-3 5-15,-1 0-12 0,1 0 13 0,2-1 4 16,2 3-7-16,4-2 1 0,-2-4 2 0,-1-1-6 16,-1 2 1-16,6-1 3 0,-6-2-2 0,2-1-2 15,-2 1-2-15,0-1 2 0,0 0 1 0,-1 0 1 16,1-2-1-16,-8 2 3 0,4-2-1 0,-4 0 5 15,4 0 11-15,-9 0 3 0,9-2 0 0,-4-2-5 16,2-1 2-16,0-1 3 0,0 0 3 0,-1-5-4 16,1 0 3-16,0 2-3 0,-2-1-1 0,2-2 1 15,-1-3-3-15,2 1-2 0,-1-2-3 0,0-1 0 16,-2 1-1-16,-1 0-3 0,-2 0-1 0,2-4 2 16,-1 2 1-16,-3-1 1 0,0 0-3 0,-1-7 3 15,-2 7 7-15,-1 0 4 0,0-7-1 0,-2-2-1 0,-3 5 1 16,4 4-2-16,-3-6 6 0,2 5-1 0,-6-5-2 15,5 7-3-15,-4-7-3 0,5 7 2 16,-4 0-3-16,2 3-2 0,-1-1-2 0,-5 2-1 16,1 1-4-16,4 1 1 0,-3 3-5 0,-1 0 1 0,1 4-1 15,-2 0-5-15,-5 4-5 0,-2 3-8 16,-8 6-15-16,2 6-22 0,-2 7-35 0,-11 14-36 16,1 5-46-16,4 3-50 0,-3 5-217 0,2 0-465 15,5 0 205-15</inkml:trace>
  <inkml:trace contextRef="#ctx0" brushRef="#br0" timeOffset="105507.44">5440 14518 3 0,'83'-28'62'0,"-28"4"-6"0,0 3 0 0,5-2-2 16,-4 2-13-16,-5-2 2 0,-1 4-7 0,-14 5 1 16,1-1-3-16,-4 1-5 0,-6 4 3 0,0-2-3 0,-8 5 0 15,-9 0-3-15,2 3-5 0,-3 0 7 0,-3 2-13 16,-2 0 6-16,0 0-9 0,1 0 1 0,-5 2-5 15,8-2-2-15,-8 2-8 0,0 0-21 16,0 0-24-16,0 0-11 0,0 0-36 0,-17 11-102 16,7-6 46-16</inkml:trace>
  <inkml:trace contextRef="#ctx0" brushRef="#br0" timeOffset="105937.36">5538 14543 50 0,'31'-15'45'16,"1"-1"2"-16,-4 3-3 0,-2 3-2 0,-8 0-7 16,-2 3-6-16,0-1 15 0,-5 5-24 0,-2-2 4 15,-1 1 1-15,-3 0 0 0,0 1-4 0,1 1-2 16,-1-1-2-16,0 1 0 0,-2 0-4 0,-3 2 1 15,7-3 1-15,-7 3-7 0,2-5 3 0,-2 5-7 16,0 0 7-16,0 0-11 0,5-1 0 0,-5 1-1 16,0 0-3-16,0 0-3 0,0 0-7 0,0 0-11 15,0 0 8-15,0 0-1 0,0 0 3 0,0 0-8 16,-13 9 6-16,13-9-4 0,0 0-6 0,-5 1-1 16,5-1-33-16,0 0-66 0,-9 3 30 0</inkml:trace>
  <inkml:trace contextRef="#ctx0" brushRef="#br0" timeOffset="109816.34">25296 10458 19 0,'0'0'217'0,"0"0"-13"0,0 0-15 16,0 0-19-16,0 0-18 0,0 0-11 0,0 0-20 15,0 0-8-15,0 0-12 0,0 0-8 0,0 0-13 16,0 0-6-16,0 0-9 0,0 0-9 0,0 0-6 15,0 0-4-15,0 0-6 0,0 0-6 0,0 0 2 16,-1 14-1-16,2-8 9 0,4 0 1 0,-5 2-5 16,2 0-4-16,0 0 0 0,-1 3-1 0,-1-1-7 15,0 1 0-15,-1 0-3 0,-1 1-2 0,-5 4-4 16,0-1-5-16,-6 1-32 0,-9 4-33 0,-2 1-65 16,-3-1-46-16,-15 6-182 0,10-8-373 0,-17 6 166 15</inkml:trace>
  <inkml:trace contextRef="#ctx0" brushRef="#br0" timeOffset="114769.81">25347 9754 44 0,'12'-6'125'16,"6"-2"4"-16,7-6-4 0,3-2-19 0,1 1-1 16,1-3-10-16,2 1-5 0,-2-2-3 0,-1 0-10 15,0 0 5-15,-3-4 5 0,1 1-7 0,-2-1-7 16,1-2-7-16,-6 0-9 0,0-4 0 0,1-12-14 15,-3 0 3-15,-4-4-5 0,-5-1-6 0,4-8 2 16,-12-2-7-16,4-2-1 0,-2 0-9 0,-2-1 4 16,-2 1-1-16,0 0-1 0,-2 4-2 0,-1 4 1 0,2 14 3 15,-3 5-1-15,-3-2-2 0,0 6 0 0,-1 4-2 16,-5-1-7-16,-2 3 4 0,0 7-3 0,0-5 0 16,-2 7 1-16,-5-2-3 0,1-2-14 15,3 7 12-15,-4-5-5 0,-4 6 3 0,10-4 5 0,-2 3-5 16,1 1-3-16,-1-1-1 0,3 1 4 15,3 2-2-15,2 0-9 0,1 1 10 0,4 2-1 16,-2-2-3-16,2 1 3 0,1 1 0 0,-2 0-4 0,5 1 3 16,2 2 2-16,-5-1-6 0,5 1-3 0,-5-4 3 15,5 4 2-15,-4-2-2 0,4 2 2 0,0 0-6 16,-3-2 1-16,3 2 0 0,0 0 1 0,0 0 2 16,-7-2 1-16,7 2-3 0,0 0 0 0,0 0 2 15,0 0-1-15,0 0 1 0,0 0 0 0,0 0-2 16,0 0 3-16,-7 6-1 0,6-1-5 0,0 1 3 0,-1 0 2 15,1 0 2-15,-2 5-4 0,2-1 1 16,-3 3 1-16,2 0 3 0,-3 0-5 0,-3 5 5 16,4 0-2-16,-1-1-2 0,-3 1 4 0,3-1-5 15,-2 1 1-15,0-1 5 0,1-2-5 0,-2 2 2 16,-1-5 1-16,4-1-3 0,1-1-1 0,-1-3 4 16,5 0-1-16,-4-2 2 0,4-1 7 0,-2 0 14 0,2-4 4 15,0 0-3-15,0 0 3 0,0 0-8 16,-5-10-2-16,5 10 3 0,2-10-2 0,-2 3-4 15,0-3 4-15,0 2-6 0,1-2-1 0,1 2 0 0,0 1-3 16,-2-2-1-16,0-1 3 0,2-2-3 0,0 2 2 16,-1-1-3-16,2 0 6 0,-2 0 6 0,3 0-5 15,0-1 1-15,1 0-2 0,-2 1 7 0,0 2 1 16,1-1-2-16,1-2-5 0,-1 1 0 0,3 2-1 16,0-1-6-16,-3 2 4 0,5 0-1 0,-4 2-4 15,3 0 0-15,1 2-1 0,-2 0-1 0,3 0 0 16,1 2-2-16,2 0-1 0,-3 2 2 0,4 0 2 15,-1 2-6-15,1 0 3 0,4 3-6 0,2 1-20 16,-2-1-16-16,-4 1-32 0,5-1-28 0,-2 0-32 16,1-4-34-16,-1 2-194 0,-6 0-389 0,0-1 172 15</inkml:trace>
  <inkml:trace contextRef="#ctx0" brushRef="#br0" timeOffset="115720.83">23754 8202 21 0,'31'50'40'15,"3"-2"-3"-15,4-1 2 0,4-4-6 0,6-4-1 16,5-5-3-16,6-4-7 0,0-5-1 0,2 2 1 16,2-8 0-16,-3-8-14 0,-1-4 3 0,-2-3-4 15,2-8-7-15,-3-5-3 0,1-2 5 0,0-8 1 16,-6-3-1-16,-1-2 5 0,-4-5 9 0,0-2-7 16,-4 2 2-16,-5-2 5 0,-10 4-7 0,0 0 18 15,1-11-5-15,-10 6 0 0,-1 1-5 0,-1-13 5 16,-2-2-4-16,-5-1-1 0,-4 1 1 0,2-5-10 15,-5-2-1-15,-2-3-1 0,0 1 2 0,-4-5-5 16,1 1-2-16,0-1-2 0,-5 4-11 0,-3-2 5 16,-3 1-5-16,0 5 6 0,-4 2-9 0,-1 3 0 15,-7 5 0-15,-6 5-11 0,9 11 1 0,-7 1 3 16,-13-4 2-16,11 10 3 0,-15-5 8 0,14 11-13 16,-6-2 8-16,4 3 1 0,-5 0-2 0,6 7 9 15,0 0-10-15,1 1 5 0,4 1-1 0,-2 1-6 0,11 2 1 16,2 0-28-16,4 0-48 0,3 0 22 15</inkml:trace>
  <inkml:trace contextRef="#ctx0" brushRef="#br0" timeOffset="116903.38">25484 10095 179 0,'0'-3'171'0,"6"-3"-21"0,-2 1-19 16,3 0-6-16,1 1-13 0,2 0-13 0,-3 1-9 15,2 2-7-15,-1 1-7 0,2 2-6 0,-5 1-7 16,3 0-4-16,-7 7-1 0,3 2-6 0,1 5 2 16,-5 9-3-16,-5 0-2 0,1 3-1 0,-5 1 1 15,-1 5 0-15,-3-3 8 0,0 0-1 0,-2-1 6 16,-4-3-1-16,2 3 4 0,1-2 1 0,0-5-5 16,4-1 1-16,2-6 2 0,0 1-4 0,5-7-2 15,3-2-3-15,-2-4-3 0,3 3-3 0,-1-3-2 16,0-2-3-16,2-3-2 0,6 7-3 0,-2-5-3 15,2-2-1-15,-6 0-2 0,23-3-5 0,-6-3-1 0,2 1-9 16,9-6-21-16,0-1-30 0,3 1-21 0,-3-2-32 16,4-1-39-16,0 0-40 0,0-2-29 0,-4 4-196 15,-3-3-421-15,-2 1 186 0</inkml:trace>
  <inkml:trace contextRef="#ctx0" brushRef="#br0" timeOffset="117267.44">25733 9826 2237 0,'5'-6'12'0,"-1"0"-7"0,4-1-16 0,-3 3 11 15,7 1-5-15,-1-1 16 0,-1 0 15 0,4 3 13 16,3 0 10-16,2 2 0 0,2 5 0 0,-2 3 2 16,6 5 2-16,-2 6-5 0,0 4 2 0,7 22 1 0,-10 3 1 15,-6 7-6-15,-5 4-2 0,0 22-1 0,-9-24-6 16,-6 27 0-16,-6-26-6 0,-12 20-1 15,1-23-14-15,-6-4-21 0,-19 23-33 0,10-27-33 16,-17 15-27-16,12-22-28 0,0-5-41 0,-5 1-45 0,-25 11-178 16,19-23-421-16,-7-1 188 0</inkml:trace>
  <inkml:trace contextRef="#ctx0" brushRef="#br0" timeOffset="117809.99">23358 9945 78 0,'-11'19'148'0,"-2"7"-7"0,-2 8-8 15,-1 14-6-15,-2 7-5 0,-1 3 1 16,-2 25-9-16,1-4-5 0,8-21-11 0,2-1-7 0,2 27-7 16,2-26-11-16,3 23-4 0,3-29-5 0,7-2-10 15,2 1-3-15,5-4-21 0,-3-11-25 0,11 4-34 16,-5-12-35-16,2-3-35 0,0-3-49 0,-8-10-81 16,7-1-249-16,-2-6 110 0</inkml:trace>
  <inkml:trace contextRef="#ctx0" brushRef="#br0" timeOffset="118697.82">22864 10593 166 0,'0'0'152'0,"0"0"-15"15,0 0-20-15,0 0-8 0,0 0-13 0,-3 17-2 16,1-6 2-16,0 2-2 0,-1 4-9 0,0 1 2 15,1 1-4-15,-2 7 3 0,-1-1-7 0,2-5-6 0,-2-3-3 16,3-1-3-16,1-5-12 0,-2-2-2 0,2-1-6 16,1-2 4-16,-2-2 2 0,2 2 1 0,2-3 0 15,-2-3-4-15,0 0-2 0,0 0-7 0,2-13-4 16,2-4-4-16,-1 2-5 0,2-4-3 0,-2 1 2 16,1 4-6-16,1-3-2 0,-1 5-3 0,0 4 2 15,-1-2-7-15,-2 6 0 0,2-2-4 0,-1 2 1 16,1 0-4-16,-1 2 2 0,-2 2-2 0,0 0 1 15,0 0-3-15,9 7 2 0,-4-1-1 0,-3 6 0 16,0 2 7-16,1 3-7 0,-1 0 1 0,-2 1-3 16,0-2 5-16,-1 1-4 0,2-2-3 0,-2-3 5 15,2-3 0-15,-1 0-1 0,3-1-3 0,-1-3 3 16,-2-2 0-16,2-2-5 0,-2-1 7 0,0 0-5 16,14-13 2-16,-8 2 1 0,4-6 3 0,-1 0-4 15,4-5-1-15,-3 7 2 0,-5 1-1 0,2 4-2 16,-2 0 0-16,-1 6 3 0,1-1-9 0,-3 0 7 15,2 4-4-15,-4 1 2 0,8 6-1 0,-4 1-2 16,0 5 5-16,-2 4-1 0,2 1 1 0,1 0 1 0,0 9-5 16,-1-1 1-16,-1-5-1 0,2-1 1 15,-1-1 1-15,2-1-6 0,1-2 8 0,-3-5-16 16,0-1-1-16,0-3 2 0,1-3 4 0,-1-3-3 0,-4 0 5 16,11-6-3-16,-4-2 7 0,-1-4-5 0,1-5 2 15,0-2 8-15,2 0 4 0,-5 1 9 0,1 1 7 16,-1 1 8-16,-4 6-1 0,1-1-2 15,-1 0 0-15,-1 4-1 0,1 0-1 0,-2-1-2 0,0 2 4 16,0 2-3-16,-1-2-3 0,3 2-2 0,0 4-4 16,-8-6-2-16,6 6 1 0,2 0-4 15,-12 0-2-15,9 5-1 0,-1-3 1 0,-1 3 0 0,2 0-4 16,-1 0 1-16,2-1-1 0,-1 1-3 0,-1-1-1 16,4-1 6-16,-2 2-8 0,2-5 0 0,0 5 1 15,0-5 2-15,0 4-3 0,0-4 2 0,0 0-1 16,0 0 4-16,0 0-2 0,16-8-2 0,-11 6 1 15,2 0 3-15,-1-2-3 0,-1 2-1 0,-1 1 0 16,-1-2 0-16,-3 3 2 0,0 0 0 0,9 5 0 16,-7 0-2-16,2 3 2 0,-1-1-2 0,2 3 2 0,-2 1-24 15,1 0-20-15,4-3-18 0,-1 1-13 16,4-2 3-16,4-3-6 0,6-1-19 0,9-2-21 16,1-6-20-16,4 0-23 0,-1-4-30 0,3-2-98 15,-5-1-314-15,6-2 139 0</inkml:trace>
  <inkml:trace contextRef="#ctx0" brushRef="#br0" timeOffset="119235.08">23162 10664 136 0,'1'4'137'0,"3"2"-18"15,0-2-1-15,5 4-14 0,-3 1-12 0,-2 0-7 16,5-1-9-16,-1-1-11 0,-2 3-4 0,-1-2-4 15,3-2-8-15,-3-1 0 0,1 0-11 0,-1-2 0 16,-1 1-7-16,0-3 0 0,1 0-1 0,-5-1-4 16,0 0-7-16,13-7 2 0,-10 3-3 0,-1 1 3 0,1-1-9 15,-1-2 6-15,0 1-3 0,-2 5 5 16,1-4-3-16,-1 4 3 0,0 0 1 0,0 0-3 0,0 0 6 16,0 0-10-16,0 0 2 0,0 0 2 0,-8 14 0 15,3-2-4-15,-4 5 0 0,-2 8 0 0,-3 2-5 16,-2 2-3-16,0-1-26 0,-4 3-31 0,5-2-56 15,-2 1-149-15,2-1-276 0,2-3 122 0</inkml:trace>
  <inkml:trace contextRef="#ctx0" brushRef="#br0" timeOffset="120334.99">24182 11468 85 0,'-3'-2'239'0,"-1"-2"-19"0,1 3-26 15,3 1-18-15,-4-4-17 0,4 4-14 0,0 0-12 0,0 0-10 16,0 0 1-16,0 0 6 0,0 0-12 0,10 10-13 16,-6-8-7-16,2 1 9 0,2 0-7 15,2 0-5-15,-1-1-8 0,6-1-8 0,2-1-5 0,6-1-6 16,-1-1-2-16,6-5-2 0,0 1 1 0,-1-1-1 16,4 2 2-16,-10 1-10 0,6-2-5 0,-7 2-4 15,-3 2-8-15,-3-2 2 0,-5 2-7 0,0 0-3 16,-1 2-3-16,-2-3-5 0,-1 2 2 0,-1-1-3 15,0 0 1-15,-4 2-2 0,6 0-1 0,-6 0-2 16,0 0 2-16,0 0-6 0,0 0 0 0,2 10-2 16,-6-4-4-16,-3 8 5 0,-3 3-4 0,-4 7 2 15,1 0 1-15,-3 4-4 0,0-3-2 0,-3 4 3 16,3-3-4-16,0 1 1 0,1-2 1 0,-2 0-18 16,3-5 4-16,3-5 2 0,2-1-5 0,4-4 6 15,-2-1 1-15,0-3-1 0,3 1 1 0,3-3 11 16,-1 0 7-16,0-2 13 0,0 2-6 0,1-2 2 15,1-2 0-15,0 0 1 0,0 0-3 0,0 0-4 16,0 0-1-16,0 0-1 0,0 0-7 0,0 0 2 16,14-7 0-16,-5 1-2 0,-4 3 0 0,2-1 1 15,0-1-5-15,3 0-3 0,-1 1 3 0,2 0-5 16,0-1 3-16,1 0 0 0,-1 2-5 0,3-1 6 16,-1 3-1-16,2 1 2 0,-2 1 6 0,4 4-13 0,-2 1 1 15,-2 0 2-15,1 5-1 0,-1 1-2 16,-2 2 1-16,1 1 2 0,-3 1 1 0,-4 2-2 0,0 0 1 15,-1 1 1-15,-2-1-3 0,-2 2 3 16,-4-2-3-16,1-2 7 0,-5 2 4 0,-3 0 4 0,-5 3 7 16,-4-3 7-16,-3-1-3 0,-2 0 0 0,-3-3 4 15,-4-3 5-15,0 0-9 0,-5-6 0 0,2 0-2 16,0-4-5-16,-1-3-11 0,4-3-29 16,2-2-29-16,1-5-51 0,3-1-56 0,3-1-47 0,6 2-51 15,3-3-42-15,1 3-217 0,0-2-557 0,7 4 246 16</inkml:trace>
  <inkml:trace contextRef="#ctx0" brushRef="#br0" timeOffset="133332.38">26865 10114 109 0,'0'0'156'0,"0"0"-7"15,0 0-10-15,0 0-3 0,0 0 5 0,0 0 2 16,0 0 13-16,0 0 12 0,0 0-7 0,0 0-2 16,0 0-19-16,2-12-14 0,-1 6-13 0,-1 2-4 15,0-2-2-15,4-3-11 0,-3 4-6 0,2-6-6 16,-2 6 2-16,3-2-1 0,-3 1 0 0,-1 2-8 16,3-3-6-16,-2 4-11 0,-1-2-6 0,3-1-6 0,-1 2-9 15,1 0-4-15,1-2-1 0,1-1-6 16,0 3-3-16,-3-2-5 0,2 2 0 0,-1-1-2 15,3 1-4-15,-2-1-1 0,4 1-2 0,-2 1 3 16,-1 0-5-16,7 0-1 0,-6 0-2 0,0 0-2 16,1 0 2-16,-1 0 2 0,1 2-4 0,-1-2-2 15,0 2-1-15,-6 1 1 0,11-2 2 0,-7 2-2 16,4 0-1-16,-8 0 1 0,9-1-2 0,-9 1 1 0,9 3-2 16,-5-2 3-16,0 0-4 0,2-1 4 0,-2 3-1 15,-4-3-1-15,9 3 0 0,-4 0 0 0,-1-1 0 16,1-2 0-16,0 2 0 0,-5-2 2 15,9 3-2-15,-5-1 0 0,1 1-1 0,-2 2 1 0,1-3 1 16,1 3 0-16,-3-1-3 0,2 1 1 0,-1 0 0 16,-1-1 0-16,2 0 6 0,0-1-5 0,-1 2 6 15,-1-2-6-15,-2 3 0 0,4 0-3 0,-2 0 0 16,0 0 3-16,0 0 0 0,-2 0 1 0,0 1 0 16,0 0-3-16,1 4 2 0,-2-1 4 0,0 2-5 15,0 0 6-15,1-2-8 0,-4 3 4 0,3-2-3 16,-2 0-2-16,1-2 1 0,0 1 4 0,1-5-5 15,0 2 7-15,-2-3-5 0,2 4 0 0,-2 0 1 16,2 2 0-16,0-2-1 0,-1 2-1 0,-3-1 3 16,5 0 0-16,-1-1-1 0,-3 1 0 0,3 1-1 0,0 0 1 15,1-1-3-15,-3-1 4 0,3-1 4 16,-1 0-6-16,1-1 4 0,0-1-5 0,0 0 3 16,0-2-1-16,0-3 1 0,-3 8-2 0,3-6 0 0,0-2 1 15,0 5-1-15,0-5 1 0,0 0 2 16,-1 3-3-16,1-3 2 0,0 0 1 0,0 0-2 15,0 5-4-15,0-5 2 0,0 0-7 0,0 0 0 16,-4 3 0-16,4-3-2 0,0 0 4 0,0 0-3 0,0 0 1 16,0 0-1-16,0 0-2 0,0 3 0 0,0-3 1 15,0 0 1-15,0 0-1 0,0 0 6 0,0 0-3 16,0 0 1-16,0 0 0 0,0 0 2 0,0 0-1 16,0 0 3-16,0 0 2 0,0 0-3 0,0 0 1 15,0 0 1-15,0 0 0 0,0 0 3 0,0 0-2 16,0 0 6-16,0 0-8 0,0 0 4 0,0 0 0 15,0 0 1-15,0 0-4 0,0 0 5 0,0 0 2 16,0 0-4-16,0 0-1 0,0 0 6 0,0 0-8 16,0 0 6-16,0 0-6 0,0 0 2 0,0 0 0 15,0 0-3-15,0 0 4 0,0 0-2 0,-4 2-1 16,4-2 1-16,0 0-2 0,0 0 1 0,0 0 1 16,0 0 4-16,0 0-4 0,0 0 1 0,0 0-1 15,0 0 0-15,0 0-1 0,0 0 2 0,0 0 3 16,0 0-4-16,0 0 2 0,0 0-1 0,0 0 0 0,0 0-1 15,0 0 2-15,0 0-2 0,0 0 3 16,0 0-4-16,0 0-2 0,0 0-4 0,0 0 3 16,0 0 0-16,0 0 9 0,0 0-11 0,0 0 5 0,0 0-3 15,0 0-1-15,0 0 3 0,0 0-1 0,0 0 2 16,0 0 2-16,0 0-1 0,0 0-1 16,0 0 0-16,-6 0 1 0,6 0 2 0,0 0 0 0,0 0-2 15,0 0 0-15,0 0 6 0,0 0-7 0,0 0 1 16,0 0 2-16,0 0-2 0,0 0 1 0,0 0 0 15,0 0 1-15,0 0-3 0,0 0 8 0,0 0-7 16,0 0 1-16,0 0-2 0,0 0 1 16,0 0 2-16,0 0-1 0,0 0 3 0,0 0-4 0,0 0 0 15,0 0 2-15,0 0 0 0,0 0-2 0,0 0 2 16,0 0-3-16,0 0 2 0,0 0-1 0,0 0 1 16,0 0 2-16,0 0 0 0,0 0-2 0,0 0 0 15,0 0-3-15,0 0 6 0,0 0-5 0,0 0 3 16,0 0-2-16,0 0 2 0,0 0-3 0,0 0 4 15,0 0-4-15,0 0-1 0,-9 0-1 0,9 0 0 16,0 0 1-16,0 0-1 0,0 0 1 0,0 0 2 16,0 0-1-16,-8 0 0 0,8 0 0 0,0 0 0 15,0 0 1-15,0 0 1 0,-7 3-1 0,7-3-2 16,-3 1 4-16,3-1-3 0,-4 2 1 0,4-2 1 0,-7 2-3 16,7-2 1-16,0 0 3 0,-5 2-3 0,5-2 3 15,0 0 4-15,-4 2-4 0,4-2-2 16,0 0 0-16,0 0 0 0,0 0 1 0,0 0-2 15,0 0-1-15,0 0 1 0,0 0-2 0,0 0 3 0,0 0 0 16,0 0-1-16,0 0 0 0,0 0-1 16,12-8 2-16,-7 6 1 0,1-1-1 0,1 1 0 15,-2-3 0-15,4 2 2 0,0-1-1 0,0 0-2 0,3 1 0 16,-3-1 2-16,-3 3-1 0,1-1 1 0,1 0 0 16,-3 1-1-16,1 0 3 0,1 0-3 0,1 1 2 15,2 0 0-15,-3-2-3 0,-1 1 1 0,0 1 0 16,-6 0 5-16,12 1-11 0,-7 1 8 0,1 0-2 15,0-2 2-15,-6 0-3 0,10 4 2 0,-5-2 2 16,-1 1-4-16,1 0 4 0,-1 1-2 0,-2-1-1 16,2 2 5-16,2 1-6 0,-2 0 0 0,1 0 3 15,-1 2 2-15,0 1-2 0,0-3-2 0,-2 2 2 16,2-1-3-16,0-2 3 0,-3 4-3 0,2-4 5 16,-1 2-3-16,-2-4-1 0,0 2 1 0,0 0 0 15,0 0-2-15,0-2 1 0,0 2 4 0,-2 1-4 16,-1-2 2-16,2 0-1 0,-3 2-1 0,-1-2 3 15,1 2-2-15,-1 0 3 0,1 0-2 0,-3 0 0 16,-1 2 5-16,0-2-7 0,-1 0 2 0,0 3 0 0,1-4 0 16,-3 2 4-16,5 2-5 0,-3-5 2 15,1 2 0-15,3-1 3 0,-4-1-4 0,4-2 3 16,-2 3 2-16,0-2 0 0,1 0 4 0,-3 3 1 0,-1-3-3 16,-1-1-3-16,2 2 1 0,-5 0 2 0,5-1-1 15,-5-1 3-15,1 0-1 0,4-1 1 16,-2 2 4-16,2-1 1 0,-4-1-3 0,4 0-1 15,-1-1 5-15,1 3-2 0,0-2-3 0,2 1 0 0,-1-2 4 16,0 1 3-16,-1 0-6 0,2-1 3 0,0 1-2 16,-1 0 4-16,8-1-5 0,-13 0 0 0,6 0-2 15,1-1-2-15,-1 2-2 0,-3-1 6 0,10 0-6 16,-13 0-1-16,8 1-7 0,0-1-17 0,-2 2-20 16,7-2-22-16,-11-2-27 0,11 2-30 0,-9 0-43 15,9 0-38-15,-4-2-213 0,4 2-448 0,-2-3 199 16</inkml:trace>
  <inkml:trace contextRef="#ctx0" brushRef="#br0" timeOffset="134474.16">27520 10278 121 0,'0'0'167'0,"0"0"-16"0,0 0-14 0,0 0-19 15,0 0-14-15,0 0 1 0,0 0-13 0,0 0 3 16,14 3-6-16,-14-3-4 0,12-2 10 0,-5 2-3 16,5 0-1-16,-2 0-11 0,3-3-4 0,-3 1-2 15,4-2-5-15,-2 1-7 0,5-3-3 0,-4 3-5 16,6-1-7-16,-3 1-2 0,2-3-8 0,-2 3-3 15,3-2 0-15,-3 0-5 0,-2 2-2 0,0 0-2 16,-3-1-5-16,1 0 0 0,-2 1-2 0,1-1-2 16,-3 2-2-16,-3 1-2 0,1-1 0 0,-1 0-2 15,0-1-1-15,-5 3 0 0,5-3 2 0,-1 2-3 16,-4 1 0-16,0 0 0 0,7-1-2 0,-7 1-4 16,0 0 1-16,0 0-8 0,0 0-13 0,0 0-17 15,0 0-17-15,0 0-14 0,0 0-18 0,0 0-26 16,0 0-32-16,0 0-4 0,-18 5-158 0,11-5-329 15,0 2 146-15</inkml:trace>
  <inkml:trace contextRef="#ctx0" brushRef="#br0" timeOffset="135008.99">27650 10150 46 0,'3'-2'127'0,"-3"2"-13"0,0 0-13 0,0 0-2 15,0 0-9-15,0 0-1 0,2 8-9 0,-2-8-7 16,2 5 0-16,0 0 14 0,-2 1-1 0,3 0-4 15,0 2-9-15,-2 3-1 0,0 1-2 0,0 5 3 16,4 0-8-16,-5 2 1 0,0 7-11 0,0-2 7 16,-3 3-5-16,3-8-3 0,-3 7-3 0,2 1-5 15,-2 0 0-15,2-8-6 0,0 6 3 0,-1-6-6 16,2-1-6-16,0 0 1 0,0-6-1 0,0 1-6 16,0-3 0-16,0-3-2 0,0 1-4 0,0-2-1 15,0-1-2-15,0 1 4 0,0-3-5 0,0 1 1 16,0 0-2-16,0-4-2 0,2 4-1 0,-2-4-8 15,0 5-15-15,0-5-24 0,0 4-25 0,0-4-37 16,0 0-31-16,0 0-27 0,0 0-157 0,0 0-339 16,0 0 150-16</inkml:trace>
  <inkml:trace contextRef="#ctx0" brushRef="#br0" timeOffset="140489.63">28273 2116 48 0,'0'0'89'0,"15"3"-12"16,-9-5-3-16,3 1-15 0,4-3 8 0,1 1-12 16,2 1 10-16,-2 0 3 0,7 0-14 0,-4 0 10 15,1-2-18-15,-1-2 0 0,-1 0-1 0,-3 3-9 16,1-1 0-16,-4 0 0 0,2 1-27 0,-2 0-35 15,-2-2-42-15,-1 4-79 0,-3-3-159 0,1 1 70 16</inkml:trace>
  <inkml:trace contextRef="#ctx0" brushRef="#br0" timeOffset="140797.71">28746 1901 64 0,'6'-2'107'0,"2"1"-22"0,3-2-4 15,-1 1-13-15,-5 0-3 0,7 2-8 0,-2 0-7 0,4 3 0 16,-5-1-11-16,0 4 4 0,-1 1 4 16,-3 3-25-16,-1 2 5 0,-4 6 7 0,-3 0-7 0,1 2-4 15,-5 5 0-15,-4 4-8 0,-2-3 9 0,-5 0-2 16,0 0-1-16,2-3-3 0,0-1 4 15,6-9-4-15,2-2-1 0,-1-3-2 0,4 1-2 16,-1-2-4-16,2-1 2 0,2-1 2 0,0-1-8 16,2-4 6-16,0 0 3 0,0 0-9 0,0 0 1 15,28-11-3-15,-7 2-25 0,8-5-25 0,-2-1-24 16,-1-3-26-16,2 3-60 0,-3 0-168 0,2 1 74 16</inkml:trace>
  <inkml:trace contextRef="#ctx0" brushRef="#br0" timeOffset="141392.09">29061 1930 46 0,'0'0'91'0,"22"-6"-6"0,-8 2-7 15,-1 1-12-15,3-2 1 0,0-1-12 0,2 1-1 16,-3 0-8-16,2 0-9 0,-6 1 7 0,3 0-11 15,-4 1 2-15,-1-1-3 0,2 2-8 0,-4 0 2 0,2 1-15 16,-5-1-18-16,1 2-33 0,3-2-20 16,-8 2-61-16,0 0-131 0,0 0 59 0</inkml:trace>
  <inkml:trace contextRef="#ctx0" brushRef="#br0" timeOffset="141554.29">29103 2058 87 0,'18'-6'70'0,"-2"-1"2"0,3 0-11 0,-2-3-5 16,2 3-34-16,-3-2-26 0,2 2-57 0,-4-2-66 16,0-2 30-16</inkml:trace>
  <inkml:trace contextRef="#ctx0" brushRef="#br0" timeOffset="141968.26">29585 1685 155 0,'0'0'140'0,"0"0"-14"15,0 0-18-15,0 0-8 0,0 0-14 0,0 0-10 16,0 0-7-16,4 11-5 0,-3-3-9 0,1 4 5 15,-4 6-11-15,0 1-8 0,-1 11-1 0,1-2-9 0,-2 2 14 16,0 0-18-16,0-2-1 0,0-2-6 0,3 0 7 16,0-7-2-16,1 6-9 0,0-8 2 15,0-2-2-15,0-4 2 0,0 1-4 0,0-2-2 16,1-2-2-16,-1-2 8 0,-1-2-12 0,2 2 10 16,-1-6 0-16,0 7-9 0,0-7 4 0,0 6-3 15,0-6-21-15,0 0-35 0,0 0-51 0,0 0-38 0,0 0-74 16,0 0-226-16,-8-16 100 0</inkml:trace>
  <inkml:trace contextRef="#ctx0" brushRef="#br0" timeOffset="142426.17">29462 2309 28 0,'39'10'38'0,"12"-3"0"0,-13-9-4 16,17-2 6-16,-2-7-1 0,-2-7 6 0,0-3 5 16,-6-6-1-16,-2 2 13 0,-2-10-7 0,-13 10 7 15,5-12 5-15,-3-3 10 0,-3-3-10 0,-4-1 9 16,-2-9-18-16,-5 0-1 0,-9-6-13 0,1-1 5 15,-12 4-4-15,-4-5-1 0,-5 9-6 0,-3-1-1 0,-11 6 2 16,4 6-10-16,0 14 2 0,-1-1 0 16,-3 5-1-16,-5 4-14 0,1 3 0 0,2 3-5 15,-5 8-11-15,-2 7-15 0,3 6-21 0,-2 3-31 16,2 6-29-16,-11 13-102 0,0 6-215 0,7 7 95 16</inkml:trace>
  <inkml:trace contextRef="#ctx0" brushRef="#br0" timeOffset="144654.55">28439 10019 73 0,'-5'3'129'0,"5"-3"-8"0,0 0-10 0,0 0-10 15,0 0-9-15,0 0-7 0,0 0 0 0,0 0-7 0,0 0-5 16,0 0-3-16,18-9-13 0,-14 7 4 16,3-4-9-16,0 0-1 0,3-3 12 0,-1 1-8 0,4-5-2 15,-1 0 0-15,1-3-2 0,0 1-3 0,6-7-3 16,-2-3-2-16,-2 3-3 0,4-1-4 0,-5-1 4 16,4 0-4-16,-1-3-7 0,-3 1-2 0,-1 2-2 15,1-1-5-15,-3-1 1 0,2-3 0 0,-2-1-4 16,2 1-8-16,-3 2 1 0,-1-2 3 0,-3 0-4 15,4-2 4-15,-3 3-4 0,1-1 0 0,-1 1-2 16,1-1 3-16,-3 1 1 0,-1 2 5 0,0-5-2 16,0 3 2-16,0-1 2 0,-3 0 4 0,4-1 0 15,-1 2-5-15,-3-3 1 0,-1 2 1 0,3 1 0 16,-2-1-1-16,-1 1 1 0,-1 1 9 0,-2 3 2 16,3 6 4-16,-5 0 1 0,4 1 0 0,-3-1 0 15,3 2-6-15,-2-1-2 0,-2 2 3 0,1 3-4 16,0 1-2-16,3 0 0 0,-4 1-1 0,1 1-4 15,1-1-1-15,1 3-3 0,1 0-1 0,-3 0-1 16,0 1-1-16,0-4-4 0,0 5 2 0,1 0-3 0,-4-2 1 16,2 1 0-16,3-1-2 0,-3 3 2 0,1-3 1 15,0 3 6-15,-1 0-4 0,-2-1-2 16,2-1-1-16,0 2 0 0,0 1-2 0,0-2 1 0,1 3-2 16,-1-1-3-16,5 3 0 0,-6-3 0 0,3 1-1 15,3 2 2-15,-5-4-5 0,5 4 0 16,0 0 0-16,-4-1 2 0,4 1 0 0,0 0 3 15,-6 5-3-15,2-1 0 0,0 1-1 0,2 1-1 0,-2 0 1 16,0 4 7-16,-3-3-7 0,0 7 2 0,-1 3-3 16,-1 0 0-16,1-2 4 0,-2 2-3 15,1 0 1-15,3 0 0 0,-2 1-1 0,-2-2 0 0,2 2 1 16,3-3 3-16,-3 1-4 0,3-6 1 0,-1 0 1 16,2 0-1-16,-1-3 4 0,3-1-5 0,2-1 6 15,-2-1-2-15,0 2 1 0,0-3-2 0,2 1 3 16,-2-2 6-16,2-2 10 0,0 0 2 0,-3 6 1 15,3-6-2-15,0 0-1 0,0 0-1 0,0 0-4 16,5-12 0-16,-5 7 2 0,0 5 2 0,4-7-3 16,-4 2-1-16,3 1-1 0,-2-4-4 0,0 2 0 15,3-1 3-15,-4-3-3 0,2 3 1 0,0-1-3 16,4-2 3-16,-6-1-5 0,4 2 2 0,0-3-2 16,-1 1-2-16,0 0 6 0,1-1 4 0,0 2-3 15,0-1-3-15,1-1 1 0,-1 2 1 0,-3 0 5 0,4 1 4 16,-1-2-2-16,-3 5-2 0,3-2 1 0,-1 1-3 15,-2 0 0-15,3 2-4 0,1-2 0 16,-4 4 0-16,2-1-3 0,-2 2 1 0,0-3 0 0,2 2-5 16,-3 3 1-16,4-5-3 0,-4 5 1 0,5-3-1 15,-2-1 1-15,-1 2-2 0,-2 2 0 0,9-1 3 16,-9 1-2-16,6 0-5 0,-6 0 2 0,7-1 0 16,-7 1 3-16,13 2-4 0,-5-1 0 0,0 3 4 15,2-3-1-15,2 4 1 0,-1-3-2 0,2 4 0 16,6-2 1-16,-5-2-2 0,0 3 5 0,4 1-3 15,-5-1 1-15,-1-3-5 0,2 0-16 0,-3 0-16 16,-3 3-29-16,-2-4-17 0,1-1-22 0,-4 2-22 16,1 0-19-16,-4-2-33 0,8 0-26 0,-8 0-44 15,0 0-138-15,8-2-417 0,-8 2 185 0</inkml:trace>
  <inkml:trace contextRef="#ctx0" brushRef="#br0" timeOffset="145923.42">28758 8650 11 0,'0'0'25'0,"0"0"-22"16,0 0-10-16,0 0-7 0,0 0 3 16</inkml:trace>
  <inkml:trace contextRef="#ctx0" brushRef="#br0" timeOffset="148174.25">20303 6613 14 0,'-9'1'81'16,"0"-1"7"-16,-3 0-10 0,1 1 5 0,0 0 5 15,-3 0-9-15,-3 2-2 0,-2-1-16 0,-3 2 1 16,-6-1-6-16,0 2-4 0,2 0-5 0,-6 1-3 15,-1 0-7-15,-1 1 3 0,-2 0-7 0,1-2 0 0,2 0-6 16,1 1-2-16,0-1 6 0,4-2-7 16,0 0-2-16,13-1 1 0,1-2 4 0,2 1 2 15,2 2-2-15,2-3-1 0,3 0-3 0,5 0-7 16,-9 1 1-16,9-1-2 0,-9 1-1 0,9-1 0 16,-5 0-5-16,5 0-2 0,0 0 4 0,-9 0 3 0,9 0-9 15,0 0 0-15,-4 3-1 0,4-3-1 16,0 0-2-16,-5 2 2 0,5-2-1 0,-4 4-1 15,1 0 5-15,3-1-5 0,0-3 0 0,-2 8-4 0,2-2 3 16,-1-1-4-16,2 5 5 0,-1-1 0 16,0 4-6-16,0 5 7 0,-1 1 1 0,2 8-6 15,1 1 11-15,-4 3-5 0,7 0-3 0,-3 5 0 16,0 0 3-16,2 10 6 0,1 2-3 0,-4 0 2 0,6-2 1 16,-4-10 1-16,5-1 1 0,0 11-3 0,-3-12-1 15,3 3 1-15,-2-2 0 0,8 10 4 0,-5 2-3 16,3-1 10-16,-6-9 10 0,6 9-2 0,-5-12-2 15,5 14-2-15,-6-12 4 0,3 10-6 0,0 0 1 16,-3-10 9-16,3 8-4 0,-3-10 5 0,1 0-3 16,1 12-4-16,0-11 0 0,-1-3-2 0,-3 1-1 15,4 1 7-15,-1 0-8 0,-2-2 5 0,3 1 2 16,-4 12 4-16,2-11-4 0,-1 1-4 0,-1 1 9 16,0 0-6-16,0-1 1 0,-3 11-5 0,2-13-1 15,-2-3 3-15,-1 1-5 0,4 3 4 0,-4-2 2 16,1-1 0-16,4-3-2 0,-5 0-3 0,4-4 0 15,-4-5-1-15,0-2-1 0,0 1 2 0,0-7-2 16,3 0-1-16,-2-2-2 0,-1-2-2 0,1 0 2 16,-1 0-2-16,0-3-2 0,0 0-1 0,0 0-3 15,0 0-20-15,-1 0-33 0,1-4-47 0,0 0-59 16,0 0-80-16,0 0-131 0,-8-18-392 0,7 0 174 16</inkml:trace>
  <inkml:trace contextRef="#ctx0" brushRef="#br0" timeOffset="149592.53">20128 6664 42 0,'0'0'62'0,"0"0"5"0,0 0-4 0,0 0-7 16,5-2-6-16,-5 2 3 0,5-2-4 15,-5 2-4-15,9-2-4 0,-2 2-5 0,-1-1-3 16,2 0 4-16,2-1-2 0,3 1-15 0,1 0 5 16,7-1-5-16,7-3-2 0,4-1-3 0,6-2 13 0,11-3-17 15,0-1 7-15,-9 3-12 0,9-2 7 16,-9 5-3-16,-2-2 0 0,1 4-1 0,-3-2-6 0,-2-1 1 16,-3 4 5-16,-2-1 1 0,-6 2-7 15,-5-2-6-15,4 2 10 0,-3-2-3 0,-6 2-5 0,-3 1 2 16,1 0 4-16,-3-1-5 0,-3 1 4 0,2 1 0 15,-1-1-1-15,-1-1 4 0,-1 0-9 16,1-2 2-16,2 2-3 0,-2-1-2 0,2-1 10 0,0 0-3 16,0 2 0-16,1-1-1 0,2 0-1 15,0 1-2-15,-2 0 6 0,0 0-2 0,-1 1-3 0,-3 0 6 16,-4 1-16-16,9-3 13 0,-5 2 3 0,-4 1 5 16,9-1 15-16,-9 1-3 0,0 0 15 0,5-2 0 15,-5 2 2-15,0 0 1 0,0 0-3 0,5-2-5 16,-5 2 0-16,0 0-7 0,4-1-5 0,-4 1-4 15,0 0-1-15,0 0 0 0,0 0 0 0,0 0-3 16,0 0-4-16,4 5 1 0,-3-2-6 0,-2 2 5 16,2-1-5-16,-1 0 3 0,0 3 1 0,0 2-4 15,-1 2-2-15,1 1 2 0,-1 0 7 0,1 3-10 16,1 3 15-16,-1-2-15 0,0 5-2 0,0 5 1 16,1-2 2-16,-1 3 4 0,4 2-7 0,0 1 6 15,-2 4 1-15,2 1-8 0,0 1 9 0,0 13 1 16,1-1-1-16,-1-4 2 0,0 3-6 0,1-1-2 15,-2-10 0-15,3-1 6 0,-2 12-7 0,-1-13 9 16,4-1 2-16,0 2 2 0,0-3-6 0,-1 5 5 16,2-4 0-16,-3 0 2 0,1 0-1 0,3 0 0 15,-5 2-4-15,5-1 1 0,-4-3 1 0,0 1 4 16,-1 2 3-16,1-4-2 0,0 1-1 0,1-1-2 16,-3-1-2-16,6 1 13 0,-4-5-6 0,-1 5-4 15,1-4-3-15,-1 2 5 0,-1-3-1 0,-1 0-5 0,3 1 4 16,-1-2-5-16,0-5 0 0,-3 0 5 15,2-2-7-15,-2 0 4 0,3 0-2 0,-3-2-3 16,2-1-2-16,-2-3 5 0,3 2 2 0,0-4-6 16,-3 3 5-16,0-1-4 0,2-2 1 0,-2 0 1 15,2-2-3-15,-2-1-2 0,2 1-2 0,-3-2 3 0,2 1 0 16,-2 1 0-16,3-2 3 0,-2 1-6 0,0 0 2 16,1-1 1-16,-1 1 0 0,0 0-2 15,2 0-1-15,-2 1 2 0,3-2-3 0,-3-1 5 0,0-2-5 16,2 3 11-16,-2-2-7 0,2 1-3 0,-1-1-3 15,1 1 5-15,1-1 4 0,-2 0-7 16,1 1 2-16,1-2 0 0,-1 1 1 0,0 0 2 16,-3-3-8-16,5 6 4 0,-4-2 3 0,2 0-6 0,-1-2 6 15,-2-2 0-15,2 3-3 0,-1 1 1 0,0-1-2 16,-1 1 2-16,0-4-1 0,3 7 5 0,-2-3-3 16,-1-1-1-16,3 2-3 0,-3 0 0 0,1 0-1 15,0 1 4-15,-1-1-2 0,4 0 4 0,-3 0-2 16,1 0-3-16,-2 0 1 0,1 0 1 0,0-3 5 15,-1-2-3-15,1 6 0 0,-1-6-3 0,2 4-1 16,-2-4 2-16,2 3 1 0,-2-3 1 0,0 3 0 16,0-3 1-16,0 0-6 0,0 0 3 0,0 0 0 15,2 4-5-15,-2-4 2 0,0 0 2 0,0 0-2 16,0 0 2-16,0 0-9 0,0 0-6 0,0 0-2 16,0 0-4-16,0 0-11 0,0 0-3 0,0 0-15 15,1 4-9-15,-1-4-22 0,0 0-21 0,0 0-21 16,0 0-113-16,0 0-255 0,0 0 113 0</inkml:trace>
  <inkml:trace contextRef="#ctx0" brushRef="#br0" timeOffset="150342.55">19973 9023 36 0,'0'0'94'0,"0"0"-3"0,0 0-5 15,0 0-15-15,0 0-2 0,14-5 1 0,-7 1 1 16,1-2-4-16,2-1 1 0,1 1-12 0,5-4-5 15,0 0-2-15,2 0-8 0,8-3 3 0,-2-1 2 16,7-2-12-16,-2 2 2 0,4-1-10 16,-1 1 11-16,19-4-9 0,-1-3 6 0,-4 1-14 0,7 2 5 15,0-2 5-15,1 1-7 0,1-2 3 0,-3 2-2 16,1-1 1-16,-3 2-8 0,-1-3 8 0,-1 1-4 16,-11 4-10-16,-2 1 7 0,10-7 0 0,-13 7-5 15,3 0 9-15,-2-2-7 0,-2 2 1 0,2 0-8 16,-6 0-5-16,0 1 13 0,-7 4-4 0,3-5 9 15,-8 3-8-15,-1 1 4 0,-1 0-8 0,0 0 2 16,-3 3 3-16,-1 0 0 0,-2 1 5 0,-4 2-6 16,4 3-6-16,-5-2-1 0,1 0 2 0,-1 2-3 15,1-2 3-15,-1 2 8 0,-2 2-14 0,4-4-4 16,-4 4 1-16,3-2-11 0,-3 2-4 0,0 0-16 16,0 0-13-16,0 0-6 0,0 0-15 0,0 0-4 15,0 0-11-15,0 0-5 0,-8-5-8 0,8 5-15 16,0 0-77-16,0 0-200 0,0 0 88 0</inkml:trace>
  <inkml:trace contextRef="#ctx0" brushRef="#br0" timeOffset="150992.58">20000 9007 58 0,'9'-4'71'0,"1"-4"-7"0,6-2-3 0,-1 0-2 0,3-1 0 16,6-6-2-16,3 1-2 0,4-1-8 0,2-1-2 15,14-9 7-15,6-2 6 0,-1 1-21 0,7 0 7 16,-2 1-10-16,28-10-2 0,-28 12 14 0,24-11-15 16,-24 15-15-16,2 0 10 0,-1 1-7 0,-4-1-7 15,-1 1 8-15,-2 2-8 0,-1-3 7 0,0 4-1 16,-16 3-2-16,-2 0-3 0,1 1 0 0,-6-1-23 16,0 0 26-16,-6 3-8 0,-6 2 0 0,-4 2-1 15,1-2 4-15,-4 3 2 0,-1-2-8 0,-2 3 1 16,2-2 4-16,-3 1-18 0,-3 0 7 0,1 0-22 15,1 4-17-15,-2-1-20 0,2-1-113 0,-3 4-188 16,0 0 84-16</inkml:trace>
  <inkml:trace contextRef="#ctx0" brushRef="#br0" timeOffset="155349.95">21052 2389 8 0,'0'0'36'15,"0"0"-7"-15,-6 14-2 0,3-8 1 0,1 5-2 16,-5 0-3-16,3 4-6 0,-2-1 5 0,-3 4-2 16,1 0-10-16,-1 5 3 0,2-5 0 0,-1 0-5 15,-1 0-2-15,0 0-3 0,-1-1-9 0,4-1-4 16,-2-5-7-16,3-1-26 0,-2-1-46 0,-1-2 20 15</inkml:trace>
  <inkml:trace contextRef="#ctx0" brushRef="#br0" timeOffset="155612.87">21042 2660 13 0,'-9'19'21'0,"1"-2"0"0,-1 0-4 0,4-2 0 16,0-4-5-16,1-2 1 0,0 0-15 0,3-4-4 15,-2 1 1-15,2-4-13 0,-1 1-18 0,2-3 9 0</inkml:trace>
  <inkml:trace contextRef="#ctx0" brushRef="#br0" timeOffset="159473.17">28157 10100 147 0,'0'0'182'0,"0"0"-9"0,2-7-11 0,-2 4-5 16,4-2-9-16,-2 1 9 0,2-1 2 0,-3 0 1 15,3-4-11-15,-1 4-9 0,1-1-2 0,-2-1-3 16,2 3-1-16,0-4-9 0,1 4-9 0,0-2-13 15,3-3-7-15,-2 1-8 0,2 2-11 0,1-3-10 16,-1 4-6-16,1-3-6 0,-1 3-3 0,1-2-9 16,0 1 8-16,2 0-6 0,1 2-6 15,-3-2-2-15,0 4-6 0,1-2-3 0,-2 3-6 0,1 1 1 16,-4-1-5-16,7 1 0 0,-2 2-4 0,-5 2-5 16,6-2 2-16,0 4 1 0,-5-2-6 0,4 1 5 15,-2 1-3-15,0 0 0 0,-2 1-2 0,2 1-1 16,-1 0 4-16,-1 2-5 0,-1 0-1 0,2 3-1 15,-2 0 1-15,-1-2 0 0,0 7 1 0,0-1-1 16,-3 2-12-16,2 1-1 0,-1 4 4 0,-2 1-2 16,2-1 2-16,-4 3 3 0,2-4-3 0,-1 4 11 15,1-7-7-15,-3 0-4 0,0 5 4 0,-1-2-1 16,-5 4 7-16,-1-4-3 0,-2 0 0 0,-2-2-1 16,1 1 1-16,-1 1-2 0,3-6 0 0,-2-2 1 15,-1 1-1-15,-8 5 0 0,9-5 5 0,-1-2-2 0,-2 0 0 16,3 0 0-16,-2-2 1 0,0 0 0 15,2-4-2-15,2-1-1 0,0 0 1 0,1-4 4 16,-1 2-3-16,6-2 3 0,-2-3 2 0,-1 1-2 16,0-1-2-16,-1 1 1 0,-1 0-1 0,10-1 10 0,-11-2-11 15,5-1 1-15,1 2-5 0,0-3 5 0,1 0-3 16,3-1 2-16,-1 0 1 0,0 0-5 0,0-3 1 16,2 3 1-16,0-1 11 0,0 0-14 15,2 0 1-15,-2-3-3 0,2 4 7 0,1-4-2 0,4 1-3 16,0 0 6-16,-3 4-8 0,0-2 10 0,0 1-9 15,1 1-2-15,1-1 0 0,-1 2-6 0,2 2 4 16,-1 0 2-16,1 1 2 0,-7 0 3 16,15 2-3-16,-7 1 3 0,1 3-4 0,1 1 4 0,0-3-4 15,-1 4 1-15,2-1-1 0,-2 0 1 0,1 0 7 16,2-1-3-16,-2 0 0 0,3-1-1 0,1 0 4 16,4-1 0-16,1-2 3 0,0-1-1 0,3-2-2 15,5-2-15-15,-4-3-36 0,-3-1-57 0,-3-2-81 16,9-8-62-16,-10 7-224 0,-4-5-510 0,-2 1 226 15</inkml:trace>
  <inkml:trace contextRef="#ctx0" brushRef="#br0" timeOffset="160059.9">28725 10308 191 0,'0'0'191'0,"0"0"-19"0,0 0-14 16,0 0-14-16,0 0-14 0,0 0-10 0,0 0-16 16,23-1-4-16,-13 1 0 0,-1-1 0 0,-1 0-4 15,6-1-3-15,-4-1-5 0,3 0-6 0,0 0-5 16,0-3-3-16,1 4-3 0,4-2-4 0,-4 1-8 15,-3 0-2-15,1 1-6 0,-1-2 0 0,-2 2-9 16,-1 1-8-16,-3 1 0 0,0-2 5 0,-5 2-15 16,6-2-8-16,-6 2-8 0,7 0-22 15,-7 0-11-15,6 2-12 0,-6-2-27 0,3 4-24 0,-3-4-7 16,0 0-24-16,0 6-20 0,0-6-19 0,-5 7-148 16,1-3-331-16,-5 0 146 0</inkml:trace>
  <inkml:trace contextRef="#ctx0" brushRef="#br0" timeOffset="160315.71">28696 10504 1786 0,'-4'3'90'0,"3"-1"-63"0,1-2-22 16,-8 2-4-16,8-2 16 0,-2 3 18 0,2-3-2 16,0 0-4-16,0 0-7 0,-2 5-1 0,2-5 1 15,0 0-4-15,13 2 4 0,-8-1 5 0,3-2 2 0,2 1 8 16,1-1 3-16,2 0 7 0,0-3-4 15,2 1-5-15,1 0-3 0,-4-2 2 0,1 1-1 16,1 0 1-16,-1-2-1 0,0 3-4 0,-3-1-2 16,-2 1-4-16,-3 1 5 0,1-1-9 0,1 1-2 0,-2 2-5 15,0-2-20-15,-1-1-31 0,-4 3-31 0,4-2-34 16,-4 2-29-16,0 0-30 0,3-4-33 0,-3 4-150 16,0 0-371-16,-1-5 165 0</inkml:trace>
  <inkml:trace contextRef="#ctx0" brushRef="#br0" timeOffset="161166.48">29213 10050 143 0,'0'0'206'0,"0"0"-21"0,0 0-18 0,0 0-19 16,0 0-16-16,4 12-10 0,-4-5-12 0,0 2-10 15,0 3-1-15,0-2-3 0,-4 5-6 0,4 3-8 16,-3 0-13-16,0-1-5 0,-3 2 6 0,0 5 2 15,1-7-7-15,-2 2-2 0,-1-1 6 0,2-2 2 16,1 1 3-16,-2-5-3 0,3-3 5 0,-1-2-8 0,3 0-1 16,-1-1 3-16,2-1 9 0,-2-2 3 0,3 1 2 15,-1-1 1-15,1-3-12 0,0 0 0 0,0 0-13 16,0 0-7-16,10-12-3 0,-1 6-5 16,0-1-6-16,0 1-2 0,2-2-8 0,2 1-1 15,-5 2-6-15,-2 1 1 0,1 2-6 0,0-1 0 0,5-1-7 16,-2 3 4-16,-2 1-2 0,-2 0-6 15,3 0 0-15,-1 3-1 0,1 1 2 0,-3 0 0 16,6 3-4-16,-3 1 3 0,-2 1 2 0,0 1-6 0,3 4-4 16,-2 2 3-16,-1-1 0 0,0 1 0 0,0 0 0 15,-2 2 1-15,-1-4 3 0,-1-2 1 0,-3 4-3 16,-3-4 0-16,1-1 0 0,-4 0 4 0,-1 2 1 16,-7-3 2-16,4 4 0 0,-4-4 7 0,-2 0-2 15,0 2 7-15,-5-1 1 0,3-3-3 0,-6 2-2 16,4-3 5-16,2-1-5 0,-3 1-1 15,3 0-4-15,-1-1 2 0,1-2-1 0,7-1 7 16,-5 5-5-16,5-6-13 0,3 0-9 0,2-2-26 0,-2 2-29 16,8-2-39-16,-14-3-29 0,10 1-36 0,0-3-36 15,3-1-30-15,1-3-34 0,0 1-195 0,0-1-497 16,4-2 220-16</inkml:trace>
  <inkml:trace contextRef="#ctx0" brushRef="#br0" timeOffset="161638.74">29218 10074 45 0,'4'-2'152'0,"-4"2"-9"0,9-3-5 16,0 0-13-16,1 1-2 0,2-2-13 0,2 0-2 16,4-3-9-16,1 1-4 0,0 0-8 0,7-3-6 15,-1-1-5-15,-2 4-8 0,2-2 2 0,-7-1 5 16,-1 4-3-16,0 0-3 0,-2 0-1 0,-4 0 1 16,-4 2-1-16,2-1 1 0,-2 0-1 0,-2 3 2 15,0-3-8-15,0 4-5 0,0-1-6 0,-5 1-4 16,5-4-7-16,-5 4-1 0,0 0-6 0,7-1 1 15,-7 1-12-15,3-1 7 0,-3 1-7 0,0 0-3 16,4-2 0-16,-4 2 0 0,0 0-5 0,0 0-3 16,0 0 1-16,0 0-2 0,0 0 5 0,0 0-9 0,-15 4 2 15,5 1-2-15,-2 0 1 0,1 0-3 0,-7 2 0 16,0 0-2-16,-8 3 0 0,5-4 1 16,2 1 0-16,-2 1 1 0,1 0-4 0,-1 0 0 15,4 2 4-15,-3-6-4 0,3 3 2 0,5-1 2 0,0-1-2 16,-2 1-4-16,6-3 2 0,2 1-12 0,-2-1-13 15,3 0-18-15,0-2-21 0,1 2-16 0,-1-2-21 16,1 2-28-16,4-3-25 0,-5 1-52 0,1 1-119 16,4-2-352-16,-10 2 156 0</inkml:trace>
  <inkml:trace contextRef="#ctx0" brushRef="#br0" timeOffset="167454.3">31495 10191 1444 0,'2'-10'37'0,"-1"1"-19"0,-1 3 14 16,0 1-20-16,2 1-4 0,-1 1 12 0,0-2-18 15,-1 5 2-15,0 0 5 0,0 0-5 16,0 0-6-16,-9 13 13 0,7-1-6 0,-5 7 8 0,1 9 3 15,0 0 2-15,-2 2 14 0,-1 1 0 0,0-1 11 16,1 0 4-16,-1-1 3 0,-1 0 5 0,1-2 2 16,5-8 7-16,-1 0 1 0,-1-2 6 0,-2-2 8 15,6-5 0-15,-1 0-1 0,1-3 8 0,0 1 8 16,2-4 4-16,-2 2-3 0,0-4-10 0,2-2-4 16,0 0-10-16,0 0-10 0,0 0-3 0,17-11-5 15,-7 6-9-15,-1-2-5 0,0 2-7 0,4 0-1 16,-3-2-1-16,2 3-5 0,-1-2-3 0,3 2 5 15,3-3-12-15,-4 3 1 0,1 1-2 0,1-1 0 16,-2 2-1-16,1 2-5 0,-1 0-1 0,-1 3-1 16,1 0-4-16,1 2 24 0,-3 2 4 0,0 1-4 15,3 5-3-15,-4 2-4 0,-2 0-3 0,1-1 2 16,-3 6-4-16,-3-2 1 0,-2-2-3 0,2 2 3 16,-3 7-1-16,-3-7-3 0,1 0-2 0,-2-2-2 15,-3 0 4-15,-3 0 11 0,1-2 9 0,-4 2 8 16,-1-3 6-16,-5 7 9 0,-3-3 2 0,-1 1-6 15,6-9 10-15,-7 5-9 0,0 1 2 0,6-4-7 16,-1-2 0-16,1 0-11 0,3 0 5 0,-3-2-17 16,0 0 13-16,7-2-7 0,-1-1 2 0,1 0 1 0,0-2-8 15,0 0-9-15,1 1-29 0,2-3-22 16,2 1-33-16,6-1-29 0,-14-4-40 0,7-2-41 16,1-1-42-16,3 2-40 0,2-7-23 0,1 1-46 15,1-7-168-15,4-8-539 0,4 0 239 0</inkml:trace>
  <inkml:trace contextRef="#ctx0" brushRef="#br0" timeOffset="168404.54">31658 10099 63 0,'0'0'223'15,"0"0"-24"-15,0-5-22 0,0 5-15 0,0 0-18 0,0 0-18 16,-4-2-13-16,4 2 0 0,0 0-20 0,0 0-11 15,0 0-7-15,13-5-9 0,-6 4-9 16,3-3-1-16,0 0-9 0,0 0-2 0,8-1 0 16,0 1-6-16,0-1-4 0,1-1-1 0,0 1 0 15,4 0-11-15,5 1 1 0,-6 1-3 0,2-5-2 16,-3 3 0-16,-2 0-2 0,-2 0-5 0,-5 2 1 0,0-1-2 16,1 1 1-16,-6 0-2 0,2 1-1 15,-4-1 4-15,2 1 6 0,-3 1 3 0,1 0-2 16,-5 1 5-16,6-3 3 0,-6 3 0 0,5-1-6 0,-5 1 0 15,0 0-4-15,0 0 0 0,0 0 4 0,0 0-8 16,0 0-1-16,0 0-1 0,0 0-1 16,-15 7-1-16,5-2-1 0,1-1-2 0,-2-1-1 15,-5 3 2-15,3-1-2 0,-6 1 2 0,3 1-3 0,-4-1-2 16,2 0 1-16,0 1 2 0,-2 0-3 0,-2 1-1 16,2-1 2-16,1-1-2 0,-6 3 0 0,5-3 0 15,2 2 3-15,1-2-1 0,-3-1-1 0,2 3-1 16,-3-2 0-16,2-1-1 0,6 0 2 15,-2 1-3-15,-1 0 3 0,2-3-1 0,3 2-1 0,-3-1 0 16,3-2 3-16,4 0-1 0,0 1 6 0,-2-2 8 16,4 0 5-16,0 2-1 0,-2-2 2 0,3 0-1 15,-2 0-1-15,6-1-4 0,-8 3-2 0,2-2 0 16,-2 0-3-16,1 0-2 0,0 0-2 0,-2 3-3 16,0-1 3-16,3-2-1 0,-6 2 0 0,3 0-1 15,4-2 3-15,-1 1-5 0,-2-1 3 0,3 0-2 16,5-1 3-16,-8 3-2 0,6-1-4 0,2-2 5 15,0 0-3-15,0 0 1 0,0 0-4 0,0 0 4 16,-10 1-6-16,7 1 1 0,3-2 3 0,0 0-2 16,0 0-2-16,0 0 3 0,0 0-1 0,0 0-3 15,0 0 2-15,0 0 2 0,-6 0 1 0,6 0-3 16,0 0 2-16,0 0 3 0,0 0-5 0,0 0 1 16,0 0 0-16,0 0 0 0,0 0 0 0,0 0-1 15,0 0-3-15,0 0 2 0,0 0 5 0,0 0-6 16,0 0 5-16,0 0-6 0,0 0 1 0,0 0 0 15,0 0 1-15,0 0-1 0,0 0 0 0,0 0 2 16,0 0 0-16,0 0 2 0,0 0-4 0,0 0-1 16,0 0 1-16,0 0 2 0,0 0-1 0,0 0-2 15,0 0 6-15,0 0-6 0,0 0-1 0,0 0 3 16,0 0-1-16,0 0-2 0,0 0 1 0,0 0 1 16,0 0-3-16,0 0 3 0,0 0 0 0,0 0 0 15,0 0-1-15,0 0 2 0,-2 6 1 0,2-6-2 16,-1 3 2-16,1-3-1 0,0 0 2 0,1 6-2 15,-1-6-1-15,2 4 3 0,-2-4-2 0,0 0-11 16,0 0-10-16,2 3-18 0,-2-3-22 0,0 0-17 0,0 0-25 16,0 0-31-16,0 5-22 0,0-5-29 15,-4 4-168-15,4-4-383 0,-3 2 170 0</inkml:trace>
  <inkml:trace contextRef="#ctx0" brushRef="#br0" timeOffset="176474.41">30490 9712 58 0,'0'0'153'0,"-2"-2"-10"16,2 2-19-16,0 0-12 0,0 0-18 0,0 0-7 16,5-7-7-16,-5 7-8 0,9-4-7 0,-2 1-9 15,0 2-3-15,-1-2-16 0,-1 0 8 0,0 1-6 16,4 1 0-16,-1-2 2 0,2 1-6 0,-1 0-2 16,-3 2-6-16,2 2-1 0,0-2-1 0,2 2-6 15,0 2 1-15,-1-1 0 0,-1 3-3 16,2 2-3-16,-5-1-12 0,0 3 7 0,-3 0 6 0,-1 2-10 15,-4 1 2-15,-3 2 8 0,-1-3-4 0,-1 2 2 16,-3-1-3-16,0 1 10 0,2-5 2 0,-1 3 3 16,-1-3 0-16,5 0 2 0,-2-3-9 0,3-1 6 15,0 0 6-15,1-2-5 0,0 1-1 0,3 0 1 16,1-4-5-16,-4 4-1 0,4-4-5 0,0 0-2 16,0 0-1-16,0 0 0 0,0 0-2 0,17-1-6 15,-12 1 2-15,4 0-2 0,-9 0-2 0,10 1 0 16,-3 3 3-16,-2 1-1 0,1-1-2 0,2 4 4 15,0 2-3-15,2 0-3 0,-1-1 1 0,-2 1-2 16,0 1 4-16,1 1-1 0,-3-4 0 0,1 1-3 16,-4-2 6-16,0 0 13 0,-1 0 12 0,-2 3 7 15,-1 0 8-15,-3-5-1 0,-2 3 2 0,-5 3-7 16,2-2-3-16,-4-1-1 0,0 2-4 0,-3-2-7 16,3 0 3-16,-4 0-1 0,9-1-3 0,-5-2-4 15,5 2-23-15,0-4-22 0,4 2-29 0,-4-3-31 16,6-2-36-16,3 0-49 0,0 0-163 0,-4-9-363 15,8 3 161-15</inkml:trace>
  <inkml:trace contextRef="#ctx0" brushRef="#br0" timeOffset="176720.75">30882 9824 84 0,'0'0'188'0,"4"-3"-20"0,-4 3-14 0,7-2-18 16,-1 1-18-16,-1-2-8 0,5 2-10 16,-3 0-9-16,3-1-14 0,5 0-5 0,-2 1-6 15,5-1-7-15,-5-1-6 0,3 0-1 0,1-1-7 0,2-1-5 16,-8 4-6-16,2-3 3 0,-1 1-10 0,-2-2-1 16,-2 3 0-16,-2-1-4 0,-2 2-13 0,1 1-14 15,-5 0-31-15,5-4-39 0,-2 2-32 16,-3 2-156-16,0 0-282 0,-9-5 124 0</inkml:trace>
  <inkml:trace contextRef="#ctx0" brushRef="#br0" timeOffset="176907.31">30995 9692 132 0,'0'0'128'0,"0"0"0"0,6 11 6 16,-6-4-20-16,0 1-2 0,-1 4-5 0,-3 4 6 15,-1 3-18-15,0-2-9 0,1 1-11 0,-1 1-1 16,-3-1-9-16,3 0 0 0,2-1-15 0,1-2-19 16,-2-1-38-16,4-5-40 0,0-1-36 0,4-3-34 15,1 0-93-15,5-4-226 0,-2-2 100 0</inkml:trace>
  <inkml:trace contextRef="#ctx0" brushRef="#br0" timeOffset="177460.14">31409 9786 34 0,'0'0'159'15,"-3"-10"-1"-15,0 6-9 0,1-1-5 0,0-1 11 16,-1 4 0-16,-1-3-13 0,3 1-12 0,-3-2-10 16,-1 4-16-16,1 0-10 0,-1-2-5 0,1 3-8 15,-1-2-11-15,0 2-5 0,5 1-13 0,-11 1-6 16,5 2-4-16,1-2-1 0,-2 3-9 0,-1 2-1 16,0 2 0-16,2 0-11 0,-4 6 2 0,1 0 2 15,1 0-5-15,-3 2-2 0,-1 1 1 0,3 1-9 16,2 0 0-16,-2 1 7 0,2-3-4 0,6-3-1 15,-3-1-2-15,3-4-2 0,-2 4 2 0,3-6 0 16,0 0 1-16,4-4-2 0,-4-2 1 0,0 0-3 16,14-11-1-16,-4 0 1 0,-1 2 3 0,4-5-2 15,-1-4 0-15,0-6-1 0,4-1 0 0,-1-2-5 16,-2 0 5-16,2-3-3 0,-1-4 0 0,-2-10 1 16,-1 10-2-16,-2-1-1 0,5 3-1 0,-9 2 4 15,3 3-7-15,-7 2 8 0,4 7-4 0,-5 7 4 16,0-2 9-16,4 0 7 0,-4 6-4 0,0-1-1 15,-1 5-5-15,2-1-5 0,-1 0-6 0,0 4 2 0,0 0 1 16,0 0-1-16,0 0-4 0,-6 13 5 0,3-2 0 16,-2 8-2-16,1 5 1 0,-1 2-1 0,0 4 0 15,-4 1 3-15,5 1-2 0,-1-3 1 16,0 5 0-16,1-2 2 0,2 1-4 0,4 0 0 0,-2-2-22 16,2-5-24-16,0 1-28 0,3-8-30 0,0-4-42 15,2-2-46-15,-5-6-141 0,3-3-358 16,-1-1 158-16</inkml:trace>
  <inkml:trace contextRef="#ctx0" brushRef="#br0" timeOffset="177874.53">31532 9792 33 0,'1'-2'178'0,"-1"2"-15"0,0 0-14 15,0 0-15-15,0 0-16 0,0 0-1 0,-1 13-6 0,-2-3 0 16,-1 4-9-16,-3 1 0 0,4 3-12 0,-6 7-1 15,4 0-1-15,-3 2-4 0,1 0-8 0,-1-2-8 16,2 0-2-16,-1 0-4 0,6-6-13 0,-5-2-1 16,2-5-8-16,1 0-1 0,-1-3 5 0,3-2 19 15,0 0 21-15,-2-2 19 0,2 0 11 0,1-2-10 16,0-3-13-16,0 0-5 0,0 0-11 0,-4-24-8 16,3 8-4-16,3-3-5 0,-2-6-10 0,4-2 1 15,0-8-6-15,0 4-6 0,0 0-7 0,2 2-3 16,-1 2 1-16,2 1-6 0,-1 9-4 0,-2 2 5 15,0-1-18-15,5 2 3 0,-3 3 0 0,-1 1 0 16,4 3-2-16,1-1 0 0,1 4-1 0,-1-2 0 16,1 4-1-16,-1-2-5 0,1 2 5 0,1 2-5 15,-6 0-4-15,1 1 2 0,2 4 3 0,1-1-5 16,-6 0 7-16,0 4-3 0,-3-1-3 0,-1 2-3 16,-1-2 1-16,-3 5 1 0,-5 1 2 0,-5-1 10 15,1-2-7-15,0 2-2 0,-2-1 2 0,1-2-8 16,4-1-15-16,-3-5-17 0,1 4-22 0,3-4-25 15,-2-1-28-15,4-2-35 0,7 0-50 0,-8-4-36 16,4-1-181-16,4 5-451 0,0-11 200 0</inkml:trace>
  <inkml:trace contextRef="#ctx0" brushRef="#br0" timeOffset="178265.48">31957 9549 120 0,'0'-4'127'0,"0"4"-16"0,-7-5-6 0,3 2-8 15,-3 2-16-15,1-3-9 0,-4 3-3 0,-2-1-10 16,2 1-3-16,1 2-6 0,0 1-11 0,0-1-3 0,4 0-7 16,-3 1-2-16,3-1-3 0,0 1-2 0,1 0 0 15,4-2-2-15,-5 6 2 0,5-1-2 0,-1-1-1 16,1 2 18-16,0 0-1 0,0 3 18 15,-3 2 0-15,3 2 12 0,-5 4-3 0,0 1 13 0,0 6 5 16,-4 2-4-16,-1 1 4 0,0 1 7 0,-1 3-1 16,-4-2-9-16,4 3-4 0,0-1-7 15,0 0 2-15,2 4-2 0,0 1-4 0,0-2 1 16,1-5-3-16,3 0-2 0,0-1-8 0,1-3 3 16,3-8-5-16,0 0-3 0,-1-1-5 0,2-3-5 0,0-5 0 15,2 3-4-15,-1-4-1 0,2 0-1 0,2-3-2 16,1 0-2-16,2-2 0 0,2 3-5 15,2-5-4-15,1 0-24 0,-1-5-33 0,2 1-26 16,3-1-43-16,-3-2-35 0,1-1-37 0,2-3-26 0,-2 1-194 16,-5-3-432-16,4 0 192 0</inkml:trace>
  <inkml:trace contextRef="#ctx0" brushRef="#br0" timeOffset="179293.65">32109 9791 149 0,'0'0'188'0,"0"0"-21"0,0 0-18 0,0 0-20 16,0 0-11-16,0 0-10 0,0 0-15 0,0 0-4 16,0 0-7-16,3 16-9 0,-3-10-5 0,-3 0-2 15,3 1 3-15,0 0-4 0,-2 3 0 0,-2 0-1 16,0 0 1-16,3 2-3 0,-2 0-3 0,1 2-2 15,-2 0-1-15,0 4 0 0,0-7-3 0,0 1-6 16,-1-1-4-16,4-3-5 0,-3 0 0 16,4-1-1-16,0 0-6 0,-4-1 0 0,4-2 9 15,-1 0 5-15,-2-1 11 0,3-3 7 0,-1 5 7 0,1-5 0 16,0 0 1-16,0 0-10 0,0 0-7 0,0 0-3 16,0 0-6-16,0-14-8 0,4 3-5 0,-3-1 1 15,2 0-5-15,-2 1-2 0,4-1-4 0,-1 0 2 16,-3-1-5-16,3 2-1 0,-3-1-2 0,3 3-1 15,0-1-3-15,-4 1-2 0,0 3-3 0,3 1 3 16,-3 0-10-16,1 3-11 0,0-2-21 0,-1 4-22 16,0-5-17-16,0 5-18 0,0 0-25 15,0 0-25-15,0 0-32 0,0 0-25 0,0 0-16 0,0 0-166 16,-13 9-408-16,13-9 182 0</inkml:trace>
  <inkml:trace contextRef="#ctx0" brushRef="#br0" timeOffset="182438.59">32204 9593 53 0,'-5'-2'101'0,"5"2"-14"0,0 0-4 15,0 0-2-15,0 0-5 0,0 0 3 0,0 0-6 16,0 0 12-16,0 0-1 0,0 0-2 0,0 0 2 15,0 0 3-15,0 0-1 0,0 0 0 0,0 0-2 16,0 0-6-16,0 0-7 0,0 0-8 0,0 0-7 16,0 0-5-16,0 0-6 0,0 0-4 0,0 0-7 15,0 0-4-15,0 0-2 0,0 0-4 0,0 0 1 16,5 10 0-16,-5-10-7 0,9 3 1 0,-5-2-4 16,0 1 7-16,3 1-8 0,-1 2 1 0,2-3-5 15,-3-2 9-15,4 2-8 0,1 0-3 0,2-2 1 16,-2 1-2-16,4-1-1 0,-6 0 0 0,2-1-1 15,-1-1 0-15,-4 4 1 0,4-2 0 0,-9 0-4 16,8 0 2-16,-8 0-1 0,11 1-1 0,-11-1 4 16,5-1-3-16,-5 1-1 0,0 0 0 0,0 0 8 15,0 0-11-15,8 0-1 0,-8 0 4 0,0 0 2 16,0 0-5-16,0 0 4 0,0 0-7 0,0 0 4 16,0 0 1-16,0 0 1 0,0 0-2 0,0 0-3 15,0 0 5-15,0 0 1 0,0 0-6 0,5 1 4 16,-5-1-2-16,0 0 0 0,0 0-1 0,0 0 3 15,0 0 1-15,0 0-2 0,0 0 4 0,0 0-5 16,5 1-2-16,-5-1 4 0,0 0-1 0,0 0 1 16,0 0 1-16,0 0-2 0,0 0-1 0,0 0 3 15,0 0 7-15,0 0 8 0,0 0 5 0,0 0-2 16,0 0 2-16,0 0 0 0,0 0-4 0,0 0-1 16,0 0 0-16,0 0-3 0,0 0 0 0,0 0-2 15,0 0-2-15,0 0 4 0,0 0-7 0,0 0-2 16,0 0 3-16,0 0-2 0,0 0-1 0,0 0-2 15,0 0 1-15,0 0-5 0,0 0 3 0,0 0 3 16,0 0-3-16,0 0 2 0,7 1 1 0,-7-1-3 16,5 1 3-16,-5-1 0 0,0 0-3 0,0 0 0 15,5 3 0-15,-5-3 0 0,0 0-2 0,0 0 12 16,0 0-10-16,5 0 2 0,-5 0-3 0,0 0 5 16,0 0-4-16,0 0 0 0,0 0 5 0,0 0-3 15,0 0 0-15,0 0 4 0,0 0 1 0,0 0-1 16,0 0 1-16,0 0-2 0,0 0-1 0,0 0-3 15,0 0 0-15,0 0 0 0,0 0 0 0,0 0 1 16,0 0 0-16,0 0-2 0,0 0 2 0,0 0 1 16,0 0 0-16,0 0-5 0,0 0 1 0,0 0 0 15,0 0 1-15,0 0 0 0,0 0 0 0,0 0-1 16,0 0-3-16,0 0 2 0,0 0-2 0,0 0 1 16,0 0 1-16,0 0-5 0,0 5 5 0,0-5-2 15,0 0-2-15,0 0 3 0,0 0-2 0,0 0 0 0,0 0-1 16,-1 8 10-16,0-6-8 0,1-2 3 0,0 6-4 15,0-6 3-15,-2 3 3 0,2-3-4 16,0 0-2-16,-1 4 1 0,1-4 3 0,0 0-1 16,0 0-1-16,-1 3 0 0,1-3 6 0,0 0-3 15,0 0 2-15,0 0-1 0,0 0 2 0,2 3 2 16,-2-3 5-16,0 0-4 0,0 0 1 0,0 0 0 0,0 0 0 16,0 0-4-16,0 0 0 0,0 0 1 0,0 0 0 15,0 0-1-15,0 0-4 0,0 0 1 16,0 0 2-16,-2 5-5 0,2-5 1 0,0 0 2 0,0 0-4 15,0 0 5-15,0 0-3 0,0 0 2 0,0 0 7 16,0 0-5-16,0 0-5 0,0 0 6 16,0 0-4-16,0 0 0 0,0 0 5 0,0 0-5 15,0 0 3-15,0 0-2 0,0 0 2 0,0 0 2 16,0 0-3-16,0 0-1 0,0 0 1 0,0 0 0 16,0 0-1-16,0 0-2 0,0 0 5 0,0 0 0 0,0 0 6 15,0 0 2-15,0 0 1 0,0 0 4 16,0 0-2-16,0 0-3 0,0 0 6 0,0 0-6 15,0 0 2-15,0 0 2 0,0 0-2 0,0 0 3 0,0 0 0 16,0 0-1-16,0 0 0 0,0 0-2 0,0 0 1 16,0 0-1-16,0 0-1 0,0 0-3 0,0 0-1 15,0 0 5-15,0 0-7 0,0 0 1 16,0 0-4-16,0 0 3 0,0 0-4 0,0 0 1 16,0 0-2-16,0 0 4 0,0 0-1 0,0 0 0 0,0 0-1 15,0 0-3-15,0 0-1 0,0 0 1 0,0 0 0 16,0 0 1-16,0 0-3 0,0 0 1 0,0 0 0 15,0 0 1-15,0 0-1 0,0 0-4 0,0 0 3 16,0 0-2-16,0 0 2 0,0 0 3 0,0 0-4 16,0 0-1-16,0 0 4 0,0 0-4 0,0 0 1 15,0 0 2-15,0 0 0 0,0 0-4 0,0 0 3 16,0 0 0-16,0 0 3 0,0 0-4 0,0 0 0 16,0 0-2-16,0 0 1 0,0 0 4 0,0 0-4 15,0 0-2-15,0 0 4 0,0 0-2 0,0 0 3 16,-5 1-3-16,5-1 1 0,0 0-1 0,0 0 0 15,0 0 1-15,0 0 1 0,0 0 3 0,0 0-3 16,0 0-1-16,0 0 0 0,0 0 1 0,0 0 0 16,0 0 3-16,0 0 0 0,0 0-3 0,0 0 3 15,0 0 0-15,0 0 0 0,0 0-6 0,0 0 3 16,0 0 0-16,0 0 1 0,0 0 1 0,0 0 4 16,0 0-7-16,0 0 4 0,0 0-3 0,0 0 2 15,0 0-3-15,0 0 3 0,0 0-1 0,0 0 1 16,0 0-2-16,0 0 3 0,0 0-4 0,0 0-1 15,0 0 4-15,0 0-1 0,0 0-3 0,0 0 2 16,0 0-1-16,0 0 2 0,0 0-2 0,0 0 2 16,0 0 1-16,0 0-3 0,0 0 0 0,0 0 0 15,0 0 1-15,0 0 2 0,0 0-3 0,0 0 4 16,0 0-2-16,0 0 2 0,0 0-1 0,0 0-3 16,0 0 2-16,0 0-3 0,0 0 4 0,0 0-1 15,0 0 5-15,0 0-4 0,0 0-2 0,0 0 0 16,0 0 3-16,0 0-3 0,0 0 0 0,0 0 3 15,0 0-3-15,0 0 0 0,0 0 0 0,0 0-2 16,0 0 3-16,0 0-1 0,0 0 2 0,0 0-3 16,0 0 1-16,0 0 0 0,0 0 1 0,0 0-1 15,0 0 1-15,0 0-2 0,0 0 0 0,0 0 4 16,0 0-3-16,0 0-2 0,0 0 4 0,0 0-5 16,0 0 4-16,0 0 1 0,0 0-5 0,0 0 3 0,0 0 1 15,0 0-2-15,0 0 0 0,0 0 2 16,0 0 0-16,0 0 1 0,0 0 0 0,0 0-1 15,0 0 2-15,0 0 0 0,0 0-3 0,0 0 2 16,0 0-2-16,0 0-1 0,0 0 2 0,0 0 0 0,0 0-4 16,0 0 4-16,0 0 0 0,0 0 0 15,0 0-2-15,0 0 1 0,0 0 2 0,0 0-1 16,0 0-1-16,0 0 3 0,0 0-3 0,0 0-2 16,0 0-1-16,0 0 5 0,0 0-2 0,0 0 1 15,0 0 1-15,0 0-3 0,0 0-2 0,0 0 4 16,0 0-1-16,0 0-1 0,0 0 1 0,0 0 1 15,0 0-2-15,0 0 2 0,0 0-1 0,0 0-3 16,0 0 3-16,0 0 0 0,0 0 0 0,0 0-2 16,0 0 0-16,0 0 1 0,0 0 0 0,0 0-2 0,0 0 0 15,0 0 2-15,0 0 0 0,0 0-2 0,0 0-2 16,0 0 4-16,0 0-2 0,0 0-1 0,0 0 0 16,0 0 2-16,0 0-2 0,0 0 3 15,0 0-1-15,0 0-2 0,0 0 3 0,0 0 1 16,3 6 0-16,-3-3 1 0,0 2-3 0,0 0 3 0,2 0-4 15,-4-1 1-15,1 3 1 0,0-2-2 0,2 2 4 16,0 0-1-16,-1 1-1 0,2 2 2 0,-5 0-1 16,3 0 0-16,-1 2 3 0,1-1-2 0,-1-2-1 15,-1 5 2-15,2-2-2 0,0-2 0 0,-1 2 3 16,0 2-4-16,-2-3 0 0,4 6 4 0,-2-5-3 16,0 1 4-16,-3 2-2 0,0-3-3 0,4-2 1 15,-3 2 2-15,3-1-2 0,-3 0 3 16,2-1-5-16,1-2 1 0,-2 2 1 0,2-4-1 15,0 3 2-15,0-2-2 0,-1-3 2 0,0 3 2 0,1-2-3 16,-3 1 0-16,3 0 1 0,1-2-2 0,-2 1 1 16,1 2 2-16,1-4-4 0,1 1 4 0,-2 1 2 15,0-2-5-15,1 2 0 0,-1-5 0 0,1 4 3 16,-1 0-3-16,0-4 0 0,2 4 4 16,-2-4-1-16,0 6-3 0,0-6 0 0,0 0 1 0,0 2 2 15,0-2-2-15,0 0 1 0,0 0-2 0,2 5 4 16,-2-5-1-16,0 0-1 0,0 0-1 0,0 0 2 15,0 0-1-15,0 0 1 0,-4 4-1 0,4-4 0 16,-1 4 2-16,1-4 3 0,-4 2-3 0,0 0 2 16,-1 0 0-16,-2-1 0 0,-2 5 3 0,-3-2-2 15,-2-1 0-15,1 1-10 0,-6-3-31 0,2 3-25 16,-3-3-39-16,0-2-37 0,3 0-55 0,3-2-56 16,-1-2-158-16,4-1-438 0,4-1 193 15</inkml:trace>
  <inkml:trace contextRef="#ctx0" brushRef="#br0" timeOffset="183084.14">32842 9531 16 0,'-7'0'112'0,"-3"0"-12"0,0 1-6 15,0 2-4-15,-2-1-3 0,1 0-1 16,2 2-21-16,1-2 9 0,-5-1-10 0,7 2 4 0,-1-2-9 16,1 0-4-16,0 0 1 0,3 2-10 0,-5-2-1 15,8-1-6-15,-5 5-4 0,1-3 7 0,3 2 12 16,-3-2-8-16,0 2-5 0,4 1-5 0,-1-1-1 15,-1-1-2-15,2 3-2 0,0 1 13 0,0-1 2 16,0 1-8-16,0 1-1 0,0 1-3 0,2 0 15 16,-2 3-4-16,-2-1-5 0,0 3-2 0,2 0-1 15,-3 4 4-15,1-2-2 0,-1 3 3 0,-3 7 4 16,1-7-3-16,-3 6 6 0,0 2 1 0,-3 3 6 16,4 0-5-16,-5-1-2 0,2-2-1 15,1 2 6-15,0 0-7 0,-2-4-2 0,-1 2-1 16,7-7-4-16,-6 4 3 0,4-5 4 0,1-1-11 0,-1-2-2 15,2-4-3-15,0-1-5 0,4 1 0 0,-2-5-2 16,2 0 0-16,-2-1-3 0,2 0-1 0,1-1-1 16,0 0 1-16,1 0 0 0,3-2-3 0,-1-1 0 15,2 0-1-15,1-1-1 0,3-1-1 0,4 0-1 16,1-1-1-16,-1-1-23 0,6-1-30 0,-4-4-30 16,2 1-20-16,3-2-49 0,-2-1-33 0,0-1-27 15,0 2-22-15,-3-1-147 0,1-2-398 0,-5 2 177 16</inkml:trace>
  <inkml:trace contextRef="#ctx0" brushRef="#br0" timeOffset="187403.16">32067 2213 126 0,'0'0'146'16,"0"0"-15"-16,0 0-18 0,5-1-16 0,3 0-8 15,-8 1-12-15,14-1-2 0,-4 1-8 0,3-1-4 16,-1 1 5-16,1-2-17 0,0 2 3 0,1-2 0 16,0 0 5-16,6 0-9 0,-6 1-6 0,3-1 2 15,0 2-3-15,-3-4-1 0,-1 3-9 0,-3-1 6 16,-1 0-4-16,-4 1-2 0,3 0-8 0,-4-2 4 15,1 2-5-15,-5 1 5 0,6-1-1 0,-6 1-7 16,5-2-2-16,-5 2-19 0,0 0-21 0,0 0-34 16,4-5-37-16,0 4-21 0,-4 1-26 0,3-4-93 15,-3 4-251-15,6-10 111 0</inkml:trace>
  <inkml:trace contextRef="#ctx0" brushRef="#br0" timeOffset="187752.75">32522 2086 116 0,'8'-2'145'0,"2"-3"-18"0,0 1-14 0,4 2-15 0,0-3-9 16,-1 3-23-16,2-1-24 0,-2 2 1 0,1 0-10 15,0 2 1-15,0 0-10 0,-3 3 3 0,0-1-3 16,-1 2 0-16,-2 1-9 0,-3 0-3 0,0 5-8 15,-5-2 3-15,0 4 12 0,-5 5-12 0,-6 8 2 16,-5-3 3-16,-7 2-4 0,3 0 5 0,-4 2-7 16,-2-4 4-16,4-3-2 0,2 1-1 15,-1-3-2-15,7-3 1 0,0-3-2 0,4 0 4 16,-1-5-7-16,4 2 4 0,1-6-13 0,3 2 18 16,-1-1 0-16,0 0 14 0,1-1-3 0,0-1 6 15,3-2 9-15,0 0 8 0,5 5-5 0,-5-5-5 0,12-3-8 16,-1 2 7-16,3-2-5 0,-1 0-2 15,5-2-19-15,-4 0-40 0,5 0-30 0,-2-2-36 16,1-2-29-16,1 1-74 0,-2 0-217 0,0-1 97 16</inkml:trace>
  <inkml:trace contextRef="#ctx0" brushRef="#br0" timeOffset="188092.9">33033 2282 87 0,'0'0'92'0,"50"-21"-24"0,-50 21-29 0,36-9-30 16,-21 4-59-16,-15 5-53 0,27-9 24 0</inkml:trace>
  <inkml:trace contextRef="#ctx0" brushRef="#br0" timeOffset="188768.82">33479 2092 56 0,'0'0'85'0,"0"0"-13"0,0 0 1 0,25-11-16 16,-25 11-2-16,0 0-17 0,0 0 0 0,0 0-3 16,0 0 0-16,0 0-8 0,0 0-2 0,0 0-2 15,0 0-1-15,0 0-7 0,0 0 4 0,0 0-7 16,0 0 1-16,43 12 0 0,-43-12 3 0,0 0-5 15,0 0-3-15,0 0 2 0,0 0-6 0,0 0-2 16,10 10-1-16,-10-10 6 0,0 0-6 0,0 0 1 16,0 0 7-16,0 0-12 0,0 0 4 0,0 0 5 15,0 0 0-15,7 14 1 0,-7-14-3 0,0 0-4 16,0 0 0-16,0 0 6 0,0 0-5 16,0 0 1-16,2 20 0 0,-2-20-2 0,0 0-3 0,0 0-5 15,0 0 7-15,-5 19 1 0,5-19 7 0,0 0-5 16,-6 15-6-16,6-15 9 0,0 0-5 0,-12 18-4 15,12-18 9-15,-9 18-4 0,2-9 7 0,7-9-7 16,-20 15-1-16,10-7-6 0,10-8 3 0,-24 18 5 16,10-8-1-16,14-10 4 0,-24 16-9 0,12-11 12 15,12-5-10-15,-19 14 1 0,19-14 2 0,-14 10-4 16,14-10 6-16,0 0 0 0,-16 8 2 16,16-8-3-16,0 0 10 0,0 0 9 0,0 0-2 15,0 0 6-15,0 0 8 0,0 0 3 0,0 0-7 16,0 0-7-16,0 0-3 0,0 0 0 0,0 0-7 15,0 0 4-15,62-21-3 0,-62 21-1 0,46-11-2 16,-17 7-14-16,-2-4-18 0,3 2-20 0,-9 1-29 16,6-5-22-16,-8 4-58 0,-2-4-163 0,0 3 73 15</inkml:trace>
  <inkml:trace contextRef="#ctx0" brushRef="#br0" timeOffset="190186.59">32888 9824 149 0,'0'0'209'0,"0"0"-21"0,0 0-15 15,0 0-18-15,0 0-14 0,0 0-15 0,0 0-15 16,0 0-15-16,0 0-5 0,0 0-9 0,0 0-29 15,0 0-9-15,0 0-2 0,25-24-6 0,-25 24 1 16,0 0-2-16,0 0-2 0,0 0-4 0,0 0-10 16,28-3-1-16,-28 3 2 0,0 0-6 0,0 0 1 15,0 0-2-15,0 0 0 0,0 0-6 0,0 0 4 16,0 0-6-16,8 34 0 0,-8-34 9 0,0 0-1 16,-27 30 17-16,14-17 1 0,-5 2-1 0,4 0 7 15,-5 2 6-15,5-3 4 0,1-4 3 0,-1 3 4 16,3-3 4-16,3-2-4 0,-2-1-5 0,2-1-8 15,5 0 3-15,0-1-8 0,0-1-1 0,1-1 12 16,-1 0 1-16,3-3 1 0,7 3-5 0,-7-3-1 16,0 0-9-16,0 0 1 0,0 0-7 0,52 1-3 15,-52-1-8-15,38-4-22 0,-38 4-30 0,27-7-34 16,-27 7-35-16,24-7-50 0,-11-2-38 0,-13 9-42 16,18-10-136-16,-18 10-399 0,10-14 177 0</inkml:trace>
  <inkml:trace contextRef="#ctx0" brushRef="#br0" timeOffset="190690.07">33107 9606 56 0,'0'0'207'16,"0"0"-16"-16,0 0-13 0,0 0-23 0,0 0-14 16,0 0-11-16,25-14-6 0,-25 14-5 0,0 0-12 15,33-3-12-15,-33 3-5 0,24-2-5 0,-24 2-10 16,27-2-5-16,-27 2-4 0,0 0-5 16,33-3 2-16,-33 3-4 0,0 0 0 0,21-4-1 0,-21 4 4 15,0 0-1-15,0 0-3 0,0 0-8 0,25-3-4 16,-25 3-8-16,0 0-2 0,0 0-6 0,0 0-2 15,0 0-2-15,0 0-4 0,0 0 0 0,17 18-7 16,-17-18 2-16,0 16-3 0,0-16 0 0,-8 23-3 16,8-23 1-16,-3 29-1 0,-3-11-3 0,2 0 1 15,-2 7 4-15,0-6-1 0,2 8 2 0,-2-4 11 16,2 6 2-16,0 0-1 0,-1 2 9 0,3 0-1 16,0 1 6-16,1 2-9 0,-3-5-1 0,0 6-3 15,1-4-3-15,1 0 1 0,-1-2-4 0,1-1 0 16,0-3 4-16,4-4-5 0,-4 2 4 0,1-7-11 15,-1 0-2-15,2-16 1 0,-2 20 4 0,2-20-5 16,0 0-1-16,-1 19 3 0,1-19 0 0,0 0 1 16,-11 11-5-16,11-11 11 0,0 0-8 0,-25 6-8 15,25-6 4-15,-46 2-16 0,18-3-26 0,-8-2-38 16,-2 2-41-16,-16-3-40 0,-2-2-48 0,-3-2-67 16,-7-5-161-16,3 2-464 0,3 0 206 0</inkml:trace>
  <inkml:trace contextRef="#ctx0" brushRef="#br0" timeOffset="195018.53">31167 10062 32 0,'-28'16'88'0,"0"2"-6"0,0 1-11 16,3 1-1-16,-4 2 0 0,1 1-9 15,0 1 2-15,-11 11-1 0,13-11-3 0,-10 14 0 16,13-10-8-16,-1 1 2 0,-8 7-4 0,10-6-5 0,-1-1-1 16,5 2-5-16,-10 9 7 0,10-9-13 0,4 0 0 15,0 2-2-15,0 12-1 0,5-13 0 0,3 2-2 16,3 1-1-16,5-1 7 0,3-1-4 15,0 0 2-15,5 1-7 0,2-1 6 0,3-5 9 0,4 4-2 16,5 7-3-16,-1-10 3 0,4-2 0 16,10 7-3-16,2-2 0 0,0-3-5 0,5-1 3 0,2-3-8 15,1 3-2-15,0-3-1 0,-1-3 0 0,5 0-8 16,-1-3 1-16,1 1 4 0,-2-6-9 0,0 3 3 16,0-2 2-16,-13-9-10 0,1 3 8 0,0-3-2 15,1-1-2-15,-2 2-1 0,-2-3 0 0,1-5 2 16,-4-3 1-16,1 1-2 0,-4-4 7 0,0-1-8 15,2-5 11-15,-1-2 9 0,0-3 21 0,-2-5 0 16,0-2 0-16,10-7-1 0,-1-4-2 0,-5-4 1 16,-1-2 5-16,-2-1 4 0,-2-3 2 0,-7-2-3 15,-2 3 2-15,-2-5 1 0,-5 1-3 0,-6 1-4 16,0 0-1-16,-4 2 3 0,-3-3-3 0,-1 13 1 16,-7-9-1-16,0 0-4 0,1 12-4 0,-5-15-3 15,-3 5-6-15,-2-3-3 0,-2 3-2 0,-2 2-3 16,5 11-1-16,-2 1-7 0,-9-11-1 0,3 13-1 15,-13-3-10-15,-2 4-22 0,-7 4-26 0,-4 3-22 16,-7 7-26-16,-30-4-33 0,-4 4-28 0,27 12-31 16,-29 4-21-16,6-1-196 0,0 11-433 0,31 0 192 15</inkml:trace>
  <inkml:trace contextRef="#ctx0" brushRef="#br0" timeOffset="205627.49">20331 13883 112 0,'0'0'137'16,"0"0"-12"-16,0 0 2 0,0 0-17 0,-4 1-6 15,4-1-14-15,0 0-7 0,0 0-8 0,0 0 1 16,0 0-8-16,0 0-7 0,0 0-7 0,0 0 1 15,0 0-8-15,0 0 3 0,0 0-5 0,0 0-2 16,0 0-15-16,0 0 15 0,0 0-7 0,0 0-1 16,0 0-1-16,0 0 1 0,0 0-2 0,0 0 1 15,0 0 2-15,0 0-9 0,0 0-1 0,0 0 4 16,0 0-7-16,0 0-5 0,0 0 4 0,0 0-6 16,0 0-4-16,0 0 2 0,0 0-2 0,0 0-4 15,0 0-1-15,0 0 1 0,0 0 2 0,0 0-6 16,0 0 3-16,0 0 1 0,0 0-1 0,0 0-5 15,0 0 2-15,0 0 4 0,0 0-1 0,0 0 0 16,0 0-4-16,0 0 1 0,0 0-3 0,0 0 2 16,0 0-4-16,0 0 6 0,0 0-4 0,0 0-6 15,0 0 10-15,0 0 5 0,0 0 1 0,0 0 0 16,0 0-2-16,0 0 0 0,0 0 2 0,0 0 1 0,0 0 0 16,0 0-3-16,0 0 0 0,0 0 2 0,0 0-8 15,0 0 0-15,0 0 1 0,0 0-3 16,0 0 2-16,0 0 0 0,0 0-3 0,0 0 3 15,0 0-1-15,0 0-1 0,0 0 2 0,0 0 2 0,0 0-2 16,0 0-5-16,0 0 3 0,0 0 3 0,0 0-3 16,0 0 3-16,0 0-1 0,0 0 2 15,0 0-1-15,0 0 4 0,0 0-2 0,0 0 3 16,0 0 1-16,0 0-1 0,0 0-2 0,0 0 5 0,0 0 1 16,0 0 0-16,0 0-4 0,0 0 0 0,0 0 3 15,0 0 0-15,0 0 0 0,0 0-2 16,0 0 2-16,0 0 2 0,0 0-2 0,0 0-6 0,0 0 2 15,0 0 1-15,0 0 0 0,0 0 0 0,0 0 3 16,0 0-4-16,0 0 0 0,0 0-5 0,0 0 5 16,0 0 4-16,0 0-3 0,0 0 6 0,0 0-2 15,0 0 4-15,0 0-1 0,8-8 6 0,-8 8-7 16,0 0 2-16,0 0 1 0,1-5 3 0,2 2 2 16,-2-1-5-16,4-3-1 0,3-2-2 0,-3 1 1 15,3 0 0-15,-1-3-3 0,1 2-2 0,0 1-1 16,-2-2-3-16,4 2 2 0,-2 2-1 0,0-2-5 15,-1 2 1-15,4-4 0 0,-1 3 0 0,-1 2 1 16,1-2 0-16,-1 2-4 0,0 2 2 0,-3-1-2 16,4-1-1-16,2 3-4 0,-2 0 10 0,2-1-6 15,-1 1 2-15,3 2-2 0,-1-2 1 0,0 1-2 16,1 1-1-16,-1 1-1 0,-2 1 3 0,2 1-2 16,0-1 0-16,-3 3 1 0,0 0 0 0,-2 1-3 15,3 1 2-15,-2 2 2 0,0-1 0 0,0 3 1 16,-2-1-6-16,2 5 9 0,-2 0-5 0,2 1 0 0,-4 2-3 15,0 7 2-15,1-1 3 0,-3 4-5 16,1 2 4-16,1-1 19 0,-4 0-2 0,-1 1-2 16,0 2-1-16,-1 1-3 0,0 0 1 0,-7-2-1 15,5 1-3-15,-3 0 1 0,-1-2-3 0,-2 1 2 16,1-2 0-16,0-1 1 0,-2-2-5 0,-1 2 0 16,2-3 4-16,0 0-4 0,-1-1 0 0,-1-6 3 15,4 0-2-15,-7 7-2 0,0-4 6 0,3-5 3 16,-1 1 2-16,-1-2 0 0,-1-1-5 0,-3-2 2 15,3 0-2-15,1 0 4 0,2-5-1 0,-6 3 1 0,4-4-1 16,1 1 1-16,0-3-4 0,-2 0 4 0,-3-2-4 16,0 3-1-16,-3-4-3 0,5-2 7 15,2 1-6-15,-1-3 2 0,0 1 0 0,0-2-1 16,5 2 4-16,0-2 0 0,0-4 0 0,2 1 0 16,1 1-1-16,1-3 0 0,1 2 7 0,2 0-11 0,-1-3 6 15,3 1-2-15,0-4-1 0,0 3 1 0,2-2-3 16,0-2-2-16,2 4 1 0,2 0-2 15,2 0 3-15,-3 1 1 0,4-2-6 0,0 4 3 16,0 0-2-16,3 0-4 0,-2 2 0 0,0 2 0 16,3 1 0-16,-3 2 2 0,5 0-3 0,-2 2 0 0,5 3-1 15,-1 3 1-15,-1-1 2 0,-2 4 1 0,2-1-5 16,-4 1 7-16,8 9-3 0,-8-4 0 0,0 1-1 16,6 4 1-16,-4 0 2 0,5-2-2 15,0-1 4-15,0-1-4 0,-3-4 3 0,7 2 0 0,-5-4-2 16,12-2-6-16,-2-2-27 0,4-5-34 0,4 0-30 15,0-4-63-15,16-7-56 0,-1 3-52 0,-15-1-168 16,13-4-470-16,1-3 207 0</inkml:trace>
  <inkml:trace contextRef="#ctx0" brushRef="#br0" timeOffset="-211727.15">23754 13919 28 0,'0'0'149'0,"0"0"-11"16,20-5-6-16,-9 2-11 0,10-2-11 16,0 1-14-16,9 1-1 0,0-7-2 0,-1 8-5 15,2-3-1-15,2-1-5 0,0 0 0 0,0-1-2 16,2-2-6-16,-2 5-8 0,2-2 3 0,-5 0 2 0,-3 0-5 15,-4 2-7-15,-5 2-9 0,-4 1 0 0,-5-2-3 16,0 2-4-16,-3 0-4 0,2 2 1 16,-3-2 2-16,-5 1 0 0,9-2-8 0,-9 2-3 15,8-1-2-15,-8 1 1 0,0 0-4 0,0 0-6 16,6 0 1-16,-6 0-4 0,0 0-3 0,0 0-1 0,0 0-2 16,0 0 0-16,0 6 0 0,-2-1-5 0,-2 1 4 15,-4 3-4-15,2 5 2 0,-6 2-4 0,-2 9 0 16,0-1-2-16,-4 2 3 0,0 1 1 0,-3 1-1 15,2 2 0-15,0 4 16 0,-1-4-4 0,5-1-1 16,-3 0 1-16,0-3-5 0,5-2-1 0,0-3 0 16,2-5-1-16,3 1 0 0,-1-4-1 0,4-2 2 15,0-4-3-15,1-1 4 0,3-1 3 0,-3 0 6 16,2 0 13-16,0-2 7 0,2-3 1 0,0 5-2 16,0-5-9-16,5 1 0 0,-5-1-5 0,0 0 2 15,18-6-7-15,-9 0-1 0,10-2-4 16,-3 1 3-16,4 0-2 0,-1-2-6 0,1 1 5 15,1 0-7-15,0 2 0 0,0 3-2 0,8-3-3 0,-8 1 3 16,0 5-3-16,8 0 1 0,-2 1 0 0,1 7-7 16,-8-3 3-16,0 4-3 0,-2 3 4 0,3 3-3 15,-8 0-1-15,6 6 5 0,-6 3-2 0,-4 3 2 16,0-1-1-16,-5-7 2 0,-3 6 1 0,-5 1 8 16,0 0 6-16,-2 1 14 0,-7-3 17 0,-2-3 7 15,-4 1 11-15,-4-2 9 0,-4-1 19 0,-2-2-16 16,-3-2-7-16,-3-2 4 0,-2-1-12 0,-1 0-15 15,-2-6 7-15,2 4-6 0,-2-7-12 0,0-2-30 16,0 0-46-16,2-2-44 0,0-2-63 0,4-5-86 16,3 2-85-16,5-4-225 0,7 1-583 0,6-1 259 15</inkml:trace>
  <inkml:trace contextRef="#ctx0" brushRef="#br0" timeOffset="-190312.43">27030 713 18 0,'0'0'198'0,"12"-17"-23"0,-12 17-15 16,15-12-19-16,-15 12-8 0,18-11-17 0,-18 11-13 15,22-8-13-15,-22 8-10 0,19-4-8 16,-19 4-3-16,0 0-15 0,0 0-6 0,37 16-8 0,-37-16-2 16,10 15-5-16,-10-15 5 0,6 18-13 0,-6-18 4 15,-2 24-10-15,2-24 2 0,-7 27-2 0,-1-12-4 16,-1 0 4-16,-1 2-4 0,-3-2 4 15,0-1-9-15,4-2 5 0,0 1-5 0,0-4-2 16,3 0 3-16,0-5-6 0,0 3 2 0,3-3-5 16,1 1 2-16,-3-2-2 0,4 0-3 0,1-3 5 15,0 6-6-15,3-2 1 0,0-2-2 0,1 1-2 16,1 2 6-16,0 0-6 0,3 4-7 0,1-2 9 16,0 1-4-16,-1 2 1 0,-2 1-2 0,4 3 8 15,-2 2 2-15,0-2-5 0,-4-3-2 0,-2 2 0 16,2-2 5-16,1 0 0 0,-4-3 8 0,-1 1 5 15,0 0 20-15,-2 0 11 0,-3-1 19 0,-2 0 11 16,-2 1 3-16,0-2 5 0,-7 2-7 0,0-3-4 16,-2 3-6-16,4-3-6 0,0-2 0 0,1 3-14 15,2-4-1-15,0 1-9 0,3-2-32 0,0 0-43 16,8-2-74-16,-9-2-59 0,9 2-49 0,-2-5-129 16,2 5-379-16,11-12 167 0</inkml:trace>
  <inkml:trace contextRef="#ctx0" brushRef="#br0" timeOffset="-190100.33">27374 965 2092 0,'2'-3'18'0,"-2"0"-2"0,0 3 5 16,3-5 3-16,-3 5 31 0,3-5-4 16,-2 3-2-16,-1 2 5 0,3-4-21 0,-3 4 2 15,5-2-5-15,3 1 3 0,-1-1-7 0,1-3-6 16,5 2 2-16,1-1 0 0,-1 2-8 0,1-2 3 15,-1 1-8-15,0 1-18 0,0-2-22 0,0-1-17 16,-13 5-32-16,0 0-23 0,23-12-35 0,-23 12-27 16,14-11-31-16,-14 11-117 0,0 0-337 0,13-14 150 15</inkml:trace>
  <inkml:trace contextRef="#ctx0" brushRef="#br0" timeOffset="-189573.78">27691 685 90 0,'0'0'242'0,"0"0"-25"0,0 0-26 16,0 0-19-16,0 0-17 0,22-26-17 0,-22 26-16 0,23-7-9 15,-23 7-12-15,23-6-13 0,-23 6-8 16,26-3-10-16,-26 3-6 0,0 0-12 0,33 0-12 16,-33 0-10-16,0 0-2 0,0 0-8 0,28 13-7 15,-28-13-3-15,9 20-6 0,-9-20 4 0,2 18-4 16,-2-18 6-16,-6 25-3 0,6-25-1 0,-14 26-1 15,6-15-2-15,-3 2 0 0,2-4 3 0,9-9-6 16,-17 17 8-16,17-17-10 0,-11 14 8 0,11-14-5 16,-9 10 0-16,9-10-7 0,0 0-1 0,0 0 5 15,-7 18-8-15,7-18 4 0,3 8-8 0,-3-4 6 16,1 3 2-16,4 0 0 0,-2 0 5 0,1 3-9 16,1-1 8-16,0 3-4 0,3 3 4 0,-2 0-2 15,-2-1 5-15,1 3 1 0,-1-3-3 0,0 1 2 16,-4-7 0-16,1 3 1 0,-2 0 2 0,-1-2-1 15,0 1 16-15,-6-2 8 0,-1 0-5 0,-3 4 5 16,0-5-6-16,0 1 1 0,-3-1-1 16,-3 0-5-16,2-1 1 0,3-3-4 0,-1 1-11 15,1-3-43-15,2-1-34 0,3-1-72 0,3-3-39 16,-1 2-113-16,5-4-321 0,1 6 142 0</inkml:trace>
  <inkml:trace contextRef="#ctx0" brushRef="#br0" timeOffset="-189343.08">28154 863 139 0,'0'0'170'0,"0"0"-23"15,0 0-12-15,0 0-11 0,0 0-14 0,0 0 0 16,0 0 2-16,36-15-17 0,-36 15-2 0,24-4-8 15,-24 4-10-15,35-6-20 0,-18 1 7 0,-17 5-7 16,35-7-8-16,-22 2-10 0,-13 5-26 0,0 0-16 16,29-8-40-16,-29 8-24 0,0 0-47 15,0 0-123-15,19-3-256 0,-19 3 113 0</inkml:trace>
  <inkml:trace contextRef="#ctx0" brushRef="#br0" timeOffset="-189187.49">28054 994 11 0,'-2'1'223'0,"2"-1"-4"0,-4 2-16 16,4-2-15-16,0 0-20 0,0 0-12 0,19-5-14 15,-5 0-16-15,5-1-14 0,8-2-32 0,0-2-48 16,1-1-50-16,-1 0-37 0,1 0-53 0,0 0-139 16,-1 2-267-16,-3 0 118 0</inkml:trace>
  <inkml:trace contextRef="#ctx0" brushRef="#br0" timeOffset="-183690.45">27364 13700 230 0,'0'0'223'0,"1"-4"-20"0,-1 4-17 16,0 0-20-16,0 0-17 0,0 0-20 0,0-5-14 0,0 5-20 15,0 0-7-15,0 0-9 0,0 0-8 0,9 11-12 16,-5-2-3-16,3 6-2 0,3 2-2 0,1 5-1 15,1 3 2-15,-2 1 6 0,0 1-6 16,-1-2 1-16,-4 4-6 0,3-5-1 0,-4 1 15 0,0-6-2 16,-2-1 1-16,-2-1-9 0,3-4-6 0,-5-4-1 15,4 1-1-15,-2-2 0 0,0 0 8 0,2-5 13 16,-2 2 19-16,2-3 10 0,0 4 19 16,-2-6 0-16,4 2-6 0,-4-2-15 0,0 0-6 15,10-10-9-15,-5 3-12 0,4-2-5 0,5 0-7 0,-2-2 12 16,4 0 5-16,0 2-33 0,3-1-23 0,-2 3-3 15,0 0 15-15,1 1-3 0,1 1-4 0,-1 0-2 16,-2 3-1-16,2 1 0 0,-3 1-7 0,1 0-8 16,1 2-5-16,1 1 2 0,-1 4-1 15,1 1-10-15,-4 2 6 0,0 3-2 0,-1 2-2 0,-3 1 0 16,1 5 2-16,-2 4-5 0,-4 0 3 0,-5 0 6 16,0-6 3-16,-3 0 1 0,-1 0-15 0,-4 1 4 15,-1-4 7-15,-2 3 2 0,-1-3-3 0,-3 0 3 16,-6 0 5-16,-2-1 7 0,0-2-8 0,0-1 2 15,4-3 3-15,-1-3-1 0,2 1 6 0,-3-2-4 16,1-1-3-16,1 0 4 0,1-2-4 0,1 1 12 16,3-3-13-16,1 0-3 0,-2 0-31 15,3-1-16-15,1-1-18 0,-1 0-44 0,2-1-47 16,1 0-55-16,4-4-50 0,-1 1-33 0,1 0-186 0,3-2-519 16,0-2 229-16</inkml:trace>
  <inkml:trace contextRef="#ctx0" brushRef="#br0" timeOffset="-183144.49">27526 13634 6 0,'0'0'146'0,"0"0"-19"0,0 0-9 15,0 0-9-15,0 0-11 0,0 0-1 0,0 0-6 16,0 0-8-16,0 0-5 0,0 0-3 0,0 0 4 0,0 0 8 15,0 0 2-15,0 0-1 0,27 3-4 0,-9-5 4 16,4-1-4-16,-2 1-8 0,11-2-8 0,-2-3 1 16,-2 4-6-16,5-1-16 0,4-1-4 15,-5-1-3-15,-1 3-4 0,-2-1-2 0,-8-1-4 16,1 2-4-16,-3-1-3 0,-5 3-2 0,-3 0 1 0,-5 0-3 16,4-1 1-16,-1 1-1 0,-8 1 3 0,9-3-2 15,-9 3 1-15,0 0-4 0,0 0-3 0,1-1 2 16,-1 1-2-16,0 0-3 0,-18 4 0 0,-1 0-2 15,0-1-1-15,-7 2 1 0,-3 1-4 0,-2-1 0 16,-2 2-1-16,-4 0-4 0,1-1 1 0,-3 4-1 16,0-2 6-16,2 2-2 0,0-2-1 0,0 2 0 15,5-2-1-15,1 2 0 0,10-6 1 16,1 2-2-16,8-3-6 0,2-1-2 0,3 0 1 16,1 0-7-16,6-2-6 0,-10 2-10 0,6 1-16 0,4-3-10 15,0 0-8-15,-8 2-11 0,8-2-12 16,0 0-19-16,-1 5-28 0,1-5-19 0,0 0-132 0,0 0-308 15,0 0 137-15</inkml:trace>
  <inkml:trace contextRef="#ctx0" brushRef="#br0" timeOffset="-180418.44">7658 1970 10 0,'0'12'28'0,"2"5"0"0,0 9 0 16,1 1-1-16,2 5-2 0,5 14-1 0,3 6 8 0,3-2 5 15,0 6-4-15,7 0 7 0,6 22-1 16,-7-22-2-16,13 22 6 0,-12-25 6 0,11 25-4 0,-10-25 4 16,12 27-4-16,-4-2 4 0,-9-22-2 15,13 28 3-15,-4-3-4 0,-3-5 6 0,-7-17-7 16,9 18 1-16,-11-24 2 0,2 3-6 0,1 2-5 15,9 19 2-15,-11-26 3 0,-2 3 0 0,10 25-3 16,-11-31-3-16,-2 0-4 0,1 3 0 0,-3-1-4 16,0-6 2-16,-1-9-8 0,2 12 5 0,-3-13 2 15,-2 0-1-15,0 1-3 0,2 11-4 0,-3-13 4 16,1 1-2-16,-1 1-2 0,-4 0-2 0,5 0 4 16,-4 0-2-16,0-2-2 0,0-2-6 0,-1-1-3 15,-1-5 3-15,0 1 1 0,-2-8-5 0,0-2 1 16,0-6-3-16,-2-3 4 0,1 1 8 0,1-2 15 15,-1-3 6-15,-1-3 3 0,3 8-5 0,-3-8-6 16,2 7-2-16,-2-7 0 0,0 0-4 0,4 4-2 16,-4-4-3-16,0 0-6 0,0 0 5 15,0 0-3-15,0 0-4 0,20-7-1 0,-11 0-5 0,3 1 5 16,3-6-11-16,3 2 8 0,0-1-1 0,10-7-4 16,1 2 2-16,1-5-4 0,2 2 2 0,10-7-2 15,0 0 0-15,3 0-2 0,1 3-4 0,-1-2 4 16,3 2-6-16,1-1 4 0,-3 3 1 0,-1-1-2 15,-12 4-6-15,0 2-3 0,-4 0 0 0,1 2 6 16,-7 0-2-16,-8 6 5 0,0-2-2 0,-7 4 1 16,1-1 4-16,-3 0 0 0,-2-1 1 15,-1 0 1-15,-2-3-3 0,0 2 1 0,1-3-1 16,-4-3 0-16,2-2 1 0,-2-9 0 0,-3-4-7 16,0-1 6-16,-3-5-4 0,0-12 0 0,-2-2-1 0,1-1-3 15,-1-4 0-15,5-1 3 0,-3-5-5 0,0 2-7 16,-3 1-6-16,2-25 1 0,-4 26-5 0,0 1-8 15,-6-24 4-15,1 24-9 0,-1 0-1 16,-9-21 14-16,6 25-3 0,-5-1-4 0,-2 2-3 16,-2 0 3-16,-1-2-3 0,0 1 11 0,0 1 0 15,2 6-2-15,2 5 4 0,6 13 2 0,3 2 2 16,1 3-3-16,4 8-6 0,2-1-9 0,6 7-9 16,-2-1-15-16,2 3-25 0,2 3-4 0,4-1-22 15,-1 0-58-15,1 4-186 0,0 0 82 0</inkml:trace>
  <inkml:trace contextRef="#ctx0" brushRef="#br0" timeOffset="-179710.34">8810 3709 98 0,'-19'-22'115'0,"1"4"-3"15,0-1-10-15,-1 1-7 0,-2 0-1 0,-4 4 1 16,8 4-4-16,-7-5-7 0,-4 5-5 0,-4 2-4 15,0 0-6-15,-1 4-6 0,-3 4-8 0,-5 0-4 16,4 1 6-16,-13 7-12 0,15 1-6 0,-3-1 1 16,4 3-6-16,-2 3-3 0,1 2-4 0,6 0-5 15,-2 4 0-15,6 3-2 0,1 4 0 0,-1 16-5 16,4 1 1-16,4 3-1 0,4 6-1 0,3 7 3 16,2 26-5-16,11-3 6 0,-3-23-3 0,9 22 1 15,1-24-1-15,8 21-3 0,1 1 1 0,-1-24-1 16,1 0 2-16,7 1 1 0,2-3-5 0,5-4 6 15,4-3-4-15,4-3-1 0,9-8 1 16,1-4 0-16,5-9-3 0,3-5 3 0,4-8-9 0,3-7 8 16,25-18-7-16,-3-6 3 0,-28-4-7 0,21-23 5 15,-4-4-5-15,-1-5 0 0,-7-10 4 0,1-4-1 16,-10-1 1-16,-7-2 1 0,-6-4 2 0,-9-1 15 16,-10-2 2-16,-13 25 3 0,-3-30 2 0,-13 30 0 15,-8-3 3-15,-17-22-2 0,-9 3 5 0,2 28-8 16,-24-16 3-16,-9 7-2 0,-4 6-3 0,16 20 0 15,-25-10-6-15,20 19 2 0,-5 4-8 16,0 6-6-16,-1 8 1 0,0 9-2 0,2 5-14 0,4 8-20 16,0 6-18-16,7 8-26 0,2 6-25 0,8 9-36 15,9 4-32-15,5 4-151 0,6 1-340 16,11-1 151-16</inkml:trace>
  <inkml:trace contextRef="#ctx0" brushRef="#br0" timeOffset="-169612.3">30439 13365 50 0,'0'0'135'0,"0"0"-16"16,0 0-7-16,0 0-10 0,0 0-4 0,0 0-6 15,0 0-1-15,0 0-10 0,0 0 4 0,0 0 2 16,0 0 0-16,0 0 6 0,0 0-1 0,0 0-3 15,0 0 4-15,0 0-3 0,0 0 2 0,0 0-4 16,0 0-5-16,0 0-2 0,0 0-7 0,0 0-5 16,0 0 1-16,0 0-11 0,0 0-7 0,0 0-5 15,0 0-3-15,0 0-4 0,0 0-6 0,0 0-4 16,0 0-3-16,0 0-1 0,0 0 4 0,0 0-10 16,0 0 2-16,0 0-6 0,0 0 2 0,0 0-4 15,0 0-3-15,0 0-1 0,0 0 0 0,0 0-1 16,0 0 0-16,0 0-1 0,0 0-1 0,0 0 2 15,0 0-2-15,0 0-2 0,0 0-2 0,0 0 2 16,0 0-3-16,0 0 0 0,0 0-3 0,0 0 4 16,0 0-5-16,0 0 2 0,0 0-4 0,0 0 0 15,0 0 5-15,0 0-2 0,0 0 1 0,0 0-2 16,0 0 1-16,0 0 3 0,0 0-2 0,0 0 0 16,0 0 0-16,0 0 1 0,0 0 0 0,0 0 0 15,0 0-1-15,0 0-1 0,0 0 2 0,0 0 0 16,0 0 3-16,0 0-2 0,0 0-2 0,0 0-1 15,0 0 3-15,0 0-1 0,0 0-4 0,0 0 5 16,0 0-2-16,0 0 0 0,0 0 0 0,0 0-1 16,0 0 2-16,0 0-1 0,0 0 0 0,0 0 3 15,0 0-2-15,0 0 0 0,0 0-1 0,0 0-1 16,0 0-1-16,0 0 0 0,0 0 0 0,0 0 1 16,0 0-2-16,0 0 2 0,0 0-5 0,0 0 6 15,15-8-7-15,-10 5 0 0,3 1 0 0,2-2-5 16,1 0 1-16,-1 2-3 0,2-1 2 0,1-3 2 15,5 2-4-15,-5 0-3 0,1 0 1 0,0-1 1 16,-1 2-2-16,0-1-1 0,-2 2-1 0,1 0 3 16,-3 0-8-16,-4-1 2 0,1 1-5 0,-1 2 9 15,0-2-1-15,-5 2 2 0,0 0 3 0,8 0 1 16,-8 0-2-16,0 0 1 0,0 0-1 0,5-1 2 16,-5 1 7-16,0 0-3 0,0 0 0 0,0 0 1 15,0 0 8-15,0 0-5 0,-20 3-1 0,12-3 3 16,-2 2-1-16,-3 1 1 0,0-1-1 0,-7 0-2 15,2 2 4-15,-4-2-1 0,3 0-1 0,2 2 2 16,-2-2-2-16,-1 2 6 0,6-1-4 0,1-1 0 16,0 0 3-16,2 0-2 0,0 1-2 0,3-1 5 15,2-1-3-15,1 0-2 0,0 0 2 0,5-1 3 16,0 0 1-16,-10 1-4 0,10-1 0 0,-4 1 0 16,4-1 1-16,0 0 1 0,0 0 2 0,0 0-4 15,0 0 0-15,0 0 4 0,-9 0-4 0,9 0 2 0,0 0-2 16,0 0 2-16,0 0 0 0,0 0-3 0,0 0-2 15,0 0 0-15,0 0 0 0,0 0-1 16,-1 4-2-16,1-1 2 0,0-3-1 0,1 9 1 16,-1-4 6-16,3 5-4 0,-2 0 4 0,0 6-2 15,-2-1-2-15,1 2 3 0,-1 2-1 0,-3 8 0 0,0-9 0 16,0-1 1-16,0 2 1 0,-1-1 1 0,3 0-1 16,-1-3-1-16,-1-1 3 0,0-4-1 0,3-1 1 15,-3 3 0-15,4-7 11 0,0 1 4 16,-1-3 8-16,1 1 9 0,0-4-2 0,-3 4 1 15,3-4 1-15,0 0-3 0,0 0-6 0,0 0-3 0,0 0 2 16,0 0 1-16,13-7-5 0,-9 5 0 0,0-1-2 16,2-1-3-16,-2-1-1 0,5 0-4 0,0 2-3 15,1-3 2-15,2 1-3 0,1 1 2 16,1-1-4-16,2 1-1 0,-2 1-1 0,-2 2 1 16,6 0 0-16,-5-1-1 0,-1 2-3 0,2 0 1 0,-1 3 1 15,-3 2-2-15,2-2 0 0,-2 4 0 0,-4 1 0 16,5 1-1-16,-5 2-1 0,4 3 0 15,-1 1 1-15,-4 2 0 0,1-5-1 0,0 6 1 16,-2-1 2-16,-3-7-6 0,0 2 6 0,0 1-3 0,-1-2 0 16,-3-1 2-16,-2 2 0 0,0-2-1 15,-2-1 3-15,-1 0-2 0,-7 1 2 0,1-1 3 16,1-4 1-16,-1 2 4 0,1-2 2 0,-1-4 8 16,0 4 5-16,-2-1-3 0,5-1 1 0,-5-2-2 15,3 0-2-15,-1-1-2 0,2 0-4 0,1 3-3 0,-3-6 0 16,5 6 5-16,1-3-8 0,-2 0-2 0,5 1-20 15,-3 0-23-15,2 0-36 0,-2 0-39 0,8-1-38 16,-13 3-38-16,11-2-198 0,2-1-419 0,0 0 187 16</inkml:trace>
  <inkml:trace contextRef="#ctx0" brushRef="#br0" timeOffset="-169079.43">30886 13604 84 0,'0'0'194'0,"-5"-2"-19"16,5 2-17-16,0 0-15 0,0 0-16 0,0 0-10 15,0 0-12-15,19 0-11 0,-10 0-10 0,0 0-5 16,2 0-12-16,1 0 1 0,1 0-12 16,-1-2-3-16,4 2-2 0,3-1-9 0,-1-1-5 15,3 0-3-15,-1-2-3 0,-1 0-2 0,8 0 0 0,0 1-5 16,-7 0 0-16,2-1-8 0,-3 3 3 0,-1-2 3 16,3 0-6-16,-9 2 5 0,4-1-12 15,-6 1 2-15,-1-2-2 0,-1 2-2 0,-2-2 3 16,-6 3-4-16,9-1 1 0,-3 1 0 0,-6 0-3 0,8-1 4 15,-8 1-2-15,0 0-3 0,6 0-1 16,-6 0-3-16,0 0-5 0,0 0-9 0,0 0-4 0,0 0-25 16,0 0-10-16,0 0 5 0,0 0-37 0,0 0-20 15,0 0-24-15,-15 5-12 0,15-5-98 16,-15 1-259-16,8-1 115 0</inkml:trace>
  <inkml:trace contextRef="#ctx0" brushRef="#br0" timeOffset="-168666.72">31077 13367 67 0,'0'0'163'0,"0"0"-20"0,0 0-14 0,0-5-12 15,0 5-16-15,0 0-3 0,0 0-9 0,0 0-11 16,0 0-3-16,14 10 7 0,-10-4-17 0,1 2 3 16,-1 4 8-16,-2 4 2 0,2 2 1 0,0 7-4 15,-2 2-8-15,-2 4 1 0,0 1 9 0,-3 1-6 16,1 3 2-16,-2-2-10 0,1 1 4 0,1-1-2 15,-4-1-2-15,2 1-2 0,-2-2-6 0,2-3-2 0,3-8-8 16,-1-2-4-16,0-4-2 0,2 0-5 16,-2-5-2-16,1-1-1 0,1-1-4 0,0-1-4 15,-1-1-1-15,1-2 2 0,-1 3-4 0,1-4 0 16,0-3-3-16,0 5-2 0,-2-2-9 0,2-3-26 16,-2 3-25-16,2-3-36 0,-3 5-40 0,3-5-23 0,0 0-43 15,-4 3-174-15,1 0-391 0,3-3 173 16</inkml:trace>
  <inkml:trace contextRef="#ctx0" brushRef="#br0" timeOffset="-164942.3">28991 16701 43 0,'0'0'210'0,"0"14"-11"0,1-5-11 0,1 7-10 15,1 1-7-15,-3 10-8 0,-3 1-6 0,3 2-5 16,-3 2-5-16,3 1-10 0,-8 2-2 0,5 1-12 16,-3-2-3-16,1 0-39 0,-4 1-2 0,3-6-4 15,-3-1-4-15,6-1-1 0,-3-9-4 0,1-2-7 16,1-6-2-16,0 0-2 0,3-2 10 0,-2-2 11 15,2-2 12-15,-3-1 7 0,4-3-10 0,0 0-8 16,0 0-5-16,-5-13-10 0,3-3-3 0,-3-9-11 16,1-5-6-16,0-2-8 0,4 0 5 0,-3-3-11 15,5-13 1-15,-1 2-8 0,2 10-3 0,0 4-2 16,1-1 2-16,0 0-4 0,-2 3-6 0,1 1 1 16,2 4-4-16,2 0 2 0,-4 6-1 0,1 1-3 15,0 5-2-15,-1 2 5 0,0 2-3 0,-3-1-1 16,3 4-3-16,-2 2-4 0,1-1-2 15,-2 5-8-15,0 0 0 0,1-6-3 0,-1 6 2 0,0 0 3 16,-10 18 8-16,-2-1-7 0,-7 7 2 0,-2 7 4 16,-8 10-4-16,-4 4 3 0,-2 2 1 15,3 0 4-15,-1 0-4 0,1-4 3 0,0-1-1 16,3-4-1-16,3-10 6 0,7-4-5 0,1 1 10 16,6-8-2-16,3-3 4 0,3-4 3 0,-1-1 0 15,4-4-3-15,-1 1 4 0,3-3-2 0,1 1 5 16,0-4 2-16,10 4 7 0,-3-3 4 0,6-4 3 0,8-2 7 15,7-2-9-15,3-3-2 0,4-2 2 16,0 1-1-16,0-3-4 0,15-4-1 0,-16 4-9 16,-2 2-2-16,-3-3-14 0,2 4-18 0,1 0-26 15,-1 0-30-15,-2-3-32 0,-1 6-38 0,-1-5-51 16,-9 4-43-16,1-1-56 0,-3 2-185 0,-2 1-519 16,-2 4 230-16</inkml:trace>
  <inkml:trace contextRef="#ctx0" brushRef="#br0" timeOffset="-164744.78">29474 17054 2634 0,'0'0'95'16,"0"0"-51"-16,-8-2-23 0,8 2 0 0,0 0 24 16,0 0 14-16,0 0 3 0,-10-3-16 0,10 3-7 15,0 0-5-15,18-10-1 0,-10 4-4 0,6-1-4 16,1-1-7-16,6-1-8 0,4-4-30 15,-2 2-31-15,-2 4-42 0,5-3-44 0,1-2-41 0,-3 0-61 16,-8 6-178-16,-1-3-450 0,-6 2 199 0</inkml:trace>
  <inkml:trace contextRef="#ctx0" brushRef="#br0" timeOffset="-164308.52">29834 16801 1954 0,'-1'-4'63'0,"-3"-5"6"0,3 4-9 0,-3-5-10 16,2 6 32-16,2-7-4 0,2 5-7 0,0-3-12 16,3 2-15-16,-2-5-4 0,4 4 1 0,3 0-8 0,0-1-8 15,3 0 0-15,-3 3-5 0,4 1 0 16,-2 0-5-16,-1 3 2 0,-2-2-5 0,-2 3-3 16,-1 1 0-16,-1 2-2 0,0 3 2 0,-2 0 2 15,-2 6-6-15,-1 0-3 0,-4 4 2 0,2 5 3 16,-11 2-3-16,0 7 2 0,-1-4-5 0,0 5 5 15,-2-4 11-15,1-4 4 0,1-6 2 0,3 0-1 16,1-1 1-16,1-4-7 0,2-5 9 16,2 2-7-16,1-3 0 0,3 0-3 0,1-5-1 0,-3 4-1 15,3-4-2-15,0 0 0 0,0 0 0 0,24-4-4 16,-12 1-1-16,6 2 2 0,0 1-6 0,1 2 3 16,-1 4-6-16,1-1 4 0,-2 4-2 0,0 2 3 15,-1 1-4-15,0 2 0 0,-1 7 2 0,1 0-5 16,-6-3 2-16,1-1 2 0,-7 0 36 0,1 2 3 15,-4-3 12-15,-2 2 8 0,-2-2 23 16,-3 0 7-16,-4 0 13 0,-3-4-4 0,-4 1 2 0,-1-1-14 16,-6 2 5-16,-1 1-14 0,-1-5-4 0,-1 1-10 15,9-5-3-15,-1-1-14 0,6-3-38 0,3 2-29 16,-1-3-62-16,4-1-47 0,2-5-72 0,5-1-82 16,1-3-319-16,6-4-653 0,4-3 289 0</inkml:trace>
  <inkml:trace contextRef="#ctx0" brushRef="#br0" timeOffset="-164109.05">30424 16934 126 0,'0'0'290'0,"5"-5"-16"0,-4 0-29 0,3 0-20 15,1 4-26-15,5-5-22 0,0 1-16 0,6-3-17 16,0 0-16-16,2 3-11 0,10-5-11 0,-1 4-15 15,-5 2-31-15,7 2-32 0,-7 1-40 0,-3 0-47 16,2-1-42-16,-10 2-56 0,1 2-45 0,-12-2-105 16,9 4-332-16,-7 0 146 0</inkml:trace>
  <inkml:trace contextRef="#ctx0" brushRef="#br0" timeOffset="-163959.42">30449 17101 95 0,'-7'4'220'0,"0"0"16"16,5-1 5-16,-2 1-9 0,4-4-15 15,-3 2-7-15,3-2-19 0,0 0-11 0,21-9-15 0,-11 3-14 16,8-4-12-16,0 0-20 0,11-3-8 0,-2 1-22 16,5 0-36-16,1 3-57 0,-2 1-58 0,3-5-66 15,0 3-86-15,0 3-160 0,-1-1-405 0,-6 3 180 16</inkml:trace>
  <inkml:trace contextRef="#ctx0" brushRef="#br0" timeOffset="-163715.54">31124 16678 214 0,'4'-3'225'0,"-4"3"-11"0,0 0 3 16,0 0-5-16,5 9-9 0,-3-2-10 0,2 1-15 15,0 8-2-15,-4 1-9 0,2 1-4 0,-1 1-4 16,-4 7-11-16,1 3-7 0,-2 0-7 0,1 0-14 15,-1-2-17-15,-1 2-7 0,-2-1-9 0,2-3-14 16,-1-8-8-16,1 1-28 0,1-3-40 0,2-5-48 16,-2 2-39-16,3-2-61 0,-2-3-54 0,1 0-267 15,2-4-509-15,0-3 226 0</inkml:trace>
  <inkml:trace contextRef="#ctx0" brushRef="#br0" timeOffset="-163203.46">31006 16480 139 0,'-19'7'185'0,"3"6"-11"0,-4 5-14 16,-1 2-1-16,1 3-2 0,1 3-11 0,3 1-12 16,-5 2-2-16,-4 13-6 0,6-12-10 0,-2 13 0 15,2 1-8-15,2-12-10 0,-6 8-4 16,11-6-9-16,-1 1-5 0,0 10-8 0,5-9-5 0,5-1-9 15,0 0-1-15,8 1-9 0,10 8-1 0,0-11-9 16,4-2 2-16,6-2-5 0,12 3-3 0,6-5-5 16,2-5 2-16,10-3-5 0,-1-6-3 15,4-2-4-15,-2-7-3 0,-4 0-11 0,-15-2 9 16,0-6-2-16,-1 0-1 0,-3-4-1 0,1-2 3 16,-7-4 4-16,-1-8 15 0,-3-2 16 0,0-5 14 15,4-12 14-15,-6-2 3 0,-4-6 5 0,-1 0 2 16,-6-7-5-16,-1-2-5 0,3-25-12 0,-9 25-9 15,0-3 0-15,-6-19-8 0,1 28-7 0,-8 4-4 16,-2 14-10-16,-7 4-16 0,-8 4-33 0,-5 7-28 16,-22-1-22-16,1 10-26 0,-14 11-28 0,-25 13-29 15,28 3-28-15,-19 13-35 0,27-2-35 0,0 3-181 16,10 1-474-16,1 6 209 0</inkml:trace>
  <inkml:trace contextRef="#ctx0" brushRef="#br0" timeOffset="-161496.95">31461 13769 95 0,'0'0'188'0,"0"0"-13"0,13-2-15 16,-5 1 2-16,2-1-16 0,0-3-3 0,1 0 9 15,6-2-14-15,1-3-8 0,0 2 8 0,10-7-13 0,-4-2-2 16,3-2-13-16,2 1-3 0,0-3-6 0,-1-1-2 15,10-12-7-15,-13 9-10 0,0-4-2 16,11-8-12-16,-3-5-2 0,-2 1-8 0,5-2-6 16,-6-1-1-16,-3 0-2 0,6-1-5 0,-2 1-5 0,-4 2-2 15,1 4-6-15,-9 8 0 0,-2-1-3 0,7 2-5 16,-9 0-2-16,-4-1-1 0,-4-1-1 0,2 1-4 16,-4-1 2-16,-1 2-3 0,-2-1-3 15,0 0-3-15,-1 2 4 0,-1-2-6 0,0 4 4 0,-3-2-4 16,-1 1 1-16,2-4-3 0,2 4 0 0,-4 2 4 15,3 4-5-15,1 2 2 0,0 0-1 0,0 3 0 16,0 5-1-16,0-2-5 0,0 3 3 0,-2 1 1 16,-1 3-2-16,1 0 3 0,0 0-5 0,1 1 4 15,-1 2-4-15,0 0 3 0,0-3-3 0,-1 3 2 16,3 3-3-16,-2-6 3 0,2 6 0 0,-2-5 3 16,1 1-2-16,1 4 0 0,-3-4 0 0,1 1 1 15,2 3 0-15,0-4 2 0,0 4-3 16,-3-6-2-16,3 6 10 0,-2-2-7 0,2 2 1 0,-3-6-3 15,2 4-2-15,-3-2 3 0,4 4-3 0,-6-4 1 16,6 4 2-16,-4-3-2 0,4 3 3 0,-3-2 0 16,3 2-3-16,-2-4-3 0,2 4 3 0,0 0 5 15,-2-2-8-15,2 2 1 0,0 0-1 0,0 0 2 16,0 0 0-16,-3-3 3 0,3 3-6 0,0 0 1 16,0 0-2-16,0 0 1 0,-13 9 2 0,8-5 4 15,-3 3-2-15,-2 0 1 0,2 0-3 0,-1-1 0 16,0 1 0-16,-1 2 0 0,1 0 4 0,-1 3-3 15,-3 0-1-15,0 1 0 0,-2 3 3 0,0 4-1 16,-3 3-6-16,2-4 6 0,4-2 5 0,0-3-6 16,2 1 3-16,0 0-1 0,0-4-1 0,3-1 1 15,1-2-5-15,2 0 5 0,0-2-1 0,0-4 2 16,-1 3-1-16,4-2-1 0,0 2 4 0,-2-2 0 16,0-1 0-16,3-2 3 0,-2 3 0 0,2-3 13 15,0 0-13-15,0 0 9 0,0 0 1 0,0 0-2 16,0 0-3-16,1-18 4 0,4 8-3 0,-1 0-2 15,1-6-2-15,3 1 0 0,1-2 0 0,-3-1 3 16,3 0-7-16,-1 1 2 0,5-6 1 0,-7 5-1 16,2 2-1-16,2 0 5 0,-4 5-7 0,-1 1 2 15,2-1-1-15,-1 2-1 0,-1 0-5 0,-2 3 3 16,1-3-3-16,0 1 4 0,-1 2 1 0,-1 1-4 16,0-1 2-16,2 0-1 0,0 1 0 0,-2-1-3 0,0 4 9 15,1-2-4-15,1 0 1 0,0 1-5 16,1-1-4-16,-2 1 4 0,-3 3 1 0,5-1-4 15,-5 1 4-15,5-5-6 0,-5 5 2 0,0 0 1 16,0 0 4-16,10 6-6 0,-6-5 2 0,1 3 2 16,-1-1-3-16,1 3-1 0,4 0 3 0,-4 2 5 0,3 1-4 15,1 0 1-15,2-1-1 0,4 4 0 0,1 0-2 16,1 0 3-16,-1 0 3 0,8 1-4 16,0 0 1-16,-3-5 4 0,5 5-2 0,-7-5-2 15,-1-1 1-15,-2-2 3 0,-5-1-12 0,-2 0-8 16,0 0-14-16,-3-3-20 0,0 2-19 0,-2-2-38 15,0 0-36-15,-4-1-31 0,0 0-23 0,0 0-29 16,0 0-177-16,0 0-438 0,0 0 195 0</inkml:trace>
  <inkml:trace contextRef="#ctx0" brushRef="#br0" timeOffset="-153144.49">20087 12212 124 0,'0'0'143'0,"-4"-2"-15"0,4 2-12 0,-2-3-14 15,2 3-5-15,0 0-11 0,11 0-10 0,1 1-14 16,1-1 2-16,7 0-8 0,-1-1-7 0,11-1-2 15,3 0 3-15,0 0-3 0,3-1-3 0,3 1 5 16,16-2 1-16,-1-1-4 0,1-2-7 0,0 0 2 16,-3 3-6-16,-3-3-7 0,-8 1-1 0,-3 3 2 15,-2-5-7-15,-4 4 1 0,-4 2-2 0,-9 0 1 16,-6 1-3-16,0 0-4 0,-4-4 0 0,-3 4-1 16,1-2 0-16,-4 0-7 0,0 2-4 0,1-1-16 0,-4 2-25 15,0 0-12-15,0 0-16 0,-7-6-25 16,7 6-18-16,-9 0-11 0,9 0-101 0,-11 1-239 15,6 0 106-15</inkml:trace>
  <inkml:trace contextRef="#ctx0" brushRef="#br0" timeOffset="-152242.86">20039 12303 29 0,'0'0'128'16,"0"0"-7"-16,26 1-12 0,-10-1-6 0,2 1-5 15,2-1-7-15,3-1-4 0,5 0-6 0,3-1 0 16,2 0-3-16,3 0-4 0,2-1-8 0,3-2-5 16,0 2-2-16,11-1-5 0,-3-5-4 0,-9 8-3 15,-1-2 0-15,1 2-5 0,-4-2-8 0,-1 2-1 16,-4 0 0-16,-10 1-5 0,-2-3 3 0,-6 1-7 15,-1 1 1-15,-3 1-2 0,0-3-2 0,-4 2-1 16,4 1-3-16,-9 0-1 0,8 1 0 0,-8-1-4 16,8 0-1-16,-8 0-2 0,5-1-2 0,-5 1 3 15,0 0 0-15,7 1-3 0,-7-1-1 0,0 0-2 16,0 0 1-16,0 0 1 0,0 0 1 0,7-1-5 16,-7 1 6-16,0 0-8 0,0 0 6 0,0 0-3 15,0 0-1-15,4-2 2 0,-4 2 0 0,0 0-4 16,0 0 3-16,0 0-1 0,0 0 2 0,0 0-1 0,0 0 0 15,0 0-3-15,0 0 0 0,0 0 1 0,0 0 0 16,0 0 0-16,0 0 4 0,0 0-3 16,0 0-2-16,0 0 1 0,0 0-2 0,0 0 4 15,0 0-5-15,0 0 6 0,2-4-2 0,-2 4-2 0,0 0 4 16,0 0-6-16,0 0 0 0,0 0-1 16,0 0 6-16,0 0-5 0,0 0 4 0,0 0 3 15,0 0-3-15,0 0 2 0,0 0-3 0,0 0 2 0,0 0-4 16,0 0 2-16,0 0 2 0,0 0-7 0,0 0 3 15,0 0-2-15,0 0 4 0,0 0 4 16,0 0-6-16,0 0 0 0,0 0 1 0,0 0 1 0,0 0-2 16,0 0 1-16,0 0 1 0,0 0-3 0,0 0 5 15,0 0-5-15,0 0 5 0,0 0-3 0,0 0 0 16,0 0 1-16,0 0-2 0,0 0 3 0,0 0-2 16,0 0-2-16,0 0 1 0,0 0-3 0,0 0 3 15,0 0 2-15,0 0 1 0,0 0-4 0,0 0 2 16,0 0-2-16,0 0-2 0,0 0 4 0,0 0 1 15,0 0-4-15,0 0 0 0,0 0 5 0,0 0-2 16,0 0 2-16,0 0-5 0,0 0 10 0,0 0-5 16,0 0-5-16,0 0 2 0,0 0-1 0,0 0 3 15,0 0-2-15,0 0 2 0,0 0 0 0,0 0 2 16,0 0 1-16,0 0-5 0,0 0-1 0,0 0 1 0,0 0-1 16,0 0 17-16,0 0-17 0,0 0-1 0,0 0 0 15,0 0 5-15,0 0-4 0,0 0 0 16,0 0-4-16,0 0 2 0,0 0 3 0,0 0-1 15,0 0-1-15,0 0 4 0,0 0 0 0,0 0-3 0,0 0 0 16,0 0 5-16,0 0-3 0,0 0 0 0,0 0-1 16,0 0 4-16,0 0 9 0,0 0 3 0,0 0-3 15,0 0-1-15,0 0 7 0,0 0-10 0,0 0 0 16,0 0 0-16,0 0 0 0,0 0 1 0,0 0-8 16,0 0 5-16,0 0-4 0,0 0-2 0,0 0 4 15,0 0-2-15,0 0-1 0,0 0-2 0,0 0 0 16,0 0 4-16,0 0-1 0,0 0-2 0,0 0 1 15,0 0-14-15,0 0-27 0,0 0-23 0,0 0-31 16,0 0-39-16,0 0-162 0,-23 5-319 0,17-3 140 16</inkml:trace>
  <inkml:trace contextRef="#ctx0" brushRef="#br0" timeOffset="-150660.29">31359 13279 11 0,'2'-4'190'0,"3"-2"-19"0,1 1-14 15,2 0-22-15,1-1-1 0,1 3-17 0,1-2-6 0,2 0-9 16,-3 1-8-16,4 1 1 0,0 0-2 0,6 1-11 15,-6 0-2-15,-3 0-1 0,2 2-8 16,4-1 1-16,2 2-7 0,-8-1-3 0,3 2-1 16,4 1-5-16,-4-2-8 0,4 3 0 0,1 2-8 0,-7 0-3 15,-2 1-24-15,1 1 2 0,-3 3-5 0,2 3-3 16,-1 3 1-16,0 5-5 0,-1 2 7 0,-3 2-4 16,1 1 4-16,-6 1 0 0,-2-1-5 0,2 0 3 15,-3-1 0-15,0 3-1 0,0-2 1 0,-2 0 1 16,-3-2 4-16,-1 0 4 0,-1-2-3 0,-4-2 0 15,1-3 1-15,0 3 0 0,-6-1 2 0,1-2 10 16,2-5 3-16,0 1-4 0,0-4 0 0,-2 0 2 16,-1-1-3-16,-2-3 7 0,3 0 4 0,-1-2 2 15,6 0 2-15,-1-4-1 0,4 1 1 0,-3-2 10 16,4 1 8-16,4-2-3 0,1-1-1 0,-1 0-9 16,0-1-6-16,1-2 4 0,3 2-10 0,1-2 2 15,-2 2-7-15,2-2 1 0,2 1-5 0,-2 1 6 16,1 1-3-16,3-1-8 0,-1 1 4 15,1 0-7-15,-4 3 5 0,11-1-6 0,-6-1-2 0,5 2 1 16,-1 0-3-16,4 3 12 0,0-3-17 0,0 0 4 16,6 1-1-16,0-2-1 0,3 0-1 0,6-2 0 15,1-1-1-15,3-1 0 0,0 2 2 0,3-2-5 16,-6 1-1-16,-1 0-11 0,-6 2-10 0,-3-1-18 16,0-4-18-16,-8 4-21 0,1 0-31 0,-7 2-43 15,-1 1-50-15,-4 0-50 0,0 0-203 0,0 0-490 16,0 0 217-16</inkml:trace>
  <inkml:trace contextRef="#ctx0" brushRef="#br0" timeOffset="-150062.72">30610 14789 2024 0,'-4'1'136'0,"4"-1"-82"0,-10-1-2 16,10 1 23-16,0 0 4 0,-6-2-7 0,6 2-8 16,0 0-11-16,0 0-6 0,24-3-4 0,-12 0-3 15,2 2-20-15,6-2 12 0,-1 1-9 0,9 0 7 16,0-1-3-16,-6 1 2 0,6-3-2 0,-1 4 1 15,0-4 1-15,1 3-3 0,-6 1-1 0,-1-4 0 16,-1 3-2-16,0 0-5 0,-4-2 0 0,-4 1-2 16,1 2 0-16,-3 0-6 0,-2 1-4 0,-2-2-23 15,-2 1-31-15,-4 1-20 0,8 0-21 0,-8 0-18 16,2 5-34-16,-2-5-34 0,0 0-36 0,-11 10-175 16,2-6-417-16,-4 2 185 0</inkml:trace>
  <inkml:trace contextRef="#ctx0" brushRef="#br0" timeOffset="-149879.57">30582 14970 202 0,'-8'5'205'0,"-2"-2"-6"15,5 1 1-15,0-2 5 0,1 0-11 0,0 1-14 16,4-3-17-16,0 4 0 0,0-4 0 0,12 1-13 16,-1 0-12-16,2-2-5 0,6 0-5 0,3-2-20 15,5 1-7-15,1-1-17 0,-1 3-21 0,-6-1-23 16,10-1-33-16,1 2-40 0,-1-3-45 0,2 3-53 15,4-1-36-15,2 1-49 0,-2-2-152 0,20-1-396 16,-6-2 175-16</inkml:trace>
  <inkml:trace contextRef="#ctx0" brushRef="#br0" timeOffset="-149318.3">31892 14626 9 0,'0'0'253'15,"0"0"-19"-15,0 0-21 0,0 0-21 0,0 0-17 0,0 0-21 16,23-1-10-16,-2-1-16 0,-2-1-9 0,1 2-6 16,11-5-18-16,2 0-4 0,0-1-10 15,8-5-5-15,-2 0-11 0,-4 1-3 0,12-8-10 16,-11 9 0-16,-1-7-7 0,-2 7-3 0,-5-4 28 16,-9 8-10-16,-2-4-3 0,-3 5-7 0,-4-1-3 15,-1 1-4-15,0 3-6 0,-4-1-5 0,0 3-2 0,-1-2-10 16,1 1-3-16,-5 1-1 0,0 0-1 15,0 0-4-15,6 6 1 0,-4-1-4 0,-6 4-2 16,4 2 0-16,-4 8 10 0,-5 4 6 0,4 4 7 16,-4 1 13-16,0 3 9 0,-3 3 7 0,-2 12-1 15,-2 0-1-15,0-12 6 0,-2 11 11 0,-3 4 6 16,5-4 0-16,-1-1-9 0,3-11 11 0,-3 13-8 16,8-14-3-16,-3 2 5 0,3-2-9 0,2 0 3 15,-2 1 0-15,0 0 0 0,0-4-7 0,3-1 3 16,-1-3-10-16,1-6-6 0,1 0 6 0,-1-2-6 15,1-7-7-15,1-3-4 0,1 0-5 0,2 0 11 16,0-2-8-16,-2 0-3 0,2-2 0 0,0 0-3 16,1-3-15-16,-3 3-38 0,3-3-46 0,0 0-36 15,-4-9-42-15,4 9-40 0,-4-8-31 0,3 3-34 16,0-1-38-16,-1-1-41 0,0-1-206 0,-3 1-580 16,1-2 258-16</inkml:trace>
  <inkml:trace contextRef="#ctx0" brushRef="#br0" timeOffset="-149006.68">31936 15088 132 0,'-4'-2'287'15,"4"2"-8"-15,0 0-33 0,0 0-15 0,10-3-21 16,1 3-17-16,3-1-6 0,7-1-15 0,10 2-11 15,-1-3 0-15,2 2-11 0,4-3-12 0,1 1-5 16,15 0-12-16,0-1 9 0,0 1-12 0,0-2-1 16,-2 1-2-16,1-1-12 0,-11 3 2 0,11-1-7 15,-14 2-9-15,-1-1-2 0,-7-3 2 16,-6 4-1-16,-5-1-5 0,-8 0-1 0,-1 1-8 16,4 0-13-16,-8-1-7 0,0 2-3 0,2 0 0 0,-7 0-17 15,6-2-19-15,-6 2-20 0,8-1-37 16,-8 1-69-16,2-4-33 0,-2 4-37 0,0 0-37 15,0 0-41-15,0 0-29 0,0 0-246 0,0 0-577 16,-20-4 257-16</inkml:trace>
  <inkml:trace contextRef="#ctx0" brushRef="#br0" timeOffset="-143178.1">5002 5872 124 0,'-8'1'256'0,"4"0"-14"16,4-1-16-16,-9 1-17 0,5 1-27 0,4-2-22 16,0 0-17-16,-6 2-11 0,6-2-16 0,0 0-17 15,0 0-6-15,0 0-12 0,23 4-6 0,-1-6-5 16,7-4-4-16,9-1-7 0,16-7-7 0,2-1-5 15,8 0-3-15,24-10-2 0,-24 8-4 0,23-11 2 16,0 3-7-16,-25 7 0 0,27-6-3 0,-25 8-2 16,1 1-3-16,-1 1-3 0,-3 0 5 0,1 3-8 15,-10 2-2-15,-16 1-1 0,-3 3-4 0,-11 1-1 16,-2 3-3-16,-7-3 5 0,-2 0-3 0,1 3 2 16,-6-1 1-16,2 1 8 0,-3 0-5 0,0-1 7 15,-5 2 2-15,5-2 2 0,-5 2-8 0,7-1 1 16,-7 1-5-16,4-1 2 0,-4 1-5 0,0 0 4 15,0 0-8-15,5-3-6 0,-5 3-12 0,0 0-15 16,0 0-8-16,0 0-11 0,0 0-7 0,0 0-10 16,0 0-8-16,0 0-11 0,0 0-6 0,0 0-11 15,0 0-2-15,0 0-16 0,0 0 0 0,0 0 3 16,0 0-13-16,-5-7-6 0,5 7-2 0,-3-4-6 16,3 4-17-16,0 0-89 0,-13 0-264 0,8 0 117 15</inkml:trace>
  <inkml:trace contextRef="#ctx0" brushRef="#br0" timeOffset="-142795.33">5454 6096 133 0,'0'0'123'0,"1"7"-5"0,1-4 2 0,2 1 0 15,-1-3-7-15,5 0 5 0,1-2 2 0,1-1-6 16,8-6-7-16,10 0-1 0,0-4-3 0,3-2-10 16,2 0-6-16,-1 0-8 0,17-5-8 0,0-1-4 15,2 0-6-15,2 1-8 0,3 1-3 0,-1-4-3 16,4 5-6-16,-4-3 0 0,-1 2-4 0,-6-2-5 15,2 4-7-15,-18 4 0 0,-4-2 0 0,-10 5-3 16,1 3 2-16,-5-2 2 0,-1 4 7 0,-5-1 6 16,-2 0-2-16,0 3-1 0,1 1-2 0,-3 0-3 0,-1-2-2 15,-3 3 2-15,4-2-12 0,-4 2-14 16,4-1-24-16,-4 1-30 0,0 0-22 0,0 0-13 16,0-5-27-16,0 5-27 0,0 0-15 0,0 0-30 15,-9-3-116-15,9 3-321 0,-9-3 142 0</inkml:trace>
  <inkml:trace contextRef="#ctx0" brushRef="#br0" timeOffset="-142456.72">5995 5501 107 0,'-4'-2'194'0,"4"2"-15"16,0 0-15-16,-7-4-16 0,7 4-18 0,0 0-8 0,0 0-15 16,0 0-10-16,14-1-10 0,-2 0-3 0,-2 0-6 15,8-2-4-15,5 2-15 0,4-3-1 16,1 4-6-16,4-5-5 0,0 7-8 0,1 2-1 16,0 1-10-16,3 4 7 0,3-1-7 0,-2 5 1 0,-2 4-3 15,10 6-1-15,-13-2 0 0,-1 4 0 16,-3-3 4-16,-7 4 5 0,0 2 19 0,-6 1 1 15,-7-2-1-15,-5 1-3 0,-2 1 1 0,-8 3-5 0,-3-5-4 16,-4 2 0-16,-4-3-2 0,-10 11-10 16,5-8 2-16,3-4-29 0,-5-3-32 0,5-5-39 0,7-3-43 15,4-6-44-15,4-1-52 0,-3-4-139 16,6-2-374-16,2-1 165 0</inkml:trace>
  <inkml:trace contextRef="#ctx0" brushRef="#br0" timeOffset="-141818.52">6847 5644 165 0,'0'0'190'0,"0"0"-24"0,0 0-12 0,0 0-17 0,0 0-15 16,0 0-12-16,0 16-8 0,3-5 12 0,0 6-6 15,1 1-8-15,1 8 1 0,0 1 8 0,2 5-8 16,-2-4-4-16,0 3 0 0,0 4 6 0,-4-2-8 16,6-1-6-16,-2 0-4 0,0 1-3 0,-1-3-8 15,6 0-5-15,-6-6-2 0,0-3-4 0,1-4-10 16,-2-4 5-16,-2-3 18 0,0 1-1 0,2-4 12 16,-3 0 7-16,1-2 15 0,-1-3 10 0,4 2 2 15,-4-4-15-15,0 0-1 0,0 0-17 0,-8-13-5 16,6 2-10-16,-1-7-13 0,-5-7 2 0,3-3-7 15,1-4-8-15,-1-3-6 0,3 0-8 0,-2-14 1 16,0 2-8-16,0 12-2 0,-1-1 5 0,2 0-14 16,0 0 2-16,0 3-5 0,3 3 4 0,0 2-11 15,3 3 4-15,-1 6-4 0,-2 2-2 0,1 4 0 16,2 0-3-16,2 3 2 0,0-1-4 0,3 0-4 16,2 4 6-16,3 1-5 0,2 0-4 0,-2 3 9 15,4 3-6-15,-5 2-1 0,8 4-5 0,-4 3 9 16,1 3-10-16,-6 2-17 0,1 3 8 0,-5 2-2 15,-3-1 5-15,-4 7 1 0,-1-6-3 0,-5 6 5 16,-6-2 6-16,-1 2-12 0,-3-6 8 0,2-3 5 16,-3-1-4-16,3-5-5 0,0 1-26 0,4-5-27 15,-2-3-28-15,2-1-23 0,5-1-11 0,5-1-39 16,-9-5-52-16,9-1-27 0,0 1-254 0,0-7-548 16,5 4 243-16</inkml:trace>
  <inkml:trace contextRef="#ctx0" brushRef="#br0" timeOffset="-141528.75">7232 5547 126 0,'5'-2'178'0,"0"0"-15"0,-5 2-16 16,10 0-4-16,-10 0-11 0,13 6-1 0,-7 0 6 16,2 1-11-16,-2 3-10 0,-1-1-7 0,-2 3 4 15,2 3-8-15,-4-3-8 0,5-1 8 0,-4 1-1 16,-2-2 2-16,4-1-3 0,-4-2 4 0,1-1 3 15,3 0 12-15,-4-2 13 0,0-1 13 0,0-3 14 16,0 4-14-16,0-4-19 0,0 0-10 0,0 0-17 16,-9-15-5-16,9 5-11 0,0-3-14 0,0 1-6 0,1-6-7 15,3 1-17-15,0 0 13 0,-3-1-52 16,4 3-13-16,3 0-33 0,-4 4-29 0,1 1-27 16,-1 5-26-16,5-1-27 0,-4 0-22 0,0 2-21 15,4-1-16-15,1 4-11 0,-6 0-5 0,5-2-3 16,-2 5-145-16,-7-2-404 0,11 1 179 0</inkml:trace>
  <inkml:trace contextRef="#ctx0" brushRef="#br0" timeOffset="-141262.47">7436 5494 833 0,'0'0'-8'0,"10"-5"16"16,-2 2 9-16,-1 0 6 0,-1-2 16 0,0 3 9 16,-2 0 35-16,1-2 0 0,0 1 1 15,-1 0 4-15,0 0-4 0,1 2-5 0,-5 1-7 0,0 0-9 16,0 0 0-16,0 0 5 0,6 8-2 0,-7-2-4 16,4-1-6-16,-5 6-5 0,2 0-4 15,0 5-6-15,-1-1-1 0,2 3-2 0,1 0-1 16,0 0-5-16,2 2 1 0,0-3-8 0,1-2 0 0,4 0 1 15,-3-5-7-15,2-2 0 0,1-1 2 0,-4-5-1 16,8 0 1-16,-4-4 0 0,1 0-2 0,2-6 0 16,-3 1 13-16,-2-3 5 0,0-1 9 0,-2-3 9 15,0-1 3-15,-4 2-1 0,3-2 11 16,-5-2-7-16,-2 1-4 0,-2 5-7 0,0-4 0 0,-3 3-9 16,2 2-5-16,-2 4-7 0,-3-6-20 0,-2 7-19 15,1 1-15-15,1 3-34 0,-1 0-17 16,0 1-28-16,0 2-26 0,3-1-28 0,0 0-33 15,4 5-20-15,-1-2-154 0,1 1-395 0,3-1 175 0</inkml:trace>
  <inkml:trace contextRef="#ctx0" brushRef="#br0" timeOffset="-140654.81">7711 5223 123 0,'1'-12'216'0,"-1"5"-4"0,2-2-4 15,0 3-15-15,-2 0-19 0,0 0-22 0,0 2-12 16,0 4-23-16,0-5-11 0,0 5-7 0,0 0-14 16,0 0-8-16,5 13-8 0,-2-4-8 0,-3 3-3 15,2 5 5-15,2 9 2 0,-3 4 4 0,2 4-2 16,0 16-3-16,-1 3 12 0,-2 3-2 0,4 1 1 16,2 0 2-16,-1 4-1 0,3 19-5 15,0-25-7-15,2 4-1 0,0-4-5 0,2 4-7 16,-1-4 0-16,5-2-2 0,0-2-7 0,1-6-2 0,-1-11-3 15,0-4-3-15,0-4-5 0,-3-5 0 0,-4-7 3 16,-3-4-1-16,2-3 0 0,-4-5 0 0,1-3-4 16,-5 1-1-16,10-13 0 0,-5 2 10 0,-1-9-15 15,4-7-2-15,-7 2 9 0,2-5-6 0,-2 0 1 16,-2 1 1-16,-6-1 14 0,4 3-10 0,-7 2 3 16,3 7-3-16,-2 0-1 0,-8-4-7 0,-2 5-1 15,-4 0-6-15,0 2 2 0,-2 0-5 0,-1 5 0 16,-1 1 8-16,8 3-14 0,1-1-2 0,2 1 1 15,5 2-16-15,2 0-8 0,2 1-1 0,2-1 8 16,1 0-15-16,4-1-3 0,2-1-9 0,2 0-9 16,3-1-5-16,9-4-3 0,2 1 4 0,-4-2 4 15,5 1 13-15,-2 1-5 0,1-4 7 0,-3 2 2 16,-1 3 2-16,0-5 2 0,-1 3 5 0,-3-3 1 16,1 1 4-16,-3-1 3 0,1 0 7 0,-1-3 4 15,-2 1 4-15,-2 0 12 0,3-1 7 0,-5 5 7 16,1 1 2-16,1 0 4 0,-2 2 6 0,-1 3 8 15,2-1-4-15,-3 2 1 0,0 1-14 0,1 0 2 0,-1 4-8 16,2-4-5-16,-2 4-2 0,0 0 1 16,0 0-3-16,3 11-4 0,-3-1-1 0,0 1 2 15,0 5 1-15,0 1-6 0,-1 2 1 0,1 0 5 16,0 0 1-16,-2-1-4 0,0-7-22 0,1 3-13 16,1-3-18-16,0-3-24 0,-3 2-19 0,2-6-14 15,1 0-32-15,-2-2-48 0,2-2-48 0,0 0-56 0,-7-10-154 16,3 1-476-16,-1-7 211 0</inkml:trace>
  <inkml:trace contextRef="#ctx0" brushRef="#br0" timeOffset="-140529.11">7863 5316 1830 0,'-2'-16'19'0,"-1"5"-4"0,0-1 15 0,2 2 26 16,0 3-2-16,0 2-15 0,1 0-10 0,-3 0-8 16,3 2-4-16,0 3-4 0,0 0-23 0,0 0-22 15,0 0-38-15,0 0-50 0,10 12-46 0,-7-6-122 0,1 2-311 16,2 1 137-16</inkml:trace>
  <inkml:trace contextRef="#ctx0" brushRef="#br0" timeOffset="-140258.66">8129 5177 108 0,'2'-4'232'0,"-2"4"-24"0,3-3-23 0,-3 3-20 16,3-3-22-16,-3 3-13 0,0 0-10 0,0 0-12 15,5 12 8-15,-3-6-10 0,1 1 3 0,-1 5-1 0,2 7-2 16,-1 6-3-16,-2 0 6 0,4 5-9 0,-4 2 6 16,3 0-2-16,0 0-1 0,0 3-4 15,-3-1-8-15,5-1-9 0,-2 0 4 0,0-4-16 16,1-1-9-16,2-4-1 0,-5-4-11 0,6-4-1 0,-3-4-3 16,-5-1 0-16,1-5-4 0,3 0-3 0,0-1-1 15,0-3 2-15,1-2-13 0,-5 0-29 16,18-8-29-16,-9 2-43 0,1-4-32 0,-1 1-45 0,5-7-49 15,-3-1-60-15,-2 1-182 0,-1 3-479 16,-1-3 212-16</inkml:trace>
  <inkml:trace contextRef="#ctx0" brushRef="#br0" timeOffset="-140126.5">8172 5523 101 0,'0'0'186'0,"0"0"-16"0,0 0-18 0,7-11-12 0,4 7-16 16,3-4-9-16,7-2-17 0,3-2-35 0,4 1-45 15,1-6-46-15,1 6-48 0,-11 1-102 0,-2 3-191 16,2 1 85-16</inkml:trace>
  <inkml:trace contextRef="#ctx0" brushRef="#br0" timeOffset="-139715.89">6912 6333 90 0,'0'0'186'16,"0"0"-1"-16,0 0-9 0,18 1 0 0,-6-2-10 16,6-5-6-16,10 0-6 0,4-2-8 0,17-7-3 15,1-1-7-15,8-2-13 0,27-9-13 0,6-1-6 16,0 1-10-16,6-7-10 0,4 0-10 16,1 6-4-16,3-1-10 0,-12-3-2 0,-2 6-4 0,-27 8-10 15,21-7-2-15,-28 8-5 0,-7 2-4 0,-2-1-2 16,-17 7-3-16,-4 0-2 0,-8 3 0 0,-8 0-1 15,-2 2-5-15,-1 1-15 0,-3-1-19 0,-1 2-22 16,-4 0-21-16,0 2-14 0,0-4-22 0,0 4-20 16,0 0-22-16,0 0-13 0,-18 6-16 0,9-1-20 15,-5-1-125-15,-3 4-334 0,-10 1 147 0</inkml:trace>
  <inkml:trace contextRef="#ctx0" brushRef="#br0" timeOffset="-139379.78">7119 6374 101 0,'-10'5'150'0,"1"1"-6"15,2-3-18-15,1 3-9 0,2-5-2 0,3 3 5 16,1-4 0-16,0 0 13 0,0 0-7 0,21-4 2 16,-5-3-4-16,14-4-6 0,-1-5 2 0,7 2-10 15,15-6-8-15,1-2-9 0,5-2-4 0,3 4-9 16,1-4-3-16,26-7-8 0,-28 10-2 0,1 2-9 15,1-1-4-15,0-2-5 0,-4 3-2 0,-5 2-7 16,-5 1-4-16,-12 7 1 0,-7 2-7 0,0-2-3 16,-11 3-1-16,-6 1 1 0,0 2-4 0,-1 1-1 15,-4-1-2-15,-1 0-3 0,0 2 3 0,-5 1-4 16,8-1-1-16,-8 1-3 0,8-2-3 0,-8 2-2 16,3-3-9-16,-3 3-11 0,0 0-11 0,4-1-13 0,-4 1-11 15,0 0-7-15,0 0-14 0,0 0-11 0,0 0-13 16,0 0-27-16,0 0-20 0,0 0-5 15,0 0-15-15,0 0-24 0,-23 3-125 0,23-3-334 16,-11 0 147-16</inkml:trace>
  <inkml:trace contextRef="#ctx0" brushRef="#br0" timeOffset="-135412.63">8192 1753 78 0,'-6'-5'104'0,"2"1"-11"15,-2-1-4-15,2 1-2 0,-1 1 0 0,1 1 10 16,-2-4-9-16,-3 2-6 0,0 0-2 0,-2 0-6 16,0 1 3-16,-4-1-7 0,0 1 3 0,1 0-2 15,1 1 1-15,-5 0-11 0,5 1-5 0,-6 1-6 16,2 0-3-16,-2 1-7 0,1 2-3 0,0 1-3 16,-1 3-1-16,1 0-4 0,1 3-2 0,-3-2-2 15,-4 4-8-15,6-1 7 0,-1-2 2 0,1 0-3 16,0 1-5-16,4 1 9 0,-4-3 0 0,4 2 1 15,-2-3-3-15,1 5-4 0,-1-4 2 0,3 2-5 16,-1 1-1-16,4 1-3 0,0 1 1 0,-2 0 4 16,2 1-5-16,-3 3-6 0,2 0 4 0,-1-3-1 15,2 4-2-15,1-1-1 0,-3 7 2 0,1-1-3 16,2 0 2-16,3-4-2 0,2 0 2 0,1-1 0 16,1 11-2-16,0-10-3 0,2 9 1 0,0-9 5 15,2 6-3-15,0-3 0 0,-1-3-2 0,2 2 8 16,0-2-11-16,3 6 6 0,-6-7-3 0,5 6 1 15,-1-6-3-15,1 8 4 0,-2-6 1 0,3 5 1 16,-1 0 1-16,-1-1-1 0,5 1 4 0,1-1-2 16,-5 3 0-16,3-8-2 0,5 5 3 15,-2-2 3-15,-1 3 3 0,4-4 2 0,-3-3 1 16,4 3-3-16,-3-5-1 0,3 7 1 0,-2-6-3 16,-2-3 1-16,8 6-1 0,-2 0 4 0,-2-5-3 15,4 4 2-15,1 1-3 0,-1-2 3 0,-5-6-5 16,2 1 1-16,0-2-3 0,4 5 2 0,-2-6 2 0,0-2-1 15,2-1 5-15,1-1-2 0,6 1-2 16,-7-3 2-16,2-2-3 0,-2-2 0 0,9 2 0 16,-9-4-3-16,2 2 1 0,-2 1-1 0,1-2 0 15,0-1-1-15,0-2-3 0,-1 1 4 0,2-2-2 16,-3-1 0-16,3 1 1 0,3-5-7 0,-7 2 4 16,9-4-1-16,-8 5 1 0,5-5-2 0,-3 5 0 15,2-6-1-15,-4 4 2 0,2 2-3 0,-2-6 1 16,1 6-3-16,-3-5 5 0,1 2-8 0,-4 0 8 15,1-1-1-15,-2 1 0 0,0-3-1 0,-1 3 2 16,0-3-4-16,2 2 3 0,-6 1-1 0,2-3-2 16,0 3 1-16,-2-2-1 0,1-1 2 0,1 0-5 15,-1-2-3-15,0 1 3 0,1-1 3 0,-2 0-8 16,-2 1 12-16,1-2 0 0,-1-2 0 0,0 0 2 16,-2 0-4-16,3 0 4 0,-4 0 0 0,1 1 6 15,-1-1 16-15,-2 0-3 0,2 0-6 0,-3-1 0 16,-2 0-5-16,1 1 0 0,-1 1-2 0,0-3-5 15,-2-3 0-15,1 5-3 0,-3 1 2 0,3-2-2 16,-4 1 13-16,2-7 3 0,-1 7 2 0,-2-2-7 16,2 6-4-16,-4-4 2 0,0 0 7 0,1 2-2 15,-3-1-5-15,-5-2 3 0,3 3-6 0,0 2-14 16,-1 1 12-16,-2 0 4 0,3 0-4 0,-3-1-4 16,0 1 0-16,1 1-1 0,0 0-1 0,-1 0 1 15,2 0-5-15,-1-1 3 0,0 3-4 0,-2-1 3 16,1-1-3-16,-3 4-12 0,-3-6 15 0,6 5 7 15,-3 1-10-15,3-1 3 0,-1 3-2 0,3-2-1 16,-3 2-2-16,2 0-1 0,3 3 11 0,1-3-6 16,-3 2 1-16,-2-2-2 0,2 1-3 0,2 2 0 15,-1-2 0-15,1 2 3 0,0 0 0 0,1-1-1 16,0 1-32-16,-1-1 2 0,0 0 3 16,2 2 3-16,0 0 10 0,-1-1-10 0,3 1 6 15,0 1 1-15,0 1 2 0,4 1-1 0,-4-1 0 16,-2 2 0-16,0 2 7 0,0-1-4 0,-2 2 4 0,0 2-1 15,-5 0 3-15,4 2 1 0,-2-1 1 0,0 1 2 16,2-1 0-16,-1 1 0 0,2-3-2 0,2 1 4 16,-2-3 4-16,3 4-4 0,-2-4-2 0,2 4 5 15,-3-1-6-15,4 0 1 0,-1 0 1 0,1 2 0 16,0 1 0-16,-5 5-4 0,5 0-26 0,-2 3-24 16,-3 7-25-16,2 0-46 0,1 0-34 15,3 3-51-15,4 5-201 0,-1-2-448 0,1-1 198 0</inkml:trace>
  <inkml:trace contextRef="#ctx0" brushRef="#br0" timeOffset="-133852.77">4287 1722 92 0,'-14'-2'117'0,"4"2"-14"16,-2 0-13-16,2 1-4 0,-9 2-11 0,0-1-3 16,7 2-3-16,-4 0 0 0,-3 0-5 0,-3 3-2 15,-5 3 7-15,0-2-7 0,8 0-2 0,-7 4 4 16,1 0-3-16,-1 2 5 0,1-2-4 16,-2 1-4-16,0 1 0 0,-1 0-12 0,1 1 1 0,0 2-4 15,1 1-8-15,0 1 1 0,3 1-4 0,0 1-2 16,3 2-6-16,0-1-4 0,5 3 1 0,2 0-1 15,3 0 1-15,1 5-2 0,1 0-3 0,3 0-3 16,0 4 2-16,5 1 2 0,-5 15 1 0,6-3-2 16,3 0-5-16,-4-10 3 0,5-3 1 0,-1 16 3 15,1-15-3-15,3 12 0 0,-2-14-1 0,4 2 1 16,2-1-3-16,-3 0 6 0,5 0 3 0,0-2 0 16,-1-1 1-16,1 2 0 0,2-3-2 15,1 2-5-15,2-2 10 0,2-2-10 0,-1-2 0 16,1 2 3-16,3-5-4 0,-5 0 0 0,7-1-3 15,-2-1 6-15,4-2-3 0,0 1 1 0,0-3-2 16,0-1-4-16,3-2 2 0,2-1-3 0,-2-2 0 16,2-1 2-16,-2 0-2 0,2-4 2 0,-1 1 1 15,0-4-5-15,1 1 3 0,-1-3-2 0,-4-2 1 16,3-1-2-16,-3-1-3 0,0 1 3 0,-6-5 1 16,-2 4-4-16,7-5 0 0,-7 0 2 0,5-4-2 15,1 1 4-15,-5-4-3 0,3 0 1 0,1-1 2 16,-2-2-5-16,-3-1 4 0,3-5-2 0,-5 4 1 15,0 0-4-15,-4-4 2 0,0 2 6 0,-1 1-5 16,-2-5-7-16,0 4 5 0,-1-1-1 0,-4 5 1 16,0-2 2-16,1 0-7 0,-2 1 5 0,2-6 0 15,-4 1-4-15,2-1 5 0,-3-1 4 16,0-1-1-16,-4 0-4 0,5-1 0 0,-3-1 13 16,-1-2-8-16,-3 1 2 0,2-2 2 0,-2 3-3 15,0 1 0-15,0 0 10 0,3 8-4 0,-4 2 4 16,-2-9 2-16,0 10 2 0,1 0 6 0,-3-1-8 15,1 3 0-15,-2-3-2 0,1 0-3 0,0 3 14 0,-3-2-3 16,0 0-5-16,-5-4-1 0,4 6-1 0,-1-6-5 16,0 8 6-16,1-3-6 0,-1 4 14 15,-3-8-8-15,1 6 2 0,-3-4-1 0,-3 1 0 16,3 5-7-16,-2-2-4 0,-3 0 3 0,5 5-2 16,-4-4-2-16,0 1-1 0,1 2 3 0,3 0-7 15,1 3 2-15,0-1 7 0,2 1-8 0,-3-3-2 16,-1 2 3-16,2 0-4 0,-2 0-1 0,2 3-1 0,-4-2 0 15,2 1 0-15,1 1-2 0,-7-2 0 16,6 3 3-16,-1 1-3 0,2 2 3 0,-9-1-5 16,8 2 5-16,2 2-4 0,-4 0 1 0,0 0-2 15,6 2 0-15,-5-1 4 0,2 1-4 0,2 1 1 16,0 0 1-16,1 2 1 0,0-2 0 0,0 2 3 16,0 2-4-16,0 0-4 0,1 0 7 0,1 1-1 15,-3-1-5-15,3 6 3 0,-5 5 0 0,1 2 1 16,0 2-1-16,2 5 2 0,2 4 0 0,-4 12-5 15,4 0-26-15,5 4-22 0,-1-2-27 0,0 5-30 16,10 1-18-16,-3 1-26 0,4 2-20 0,1 28-30 16,1-28-19-16,0 2-118 0,3 23-368 0,3 3 163 15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1:20.2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335 49 212 0 0,'-3'-2'361'0'0,"1"0"-1"0"0,0-1 1 0 0,0 1-1 0 0,0 0 1 0 0,0-1-1 0 0,0 1 1 0 0,0-1-1 0 0,1 1 1 0 0,-1-1-1 0 0,-1-4 1 0 0,-21-10 1824 0 0,14 17-2096 0 0,0 0 0 0 0,0 0 0 0 0,0 1 0 0 0,0 0 0 0 0,-1 1 0 0 0,2 0 1 0 0,-1 0-1 0 0,0 1 0 0 0,0 1 0 0 0,1-1 0 0 0,0 2 0 0 0,0-1 0 0 0,0 1 0 0 0,0 1 0 0 0,1-1 0 0 0,-1 2 0 0 0,-10 10 0 0 0,8-8-73 0 0,1 2 1 0 0,0-1-1 0 0,1 1 1 0 0,0 1-1 0 0,1 0 0 0 0,0 0 1 0 0,1 0-1 0 0,1 1 1 0 0,0 0-1 0 0,0 0 0 0 0,-7 28 1 0 0,12-34-16 0 0,0 0 1 0 0,0-1-1 0 0,1 1 1 0 0,-1 0-1 0 0,2 0 1 0 0,-1 0-1 0 0,1-1 1 0 0,0 1-1 0 0,0 0 1 0 0,1-1-1 0 0,-1 1 1 0 0,2-1-1 0 0,5 13 1 0 0,-1-6 5 0 0,2 0 1 0 0,-1 0-1 0 0,2-1 1 0 0,20 22-1 0 0,-21-26 14 0 0,0 0 0 0 0,1-1 0 0 0,0 0 0 0 0,0 0 0 0 0,0-1 0 0 0,1 0-1 0 0,0-1 1 0 0,0 0 0 0 0,1 0 0 0 0,-1-2 0 0 0,1 1 0 0 0,0-2 0 0 0,0 1-1 0 0,0-2 1 0 0,0 1 0 0 0,0-2 0 0 0,22-1 0 0 0,-3 0 62 0 0,-1-2 0 0 0,35-7 1 0 0,-35 3-31 0 0,1 0 1 0 0,-1-2-1 0 0,-1-2 1 0 0,0 0-1 0 0,42-23 1 0 0,-60 27-16 0 0,0 0 0 0 0,-1-1 0 0 0,0 0 0 0 0,0-1 1 0 0,0 0-1 0 0,-1 0 0 0 0,-1-1 0 0 0,1 0 1 0 0,-2-1-1 0 0,10-16 0 0 0,-11 16 6 0 0,-3 5-21 0 0,1 1 0 0 0,-1-1 1 0 0,-1 0-1 0 0,1 0 0 0 0,-1 0 1 0 0,-1-1-1 0 0,1 1 0 0 0,-1 0 1 0 0,0-1-1 0 0,1-9 0 0 0,-2 10-14 0 0,-1 0 0 0 0,1 1 0 0 0,-1-1 0 0 0,0 1 0 0 0,0-1 0 0 0,0 1 0 0 0,-1-1 0 0 0,0 1 0 0 0,0 0 0 0 0,0-1 0 0 0,-6-8 0 0 0,5 8-6 0 0,-1 0-1 0 0,0 0 0 0 0,0 0 1 0 0,0 1-1 0 0,-1 0 0 0 0,0 0 1 0 0,0 0-1 0 0,0 0 0 0 0,-1 1 1 0 0,1 0-1 0 0,-1 0 0 0 0,0 0 1 0 0,0 1-1 0 0,-13-6 1 0 0,9 6-34 0 0,-1 1 0 0 0,0 0 1 0 0,0 0-1 0 0,1 1 1 0 0,-1 0-1 0 0,0 1 1 0 0,0 0-1 0 0,0 0 1 0 0,-11 3-1 0 0,-82 18-1299 0 0,36 0-3350 0 0,51-14 2588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1:20.9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98 11 312 0 0,'1'-10'6051'0'0,"2"16"-5961"0"0,0 0-1 0 0,-1 1 1 0 0,0 0 0 0 0,0-1-1 0 0,-1 1 1 0 0,0 0-1 0 0,0 0 1 0 0,0-1 0 0 0,-1 13-1 0 0,-9 69 289 0 0,5-59-210 0 0,-7 42 359 0 0,-3-1 0 0 0,-36 106 1 0 0,45-157-447 0 0,3-11-143 0 0,-1 1 1 0 0,0-1 0 0 0,0 0 0 0 0,-6 10 0 0 0,8-16 124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1:22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28 143 672 0 0,'2'-18'2448'0'0,"3"9"-1863"0"0,0 1 0 0 0,1 1 1 0 0,0-1-1 0 0,0 1 0 0 0,1 0 1 0 0,0 1-1 0 0,0-1 0 0 0,15-9 1 0 0,-11 9-304 0 0,0 1 1 0 0,0 0-1 0 0,1 1 1 0 0,0 0-1 0 0,0 1 1 0 0,20-5-1 0 0,-22 7-235 0 0,0 0 0 0 0,1 0 0 0 0,0 1-1 0 0,-1 1 1 0 0,1 0 0 0 0,-1 0 0 0 0,1 1 0 0 0,0 0-1 0 0,-1 1 1 0 0,0 0 0 0 0,1 1 0 0 0,-1 0 0 0 0,0 1-1 0 0,0 0 1 0 0,-1 0 0 0 0,1 1 0 0 0,-1 0 0 0 0,12 10-1 0 0,-16-11-37 0 0,-2 0 0 0 0,1 0 0 0 0,0 0 0 0 0,-1 0-1 0 0,0 1 1 0 0,0 0 0 0 0,0 0 0 0 0,0 0-1 0 0,-1 0 1 0 0,0 0 0 0 0,0 0 0 0 0,0 0 0 0 0,-1 1-1 0 0,0-1 1 0 0,0 1 0 0 0,0-1 0 0 0,0 7 0 0 0,-1 8 3 0 0,-1 1 1 0 0,0 0-1 0 0,-6 24 1 0 0,3-29-10 0 0,-1 0 0 0 0,0 0 0 0 0,-2-1 0 0 0,0 0 0 0 0,0 0 0 0 0,-16 23 0 0 0,12-23-7 0 0,0 0 1 0 0,-1 0-1 0 0,-1-1 0 0 0,0 0 1 0 0,-1-1-1 0 0,0-1 1 0 0,-1 0-1 0 0,-1-1 0 0 0,-23 13 1 0 0,25-16-6 0 0,-1 0 1 0 0,0-2 0 0 0,0 1 0 0 0,-1-2-1 0 0,1 0 1 0 0,-1-1 0 0 0,-1-1-1 0 0,-16 2 1 0 0,30-5 10 0 0,0 0 0 0 0,0 0-1 0 0,1 0 1 0 0,-1 0 0 0 0,0 0 0 0 0,1-1 0 0 0,-1 0-1 0 0,0 1 1 0 0,1-1 0 0 0,-1 0 0 0 0,1 0 0 0 0,-1 0-1 0 0,1-1 1 0 0,-1 1 0 0 0,1-1 0 0 0,0 1 0 0 0,0-1-1 0 0,-1 0 1 0 0,1 0 0 0 0,1 1 0 0 0,-1-2 0 0 0,0 1-1 0 0,0 0 1 0 0,1 0 0 0 0,-1 0 0 0 0,1-1 0 0 0,0 1-1 0 0,0-1 1 0 0,0 1 0 0 0,0-1 0 0 0,0 0 0 0 0,0 1-1 0 0,1-1 1 0 0,-1 0 0 0 0,1 1 0 0 0,-1-5 0 0 0,1 5 0 0 0,0 1 0 0 0,0 0-1 0 0,0 0 1 0 0,0 0 0 0 0,0 0 0 0 0,0 0 0 0 0,1 0 0 0 0,-1 0 0 0 0,0 0 0 0 0,0 0 0 0 0,1 0 0 0 0,-1 0 0 0 0,1 0 0 0 0,-1 0 0 0 0,1 0-1 0 0,-1 0 1 0 0,1 0 0 0 0,0 0 0 0 0,-1 0 0 0 0,3-1 0 0 0,-2 1-2 0 0,-1 1-1 0 0,1 0 1 0 0,0-1-1 0 0,0 1 1 0 0,0 0 0 0 0,0 0-1 0 0,0 0 1 0 0,0 0-1 0 0,0 0 1 0 0,0 0-1 0 0,0 0 1 0 0,0 0 0 0 0,0 0-1 0 0,0 0 1 0 0,0 0-1 0 0,0 1 1 0 0,0-1 0 0 0,1 1-1 0 0,6 3-7 0 0,0 0-1 0 0,0 1 1 0 0,-1 0 0 0 0,9 7-1 0 0,-7-5 17 0 0,8 4-70 0 0,0 0 0 0 0,0-2 0 0 0,1 1-1 0 0,1-2 1 0 0,0-1 0 0 0,0 0-1 0 0,37 7 1 0 0,-37-10-986 0 0,0-2 1 0 0,1-1-1 0 0,-1 0 0 0 0,0-1 0 0 0,20-3 1 0 0,3-3-1571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1:22.8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136 66 88 0 0,'5'-5'465'0'0,"1"0"-1"0"0,0 0 1 0 0,0 0 0 0 0,0 0-1 0 0,0 1 1 0 0,1 0-1 0 0,0 1 1 0 0,0-1 0 0 0,0 1-1 0 0,0 1 1 0 0,0-1 0 0 0,0 1-1 0 0,9-1 1 0 0,12-2 470 0 0,59-2 0 0 0,-85 7-888 0 0,7 0 60 0 0,-1 0 0 0 0,1 0-1 0 0,0 1 1 0 0,-1 0 0 0 0,1 1 0 0 0,0 0-1 0 0,-1 0 1 0 0,0 1 0 0 0,1 0 0 0 0,11 6-1 0 0,-17-7-88 0 0,-1-1 0 0 0,1 1 0 0 0,-1-1 0 0 0,0 1 0 0 0,0 0 1 0 0,0 0-1 0 0,0 0 0 0 0,0 0 0 0 0,0 0 0 0 0,0 1 0 0 0,-1-1 0 0 0,1 1 0 0 0,-1-1 0 0 0,1 1 0 0 0,-1-1 0 0 0,0 1 0 0 0,0 0 0 0 0,0 0 0 0 0,-1-1 0 0 0,1 1 0 0 0,-1 0 0 0 0,1 0 0 0 0,-1 0 0 0 0,0 0 0 0 0,0 0 0 0 0,0-1 0 0 0,-1 1 0 0 0,1 0 0 0 0,-1 0 0 0 0,1 0 0 0 0,-1 0 0 0 0,0-1 1 0 0,0 1-1 0 0,-2 4 0 0 0,-1 0-5 0 0,1-1 0 0 0,-1 1 0 0 0,0-1 0 0 0,-1 1 1 0 0,1-1-1 0 0,-1-1 0 0 0,-1 1 0 0 0,1-1 0 0 0,-1 1 0 0 0,-10 6 1 0 0,-6 2 15 0 0,-42 21 0 0 0,18-11 13 0 0,-3 0-8 0 0,49-24-35 0 0,0 0-1 0 0,0 0 1 0 0,-1 0-1 0 0,1 1 1 0 0,0-1 0 0 0,0 0-1 0 0,0 0 1 0 0,0 0 0 0 0,0 0-1 0 0,0 0 1 0 0,0 0 0 0 0,0 0-1 0 0,0 0 1 0 0,0 1-1 0 0,0-1 1 0 0,-1 0 0 0 0,1 0-1 0 0,0 0 1 0 0,0 0 0 0 0,0 0-1 0 0,0 0 1 0 0,0 1-1 0 0,0-1 1 0 0,0 0 0 0 0,0 0-1 0 0,0 0 1 0 0,0 0 0 0 0,0 0-1 0 0,0 0 1 0 0,0 1-1 0 0,0-1 1 0 0,0 0 0 0 0,0 0-1 0 0,1 0 1 0 0,-1 0 0 0 0,0 0-1 0 0,0 0 1 0 0,0 0-1 0 0,0 1 1 0 0,0-1 0 0 0,0 0-1 0 0,0 0 1 0 0,0 0 0 0 0,0 0-1 0 0,1 0 1 0 0,8 6-36 0 0,22 7 12 0 0,-12-6 20 0 0,-6 0-20 0 0,0 0 0 0 0,-1 1 0 0 0,0 0 0 0 0,0 1 0 0 0,0 1 0 0 0,-2-1 1 0 0,1 2-1 0 0,-1-1 0 0 0,-1 2 0 0 0,13 17 0 0 0,-13-14 7 0 0,-1-1 1 0 0,9 22-1 0 0,-14-31 14 0 0,-1 0 0 0 0,-1 0 1 0 0,1 0-1 0 0,-1 0 0 0 0,1 0 0 0 0,-2 1 0 0 0,1-1 0 0 0,-1 0 0 0 0,1 1 0 0 0,-1-1 0 0 0,-2 10 0 0 0,0-12 7 0 0,0 1 1 0 0,0-1-1 0 0,-1 1 1 0 0,0-1-1 0 0,0 0 1 0 0,0 0-1 0 0,0 0 1 0 0,0 0-1 0 0,0-1 1 0 0,-1 1-1 0 0,1-1 0 0 0,-1 0 1 0 0,0 0-1 0 0,1 0 1 0 0,-7 1-1 0 0,-5 2 9 0 0,0-1-1 0 0,0 0 0 0 0,0-2 1 0 0,-26 2-1 0 0,-66-3 28 0 0,59-2-30 0 0,31 1-28 0 0,-9 1-201 0 0,0-2 1 0 0,-47-7-1 0 0,52 0-704 0 0,21 8 750 0 0,-1 0-1 0 0,1-1 0 0 0,-1 1 0 0 0,0 0 0 0 0,1-1 1 0 0,-1 1-1 0 0,1-1 0 0 0,-1 1 0 0 0,1-1 1 0 0,-1 0-1 0 0,1 1 0 0 0,-1-1 0 0 0,1 1 0 0 0,0-1 1 0 0,-1 0-1 0 0,1 1 0 0 0,0-1 0 0 0,0 0 1 0 0,-1 1-1 0 0,1-1 0 0 0,0 0 0 0 0,0 0 0 0 0,0 1 1 0 0,0-1-1 0 0,0-1 0 0 0,2-5-2138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1:23.7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282 28 692 0 0,'2'-3'499'0'0,"0"0"1"0"0,0 1-1 0 0,1-1 0 0 0,-1 1 0 0 0,1 0 0 0 0,-1 0 1 0 0,1 0-1 0 0,4-3 0 0 0,-6 4-83 0 0,0 1-380 0 0,-1 0 1 0 0,0 0-1 0 0,0 0 0 0 0,0-1 1 0 0,0 1-1 0 0,0 0 0 0 0,0 0 0 0 0,1 0 1 0 0,-1 0-1 0 0,0 0 0 0 0,0 0 1 0 0,0-1-1 0 0,0 1 0 0 0,0 0 0 0 0,1 0 1 0 0,-1 0-1 0 0,0 0 0 0 0,0 0 0 0 0,0 0 1 0 0,0 0-1 0 0,1 0 0 0 0,-1 0 1 0 0,0 0-1 0 0,0 0 0 0 0,0 0 0 0 0,1 0 1 0 0,-1 0-1 0 0,0 0 0 0 0,0 0 1 0 0,0 0-1 0 0,0 0 0 0 0,1 0 0 0 0,-1 0 1 0 0,0 0-1 0 0,0 0 0 0 0,0 1 1 0 0,0-1-1 0 0,1 0 0 0 0,-1 0 0 0 0,0 0 1 0 0,0 7 98 0 0,-1 0 0 0 0,1 0 1 0 0,-2-1-1 0 0,-1 9 1 0 0,0 0-44 0 0,-2-3-22 0 0,1 0 0 0 0,-2 0 0 0 0,0 0 0 0 0,0 0-1 0 0,-1-1 1 0 0,0 0 0 0 0,-18 19 0 0 0,9-8-5 0 0,-46 65 226 0 0,-50 96-1 0 0,103-166-250 0 0,0-2 36 0 0,0 1 1 0 0,-7 22-1 0 0,11-28 313 0 0,5-10-362 0 0,-1 0-1 0 0,1 0 0 0 0,0 1 1 0 0,0-1-1 0 0,-1 0 0 0 0,1 0 1 0 0,0 1-1 0 0,0-1 1 0 0,0 0-1 0 0,0 1 0 0 0,0-1 1 0 0,-1 0-1 0 0,1 1 0 0 0,0-1 1 0 0,0 0-1 0 0,0 1 1 0 0,0-1-1 0 0,0 0 0 0 0,0 1 1 0 0,0-1-1 0 0,0 0 0 0 0,0 1 1 0 0,0-1-1 0 0,0 0 0 0 0,0 1 1 0 0,1-1-1 0 0,-1 0 1 0 0,0 1-1 0 0,0-1 0 0 0,0 0 1 0 0,0 1-1 0 0,0-1 0 0 0,1 0 1 0 0,-1 1-1 0 0,0-1 0 0 0,0 0 1 0 0,1 0-1 0 0,-1 1 1 0 0,0-1-1 0 0,1 0 0 0 0,0 1 202 0 0,4-2-143 0 0,9-2-7 0 0,0 1 1 0 0,26 0-1 0 0,48-5 8 0 0,-54 6-124 0 0,0-2 1 0 0,0-1 0 0 0,49-13-1 0 0,-74 15 64 0 0,0 0 0 0 0,1-1-1 0 0,-1-1 1 0 0,0 0 0 0 0,-1 0-1 0 0,1-1 1 0 0,-1 0-1 0 0,1 0 1 0 0,-2-1 0 0 0,1 0-1 0 0,-1 0 1 0 0,1-1 0 0 0,-2 0-1 0 0,1 0 1 0 0,-1 0 0 0 0,0-1-1 0 0,-1 0 1 0 0,0-1-1 0 0,8-16 1 0 0,18-42 743 0 0,-30 66-746 0 0,-1-3-2 0 0,0 4-19 0 0,0 0-1 0 0,0 0 0 0 0,0 0 1 0 0,0 0-1 0 0,0 0 0 0 0,0 0 1 0 0,0 0-1 0 0,0 0 0 0 0,0 0 1 0 0,0 0-1 0 0,0 0 0 0 0,0 0 0 0 0,0 0 1 0 0,0 0-1 0 0,0 0 0 0 0,0 0 1 0 0,0 0-1 0 0,0 0 0 0 0,0 0 1 0 0,0 0-1 0 0,0 0 0 0 0,0 0 0 0 0,0 0 1 0 0,0 0-1 0 0,0 0 0 0 0,0 0 1 0 0,0 0-1 0 0,-1 0 0 0 0,1 0 1 0 0,0 0-1 0 0,0 0 0 0 0,0 0 1 0 0,0 0-1 0 0,0 0 0 0 0,0 0 0 0 0,0 0 1 0 0,0 0-1 0 0,0 0 0 0 0,0 0 1 0 0,0 0-1 0 0,0 0 0 0 0,0 0 1 0 0,0 0-1 0 0,0 0 0 0 0,-12 29 14 0 0,-2-1 1 0 0,-31 51-1 0 0,24-45-16 0 0,-22 47 0 0 0,-41 91-1909 0 0,83-170 1536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1:24.5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166 1 416 0 0,'0'0'1831'0'0,"0"3"-1335"0"0,-4 6-249 0 0,-1 1 1 0 0,0-1 0 0 0,0 0-1 0 0,-1-1 1 0 0,0 1-1 0 0,0-1 1 0 0,-9 9-1 0 0,-9 12 191 0 0,-62 77 1993 0 0,86-106-2386 0 0,0 0-1 0 0,-1 1 1 0 0,1-1 0 0 0,0 0-1 0 0,0 0 1 0 0,0 0 0 0 0,-1 1 0 0 0,1-1-1 0 0,0 0 1 0 0,0 0 0 0 0,0 1-1 0 0,-1-1 1 0 0,1 0 0 0 0,0 0-1 0 0,0 1 1 0 0,0-1 0 0 0,0 0-1 0 0,0 0 1 0 0,0 1 0 0 0,0-1-1 0 0,0 0 1 0 0,0 1 0 0 0,0-1-1 0 0,0 0 1 0 0,0 1 0 0 0,0-1 0 0 0,0 0-1 0 0,0 0 1 0 0,0 1 0 0 0,0-1-1 0 0,0 0 1 0 0,0 1 0 0 0,0-1-1 0 0,0 0 1 0 0,0 0 0 0 0,1 1-1 0 0,-1-1 1 0 0,14 4 733 0 0,35-8-594 0 0,-21 2 103 0 0,-13 3-247 0 0,0 1 1 0 0,0 1-1 0 0,-1 0 0 0 0,1 0 1 0 0,-1 2-1 0 0,1 0 0 0 0,13 7 1 0 0,-19-8-51 0 0,0 1 0 0 0,0 0 1 0 0,-1 1-1 0 0,1 0 0 0 0,-2 0 0 0 0,1 1 1 0 0,0 0-1 0 0,-1 0 0 0 0,-1 1 0 0 0,1 0 1 0 0,7 11-1 0 0,-11-12 2 0 0,1 0 0 0 0,-1 0 0 0 0,0 0 0 0 0,0 0 0 0 0,-1 1 0 0 0,3 12 0 0 0,-5-18 9 0 0,1 0 0 0 0,-1 0-1 0 0,0 0 1 0 0,0 0 0 0 0,0 0 0 0 0,0-1-1 0 0,0 1 1 0 0,0 0 0 0 0,-1 0 0 0 0,1 0-1 0 0,0 0 1 0 0,-1 0 0 0 0,0 0 0 0 0,1-1-1 0 0,-1 1 1 0 0,0 0 0 0 0,0 0 0 0 0,0-1-1 0 0,0 1 1 0 0,0-1 0 0 0,0 1 0 0 0,-1-1-1 0 0,1 1 1 0 0,0-1 0 0 0,-1 0 0 0 0,1 1-1 0 0,-1-1 1 0 0,1 0 0 0 0,-1 0-1 0 0,0 0 1 0 0,-3 1 0 0 0,-30 8 14 0 0,-1-1 0 0 0,1-2 0 0 0,-46 3 0 0 0,22-2-92 0 0,-3-3-3551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1:24.9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55 344 0 0,'23'-3'1534'0'0,"0"0"1"0"0,47 1-1 0 0,-13 1-467 0 0,1-2-264 0 0,149-13 1477 0 0,-165 13-1732 0 0,-26 3-80 0 0,1-2 0 0 0,24-4 1 0 0,-23-1 195 0 0,-4 1-1127 0 0,-3 4-3500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1:25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570 3 124 0 0,'-2'-1'207'0'0,"0"1"0"0"0,0-1 1 0 0,0 1-1 0 0,0 0 0 0 0,0-1 0 0 0,0 1 0 0 0,0 0 0 0 0,0 0 0 0 0,0 0 1 0 0,0 0-1 0 0,0 1 0 0 0,0-1 0 0 0,0 1 0 0 0,-3 0 0 0 0,-29 12 326 0 0,-5 9-192 0 0,0 1 0 0 0,1 3 1 0 0,-44 37-1 0 0,-38 52 184 0 0,99-92-397 0 0,1 1 0 0 0,0 1 0 0 0,-19 33-1 0 0,33-48-72 0 0,1-1 0 0 0,0 1 1 0 0,1-1-1 0 0,0 1 0 0 0,0 1 0 0 0,1-1 0 0 0,1 0 0 0 0,-1 1 0 0 0,2 0 0 0 0,-1-1 1 0 0,1 18-1 0 0,2-18 9 0 0,0 0 61 0 0,1 0 0 0 0,-1-1 0 0 0,5 13-1 0 0,-5-18-65 0 0,1 0 0 0 0,0 0 0 0 0,0-1 0 0 0,0 1-1 0 0,0-1 1 0 0,1 0 0 0 0,-1 0 0 0 0,1 1 0 0 0,0-2-1 0 0,0 1 1 0 0,3 3 0 0 0,-1-3 13 0 0,-1 1 0 0 0,1-1 0 0 0,0-1 0 0 0,0 1 0 0 0,0-1-1 0 0,0 1 1 0 0,1-1 0 0 0,-1-1 0 0 0,1 1 0 0 0,-1-1 0 0 0,1 0 0 0 0,-1 0 0 0 0,1-1 0 0 0,-1 0 0 0 0,1 0-1 0 0,0 0 1 0 0,-1 0 0 0 0,1-1 0 0 0,-1 0 0 0 0,1 0 0 0 0,-1-1 0 0 0,1 0 0 0 0,-1 0 0 0 0,0 0 0 0 0,0 0-1 0 0,0-1 1 0 0,6-3 0 0 0,2-3 83 0 0,0 0 0 0 0,-1 0 0 0 0,0-2 0 0 0,0 1 0 0 0,-1-1-1 0 0,0-1 1 0 0,-1 0 0 0 0,13-22 0 0 0,-21 31-126 0 0,0 1 0 0 0,0-1 1 0 0,-1 0-1 0 0,1 0 0 0 0,-1 0 0 0 0,0 0 0 0 0,0 0 0 0 0,0-1 0 0 0,0 1 1 0 0,-1 0-1 0 0,1 0 0 0 0,-1-1 0 0 0,0 1 0 0 0,0 0 0 0 0,0-1 1 0 0,0 1-1 0 0,-1 0 0 0 0,-1-6 0 0 0,1 7-21 0 0,0-1 0 0 0,-1 0 0 0 0,1 0 0 0 0,-1 1 1 0 0,0-1-1 0 0,1 1 0 0 0,-1 0 0 0 0,0-1 0 0 0,-1 1 0 0 0,1 0 0 0 0,0 0 1 0 0,-1 0-1 0 0,1 1 0 0 0,-1-1 0 0 0,1 1 0 0 0,-1-1 0 0 0,0 1 0 0 0,0 0 1 0 0,0 0-1 0 0,-4-1 0 0 0,-17-4-340 0 0,0 0 0 0 0,-1 2 0 0 0,0 1 0 0 0,-49 1 1 0 0,-43 10-5433 0 0,86-4 3059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26.515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 12 404 0 0,'5'-2'234'0'0,"0"0"0"0"0,0 0 1 0 0,0 1-1 0 0,0-1 0 0 0,1 1 0 0 0,-1 1 0 0 0,0-1 0 0 0,1 1 1 0 0,-1 0-1 0 0,0 0 0 0 0,1 0 0 0 0,8 3 0 0 0,-5-1-56 0 0,0 1-1 0 0,0 0 1 0 0,-1 0 0 0 0,1 1-1 0 0,-1 0 1 0 0,14 10-1 0 0,-1 2 7 0 0,-1 1 0 0 0,0 0 1 0 0,-1 2-1 0 0,19 24 0 0 0,-10-10 135 0 0,-2 2 0 0 0,29 48 0 0 0,-47-71-233 0 0,-2 1-1 0 0,1 1 1 0 0,-2-1-1 0 0,0 1 1 0 0,0 0-1 0 0,-1 0 1 0 0,-1 1-1 0 0,-1-1 0 0 0,0 1 1 0 0,0 23-1 0 0,-3-27-67 0 0,0 0 0 0 0,-1 0 0 0 0,-1 0 0 0 0,0-1 0 0 0,0 1 0 0 0,-1-1 0 0 0,0 1 0 0 0,-1-1 0 0 0,0-1 0 0 0,-1 1 0 0 0,-9 11 0 0 0,4-5-258 0 0,-2-1 0 0 0,0-1 0 0 0,-1 0 0 0 0,0-1 0 0 0,-27 19 0 0 0,27-23-1314 0 0,-28 14 1 0 0,15-10-237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1:31.3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133 124 204 0 0,'0'0'1533'0'0,"-2"1"-1180"0"0,-2 2-169 0 0,0 1 0 0 0,-1 0 0 0 0,1-1-1 0 0,0 1 1 0 0,1 1 0 0 0,-1-1 0 0 0,1 0 0 0 0,0 1-1 0 0,0 0 1 0 0,-3 7 0 0 0,-22 58 613 0 0,20-50-584 0 0,-3 14 44 0 0,0 0 0 0 0,3 1-1 0 0,0 0 1 0 0,3 0-1 0 0,-3 69 1 0 0,8-97-183 0 0,0 1 1 0 0,0-1-1 0 0,1 1 0 0 0,1 0 1 0 0,-1-1-1 0 0,1 0 1 0 0,0 1-1 0 0,1-1 0 0 0,0 0 1 0 0,7 12-1 0 0,-8-15-37 0 0,0-1 1 0 0,1 0-1 0 0,-1 0 0 0 0,1 0 0 0 0,0 0 1 0 0,0 0-1 0 0,0-1 0 0 0,0 1 1 0 0,1-1-1 0 0,-1 0 0 0 0,1 0 0 0 0,-1 0 1 0 0,1-1-1 0 0,0 1 0 0 0,0-1 1 0 0,-1 0-1 0 0,1 0 0 0 0,0 0 0 0 0,0 0 1 0 0,0-1-1 0 0,0 1 0 0 0,5-1 0 0 0,5-1 40 0 0,1-1-1 0 0,0 0 1 0 0,-1-1-1 0 0,0 0 1 0 0,1-1 0 0 0,-1-1-1 0 0,-1 0 1 0 0,1-1-1 0 0,-1 0 1 0 0,17-11-1 0 0,0-3 146 0 0,0-2 0 0 0,52-49 1 0 0,-74 63-152 0 0,-1 0 1 0 0,0-1-1 0 0,0 0 1 0 0,-1 0-1 0 0,0-1 1 0 0,-1 1 0 0 0,0-1-1 0 0,0-1 1 0 0,-1 1-1 0 0,-1-1 1 0 0,0 1-1 0 0,0-1 1 0 0,-1 0-1 0 0,1-15 1 0 0,-4 12-25 0 0,0 1 1 0 0,-1-1-1 0 0,-1 1 1 0 0,0 0-1 0 0,-9-26 0 0 0,5 20-12 0 0,1 1-4 0 0,0 0-1 0 0,-2 1 0 0 0,0 0 0 0 0,-11-17 1 0 0,-2-5-19 0 0,17 30-8 0 0,-1 0 1 0 0,0 0-1 0 0,0 0 1 0 0,-1 1-1 0 0,-9-11 0 0 0,13 17-56 0 0,-1 0-1 0 0,1 0 1 0 0,-1 0-1 0 0,1 0 0 0 0,-1 0 1 0 0,0 1-1 0 0,0-1 0 0 0,0 1 1 0 0,1 0-1 0 0,-1 0 0 0 0,-1 0 1 0 0,1 0-1 0 0,0 0 0 0 0,0 1 1 0 0,0 0-1 0 0,0-1 0 0 0,0 1 1 0 0,-1 0-1 0 0,1 1 1 0 0,0-1-1 0 0,-5 1 0 0 0,-6 3-720 0 0,1 0-1 0 0,-1 1 0 0 0,1 0 0 0 0,-19 12 1 0 0,15-9-1113 0 0,-12 7-658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1:34.4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801 19 192 0 0,'5'-18'8111'0'0,"-6"21"-7934"0"0,-12 30 291 0 0,-30 60 0 0 0,-3 3-176 0 0,26-39-23 0 0,2 0 0 0 0,-15 87-1 0 0,28-114 133 0 0,-17 48 0 0 0,8-53-972 0 0,2-13-3291 0 0</inkml:trace>
  <inkml:trace contextRef="#ctx0" brushRef="#br0" timeOffset="1">253 2388 624 0 0,'1'-4'315'0'0,"1"1"-1"0"0,0 0 1 0 0,1 0-1 0 0,-1 0 1 0 0,0 0-1 0 0,1 0 1 0 0,0 1-1 0 0,0-1 1 0 0,-1 1-1 0 0,5-3 1 0 0,35-21 1750 0 0,-38 24-1896 0 0,6-3 13 0 0,0 0 0 0 0,1 1 0 0 0,0 0 0 0 0,0 1-1 0 0,0 0 1 0 0,0 1 0 0 0,1 0 0 0 0,-1 1 0 0 0,0 0 0 0 0,1 1 0 0 0,-1 0 0 0 0,1 1 0 0 0,-1 0 0 0 0,0 1 0 0 0,1 0-1 0 0,-1 1 1 0 0,0 0 0 0 0,16 7 0 0 0,-24-8-172 0 0,-1-1 0 0 0,0 1-1 0 0,1 0 1 0 0,-1 0 0 0 0,0 0 0 0 0,0 0-1 0 0,0 0 1 0 0,0 0 0 0 0,-1 0 0 0 0,1 1-1 0 0,0-1 1 0 0,-1 1 0 0 0,0-1 0 0 0,0 1-1 0 0,1 0 1 0 0,-2 0 0 0 0,1-1 0 0 0,0 1-1 0 0,0 0 1 0 0,-1 0 0 0 0,0 0 0 0 0,1 0-1 0 0,-1-1 1 0 0,0 1 0 0 0,-1 0 0 0 0,1 0-1 0 0,-1 4 1 0 0,-1 6 8 0 0,-1 1 0 0 0,0-1 0 0 0,-1 0-1 0 0,-7 17 1 0 0,-2-2-2 0 0,-1-1-1 0 0,-1-1 1 0 0,-1 0 0 0 0,-28 34-1 0 0,10-20 15 0 0,-67 62-1 0 0,80-84-26 0 0,-1 0 0 0 0,-1-1 0 0 0,-1-1 0 0 0,-1-2 0 0 0,0 0 0 0 0,0-2 0 0 0,-31 11 0 0 0,23-17-78 0 0,31-6 66 0 0,0 1 1 0 0,0-1-1 0 0,1 0 1 0 0,-1 0-1 0 0,0 0 0 0 0,0 0 1 0 0,0-1-1 0 0,0 1 1 0 0,0-1-1 0 0,0 1 1 0 0,1-1-1 0 0,-1 1 1 0 0,0-1-1 0 0,-1-1 1 0 0,2 1 0 0 0,0 1 0 0 0,1-1 0 0 0,-1 0 1 0 0,1 0-1 0 0,0 0 0 0 0,-1 1 1 0 0,1-1-1 0 0,-1 0 0 0 0,1 0 0 0 0,0 0 1 0 0,0 0-1 0 0,0 0 0 0 0,-1 0 1 0 0,1 0-1 0 0,0 0 0 0 0,0 1 0 0 0,0-1 1 0 0,1 0-1 0 0,-1 0 0 0 0,0 0 0 0 0,0 0 1 0 0,0 0-1 0 0,1 0 0 0 0,-1 0 1 0 0,0 1-1 0 0,1-1 0 0 0,-1 0 0 0 0,0 0 1 0 0,1 0-1 0 0,0 1 0 0 0,-1-1 1 0 0,1 0-1 0 0,-1 0 0 0 0,1 1 0 0 0,0-1 1 0 0,-1 1-1 0 0,2-2 0 0 0,-1 1-18 0 0,2 3-48 0 0,6 4 57 0 0,-1 0 0 0 0,0 1 1 0 0,7 7-1 0 0,-9-7 15 0 0,1-1-1 0 0,0 0 1 0 0,0 0-1 0 0,1-1 1 0 0,0 1-1 0 0,11 4 1 0 0,-5-5-50 0 0,-1 0 1 0 0,2-1 0 0 0,-1-1 0 0 0,0 0 0 0 0,1-1 0 0 0,-1 0-1 0 0,23-2 1 0 0,-1-1-2513 0 0,67-13-1 0 0,-72 7 272 0 0</inkml:trace>
  <inkml:trace contextRef="#ctx0" brushRef="#br0" timeOffset="2">10 3900 200 0 0,'9'-6'445'0'0,"0"2"-1"0"0,0-1 1 0 0,1 1-1 0 0,-1 1 1 0 0,1 0 0 0 0,-1 0-1 0 0,1 1 1 0 0,0 0-1 0 0,14-1 1 0 0,-4 2-81 0 0,1 1 0 0 0,-1 0 0 0 0,33 6 1 0 0,-49-6-322 0 0,1 1 1 0 0,-1 0-1 0 0,1 0 1 0 0,-1 1-1 0 0,1-1 1 0 0,-1 1 0 0 0,0 0-1 0 0,0 0 1 0 0,0 0-1 0 0,0 0 1 0 0,0 1 0 0 0,0 0-1 0 0,-1 0 1 0 0,1 0-1 0 0,-1 0 1 0 0,0 0-1 0 0,0 1 1 0 0,5 7 0 0 0,-5-6-20 0 0,-1 0 0 0 0,0-1-1 0 0,-1 1 1 0 0,1 0 0 0 0,-1 0 0 0 0,0 1 0 0 0,0-1 0 0 0,-1 0 0 0 0,1 0 0 0 0,-1 0 0 0 0,0 1 0 0 0,-1-1 0 0 0,1 0 0 0 0,-1 0 0 0 0,0 0 0 0 0,-2 7 0 0 0,0-3-5 0 0,0 0 0 0 0,-1 1 0 0 0,0-1 0 0 0,-1 0 0 0 0,0-1 0 0 0,0 1 0 0 0,0-1 0 0 0,-1 0 0 0 0,-1 0 0 0 0,1-1 1 0 0,-1 0-1 0 0,-12 10 0 0 0,-5 0 34 0 0,0-1 0 0 0,-51 25 0 0 0,68-37-43 0 0,-19 10 28 0 0,44-8-36 0 0,-5-5-9 0 0,0 0-1 0 0,-1 0 0 0 0,1 2 0 0 0,0-1 1 0 0,-1 1-1 0 0,0 1 0 0 0,0 1 1 0 0,0-1-1 0 0,0 2 0 0 0,-1 0 0 0 0,0 0 1 0 0,16 12-1 0 0,-10-4-12 0 0,0 0-1 0 0,-1 1 1 0 0,0 1 0 0 0,-2 1 0 0 0,0 0 0 0 0,19 29-1 0 0,-32-44 22 0 0,0 0 0 0 0,1 0 0 0 0,-1 0 0 0 0,0 0 0 0 0,-1 0 0 0 0,1 0 0 0 0,0 0 0 0 0,0 0 1 0 0,-1 0-1 0 0,1 0 0 0 0,-1 0 0 0 0,0 1 0 0 0,0-1 0 0 0,0 0 0 0 0,0 0 0 0 0,0 1 0 0 0,0-1 0 0 0,0 0 0 0 0,-1 0 0 0 0,0 3 0 0 0,-1-2 5 0 0,1 0-1 0 0,-1-1 1 0 0,1 1 0 0 0,-1-1 0 0 0,0 1 0 0 0,0-1-1 0 0,0 0 1 0 0,-1 0 0 0 0,1 0 0 0 0,0 0 0 0 0,-1 0-1 0 0,1 0 1 0 0,-4 1 0 0 0,-7 3 14 0 0,-1 0 1 0 0,0-1-1 0 0,0 0 0 0 0,-25 4 0 0 0,28-6-98 0 0,-120 20 352 0 0,119-22-604 0 0,0 0 1 0 0,0-1-1 0 0,0-1 1 0 0,0 1-1 0 0,0-2 0 0 0,0 0 1 0 0,0 0-1 0 0,-19-7 0 0 0,22 4-1558 0 0,2 0 142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1:35.0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287 5 204 0 0,'12'-4'13963'0'0,"-9"8"-15354"0"0,-3-2 1394 0 0,0-1 0 0 0,0 1 0 0 0,0 0 0 0 0,-1-1 0 0 0,1 1 0 0 0,0 0 0 0 0,-1-1 0 0 0,1 1 0 0 0,-1 0 0 0 0,1-1-1 0 0,-1 1 1 0 0,0-1 0 0 0,1 1 0 0 0,-3 2 0 0 0,1 0 1 0 0,-59 128 37 0 0,-16 44-12 0 0,6 30 22 0 0,65-187-31 0 0,-1-1 0 0 0,-1 0 0 0 0,0 0 0 0 0,-20 28 0 0 0,3-8 12 0 0,25-37-24 0 0,0-1-11 0 0,0 0 1 0 0,0 0 0 0 0,0 0 0 0 0,1 0 0 0 0,-1 0 0 0 0,0 0 0 0 0,0 0 0 0 0,0 0 0 0 0,0 0 0 0 0,0 0 0 0 0,1 0 0 0 0,-1 1-1 0 0,0-1 1 0 0,0 0 0 0 0,0 0 0 0 0,0 0 0 0 0,0 0 0 0 0,0 0 0 0 0,0 0 0 0 0,0 1 0 0 0,0-1 0 0 0,0 0 0 0 0,1 0-1 0 0,-1 0 1 0 0,0 0 0 0 0,0 0 0 0 0,0 1 0 0 0,0-1 0 0 0,0 0 0 0 0,0 0 0 0 0,0 0 0 0 0,0 0 0 0 0,0 1 0 0 0,0-1 0 0 0,0 0-1 0 0,0 0 1 0 0,0 0 0 0 0,-1 0 0 0 0,1 0 0 0 0,0 1 0 0 0,0-1 0 0 0,0 0 0 0 0,0 0 0 0 0,0 0 0 0 0,0 0 0 0 0,0 0-1 0 0,0 1 1 0 0,0-1 0 0 0,0 0 0 0 0,-1 0 0 0 0,1 0 0 0 0,0 0 0 0 0,0 0 0 0 0,0 0 0 0 0,0 0 0 0 0,0 0 0 0 0,-1 0 0 0 0,1 1-1 0 0,0-1 1 0 0,0 0 0 0 0,0 0 0 0 0,0 0 0 0 0,-1 0 0 0 0,12 7-24 0 0,0-4 5 0 0,1-1 1 0 0,0-1 0 0 0,0 0 0 0 0,0-1 0 0 0,17-1 0 0 0,-3 1-22 0 0,37 1-83 0 0,39 0-56 0 0,-87-2 143 0 0,-1 0 0 0 0,0-1 0 0 0,0-1 0 0 0,27-8 0 0 0,-36 8 29 0 0,0 1-1 0 0,1-1 1 0 0,-1 0-1 0 0,0 0 1 0 0,-1-1-1 0 0,1 1 0 0 0,-1-1 1 0 0,1 0-1 0 0,-1 0 1 0 0,0-1-1 0 0,0 1 1 0 0,-1-1-1 0 0,6-9 0 0 0,12-14-34 0 0,-13 6 25 0 0,-3 7 11 0 0,-134 244-203 0 0,107-187 226 0 0,-43 63 0 0 0,22-39-449 0 0,32-43-1035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1:37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84 22 392 0 0,'9'-10'10122'0'0,"1"7"-10126"0"0,1 0 0 0 0,0 1 0 0 0,1 1 0 0 0,-1-1 0 0 0,0 2-1 0 0,0-1 1 0 0,1 2 0 0 0,-1-1 0 0 0,0 1 0 0 0,0 1 0 0 0,0 0 0 0 0,0 1 0 0 0,0 0-1 0 0,0 1 1 0 0,-1 0 0 0 0,1 0 0 0 0,-1 1 0 0 0,0 1 0 0 0,13 9 0 0 0,-22-14-4 0 0,0-1 0 0 0,0 1 0 0 0,0 0 0 0 0,0 0 0 0 0,0 0 0 0 0,0 0 0 0 0,-1-1 0 0 0,1 1 0 0 0,0 0 0 0 0,-1 0 0 0 0,1 0 0 0 0,0 0 0 0 0,-1 1 0 0 0,1-1 0 0 0,-1 0 0 0 0,0 0 0 0 0,1 0 0 0 0,-1 0 0 0 0,0 0 0 0 0,0 1 0 0 0,0-1 0 0 0,1 2 0 0 0,-2-1-2 0 0,1 0 0 0 0,-1 0 0 0 0,0 0 0 0 0,1 0 0 0 0,-1-1 0 0 0,0 1 0 0 0,0 0 1 0 0,0 0-1 0 0,0-1 0 0 0,0 1 0 0 0,0-1 0 0 0,-3 3 0 0 0,-2 2-12 0 0,0-1 1 0 0,0 0 0 0 0,0 0 0 0 0,-1-1 0 0 0,-9 5 0 0 0,-92 43-199 0 0,97-42-40 0 0,11-10 252 0 0,0 1 0 0 0,0-1 0 0 0,0 0 0 0 0,0 1 0 0 0,0-1 0 0 0,0 1 1 0 0,0-1-1 0 0,0 1 0 0 0,0-1 0 0 0,0 0 0 0 0,0 1 0 0 0,0-1 0 0 0,0 1 0 0 0,0-1 0 0 0,1 0 1 0 0,-1 1-1 0 0,0-1 0 0 0,0 1 0 0 0,0-1 0 0 0,1 0 0 0 0,-1 1 0 0 0,1-1 0 0 0,25 18-244 0 0,-7-6 37 0 0,-5 0 83 0 0,-1 1 1 0 0,14 18-1 0 0,-22-26 111 0 0,-1 1 0 0 0,0 0 0 0 0,-1 0 0 0 0,1 1-1 0 0,-1-1 1 0 0,-1 1 0 0 0,1 0 0 0 0,2 12-1 0 0,-4-17 17 0 0,0 5-11 0 0,1-1-1 0 0,-1 0 1 0 0,-1 1-1 0 0,1-1 1 0 0,-1 1 0 0 0,-1 10-1 0 0,0-14 17 0 0,1-1 0 0 0,-1 1 1 0 0,0-1-1 0 0,0 0 0 0 0,-1 1 0 0 0,1-1 0 0 0,0 0 0 0 0,-1 0 0 0 0,0 0 1 0 0,1 0-1 0 0,-1 0 0 0 0,0 0 0 0 0,0 0 0 0 0,0-1 0 0 0,0 1 0 0 0,0 0 1 0 0,0-1-1 0 0,-1 0 0 0 0,-3 2 0 0 0,-4 2 19 0 0,0-1 0 0 0,1-1 0 0 0,-1 0-1 0 0,-1 0 1 0 0,-19 2 0 0 0,-55 0 68 0 0,40-4-52 0 0,41 0-71 0 0,-1-1-1 0 0,1-1 1 0 0,-1 1-1 0 0,1-1 0 0 0,-1 1 1 0 0,-4-3-1 0 0,9 3-67 0 0,-1 0-1 0 0,0 0 1 0 0,0 0-1 0 0,1 0 1 0 0,-1-1-1 0 0,0 1 1 0 0,1 0-1 0 0,-1-1 1 0 0,0 1-1 0 0,1-1 1 0 0,-1 1-1 0 0,1 0 1 0 0,-1-1-1 0 0,0 1 1 0 0,1-1-1 0 0,-1 0 1 0 0,1 1-1 0 0,-1-1 1 0 0,1 1-1 0 0,0-1 1 0 0,-1 0-1 0 0,1 1 1 0 0,0-1-1 0 0,-1 0 1 0 0,1 1-1 0 0,0-1 1 0 0,0 0-1 0 0,0 0 1 0 0,-1 1-1 0 0,1-1 1 0 0,0 0-1 0 0,0 0 1 0 0,0 1-1 0 0,0-1 1 0 0,0 0-1 0 0,1 0 1 0 0,-1 1-1 0 0,0-1 1 0 0,0 0-1 0 0,0 0 1 0 0,1 1-1 0 0,-1-1 1 0 0,0 0-1 0 0,1 0 1 0 0,5-8-1829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1:38.5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1273 226 176 0 0,'10'2'393'0'0,"1"0"-1"0"0,-1 0 1 0 0,0 1-1 0 0,-1 1 1 0 0,1 0 0 0 0,0 0-1 0 0,-1 1 1 0 0,0 0-1 0 0,0 0 1 0 0,15 13 0 0 0,-18-12-293 0 0,0-1 1 0 0,-1 1-1 0 0,1 0 1 0 0,-1 0 0 0 0,-1 1-1 0 0,1 0 1 0 0,-1-1 0 0 0,0 1-1 0 0,-1 1 1 0 0,0-1-1 0 0,0 1 1 0 0,0-1 0 0 0,-1 1-1 0 0,2 13 1 0 0,-3-8-31 0 0,0 1 1 0 0,-1-1-1 0 0,-1 0 1 0 0,0 0-1 0 0,-1 0 0 0 0,0 0 1 0 0,-1-1-1 0 0,-1 1 1 0 0,0-1-1 0 0,0 1 0 0 0,-1-1 1 0 0,-1-1-1 0 0,0 1 1 0 0,-1-1-1 0 0,0 0 1 0 0,0 0-1 0 0,-12 12 0 0 0,-9 8 27 0 0,-1-2 0 0 0,-2-1 0 0 0,-1-1 0 0 0,-36 23 0 0 0,29-23-302 0 0,-1-2 1 0 0,-1-2-1 0 0,-61 25 0 0 0,61-32-1718 0 0,-79 18 0 0 0,70-23 184 0 0</inkml:trace>
  <inkml:trace contextRef="#ctx0" brushRef="#br0" timeOffset="1">434 1 188 0 0,'0'0'543'0'0,"-5"1"-39"0"0,-10 3-215 0 0,1 2 0 0 0,0-1 0 0 0,0 2 0 0 0,1-1 0 0 0,-1 2-1 0 0,2 0 1 0 0,-21 16 0 0 0,-4 8 216 0 0,-38 40 0 0 0,55-50-390 0 0,1 0 0 0 0,1 1 0 0 0,1 0 0 0 0,1 2 0 0 0,1 0 0 0 0,1 1 0 0 0,2 0 0 0 0,0 1 0 0 0,2 0 0 0 0,-14 56 0 0 0,20-62-96 0 0,1 1 0 0 0,1-1 0 0 0,1 1 0 0 0,0-1 0 0 0,2 1 0 0 0,0-1 0 0 0,2 1 0 0 0,0-1 0 0 0,2 1-1 0 0,0-2 1 0 0,1 1 0 0 0,1 0 0 0 0,1-1 0 0 0,1 0 0 0 0,16 26 0 0 0,-6-17-131 0 0,1-2 0 0 0,1 0-1 0 0,2-1 1 0 0,34 31 0 0 0,-7-15-1328 0 0,74 50 1 0 0,-52-46-73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1:40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422 135 584 0 0,'15'-25'8794'0'0,"-18"55"-8457"0"0,-1 0 0 0 0,-1 0 0 0 0,-12 39 0 0 0,2-8-143 0 0,9-34-115 0 0,-1 8 83 0 0,-16 42 1 0 0,21-73 9 0 0,2-9-68 0 0,5-21-35 0 0,9-39-59 0 0,27-120 11 0 0,-22 107-54 0 0,4-17-54 0 0,-23 95 73 0 0,1-1 0 0 0,-1 0 0 0 0,0 1 0 0 0,1-1 0 0 0,-1 0 0 0 0,0 0 0 0 0,0 1 0 0 0,0-1 0 0 0,0 0 0 0 0,0 0 0 0 0,1 1 0 0 0,-1-1 0 0 0,0 0 0 0 0,-1 0 0 0 0,1 0 0 0 0,0 1 0 0 0,0-1 0 0 0,0 0 0 0 0,0 0 0 0 0,-1 1 0 0 0,1-1 0 0 0,-1-1 0 0 0,1 2 10 0 0,-1 0 0 0 0,0 0 0 0 0,1 0 1 0 0,-1 0-1 0 0,1 0 0 0 0,-1 0 0 0 0,0 0 0 0 0,1 0 1 0 0,-1 0-1 0 0,1 0 0 0 0,-1 0 0 0 0,0 0 0 0 0,1 0 1 0 0,-1 1-1 0 0,1-1 0 0 0,-1 0 0 0 0,0 0 0 0 0,1 1 1 0 0,-1-1-1 0 0,1 0 0 0 0,-1 1 0 0 0,-34 27-15 0 0,33-26-8 0 0,-78 63-76 0 0,-157 96 1 0 0,224-152 95 0 0,-6 1 4 0 0,15-8 4 0 0,-1 1 0 0 0,1-1 0 0 0,-1 1-1 0 0,1-1 1 0 0,0 1 0 0 0,0 0 0 0 0,0 1 0 0 0,1-1 0 0 0,-1 1 0 0 0,1-1 0 0 0,0 1 0 0 0,0 0 0 0 0,-4 7 0 0 0,7-10 2 0 0,0 0-1 0 0,-1-1 1 0 0,1 1 0 0 0,0 0 0 0 0,0 0 0 0 0,0 0 0 0 0,1 0 0 0 0,-1-1 0 0 0,0 1 0 0 0,0 0 0 0 0,0 0 0 0 0,1 0 0 0 0,-1-1-1 0 0,0 1 1 0 0,1 0 0 0 0,-1 0 0 0 0,1-1 0 0 0,-1 1 0 0 0,0 0 0 0 0,1-1 0 0 0,0 1 0 0 0,-1 0 0 0 0,1-1 0 0 0,-1 1 0 0 0,1-1-1 0 0,0 1 1 0 0,-1-1 0 0 0,1 1 0 0 0,0-1 0 0 0,0 0 0 0 0,-1 1 0 0 0,1-1 0 0 0,0 0 0 0 0,0 0 0 0 0,0 1 0 0 0,0-1-1 0 0,31 7 87 0 0,1-3-100 0 0,0-1 1 0 0,44-3 0 0 0,7-3-681 0 0,48-5-1216 0 0,-112 5 378 0 0,0-1 0 0 0,26-8 0 0 0,-22 4-669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1:40.4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1 104 0 0,'8'4'162'0'0,"1"0"1"0"0,-1 1-1 0 0,0 0 0 0 0,-1 0 0 0 0,0 1 1 0 0,1 0-1 0 0,-2 0 0 0 0,1 1 1 0 0,-1-1-1 0 0,0 2 0 0 0,0-1 1 0 0,-1 1-1 0 0,0-1 0 0 0,0 1 0 0 0,-1 1 1 0 0,0-1-1 0 0,0 1 0 0 0,-1-1 1 0 0,0 1-1 0 0,2 16 0 0 0,-2-9-55 0 0,0 1 0 0 0,-2-1-1 0 0,0 1 1 0 0,0-1 0 0 0,-2 1-1 0 0,0-1 1 0 0,-1 1 0 0 0,0-1-1 0 0,-2 0 1 0 0,-9 30 0 0 0,5-29-61 0 0,0-1 1 0 0,-1 1 0 0 0,-1-2-1 0 0,0 1 1 0 0,-1-1-1 0 0,-1-1 1 0 0,0 0 0 0 0,-1 0-1 0 0,0-1 1 0 0,-29 20-1 0 0,2-5-570 0 0,-1-2-1 0 0,-87 40 1 0 0,79-46-849 0 0,-1-4 105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1:41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114 0 280 0 0,'-15'25'476'0'0,"0"-1"-1"0"0,2 2 1 0 0,1 0-1 0 0,1 0 1 0 0,1 1-1 0 0,-6 30 1 0 0,9-32-342 0 0,2 1-1 0 0,1 0 1 0 0,1 0 0 0 0,1 0-1 0 0,2 1 1 0 0,0-1 0 0 0,2 0-1 0 0,1 0 1 0 0,1 0 0 0 0,1 0-1 0 0,1-1 1 0 0,1 0 0 0 0,1 0 0 0 0,2 0-1 0 0,13 25 1 0 0,-12-33-200 0 0,0 0 0 0 0,1 0 0 0 0,1-1 0 0 0,1-1 0 0 0,0 0-1 0 0,1-1 1 0 0,20 15 0 0 0,-1-4-906 0 0,1-2-1 0 0,59 29 1 0 0,-47-31-322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1:42.3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64 316 0 0,'0'0'513'0'0,"17"-14"2260"0"0,-7 9-2388 0 0,1 0 0 0 0,1 0-1 0 0,-1 2 1 0 0,0-1 0 0 0,1 1 0 0 0,0 1-1 0 0,0 0 1 0 0,15 0 0 0 0,3-3 860 0 0,-52 0-1218 0 0,-1 2 1 0 0,-33-3-1 0 0,33 7-44 0 0,-1 0 0 0 0,1 2 1 0 0,-25 5-1 0 0,23-3-47 0 0,-46 4 0 0 0,70-10 62 0 0,0 1-1 0 0,0 0 0 0 0,0 0 0 0 0,0 0 0 0 0,0 0 1 0 0,1 0-1 0 0,-1 0 0 0 0,0 0 0 0 0,0 1 1 0 0,0-1-1 0 0,0 0 0 0 0,0 0 0 0 0,1 1 0 0 0,-1-1 1 0 0,0 0-1 0 0,0 1 0 0 0,0-1 0 0 0,1 1 1 0 0,-1-1-1 0 0,0 1 0 0 0,0-1 0 0 0,1 1 0 0 0,-1 0 1 0 0,0 0 2 0 0,1 0 1 0 0,0-1 0 0 0,0 1-1 0 0,0-1 1 0 0,0 1 0 0 0,0 0 0 0 0,0-1-1 0 0,0 1 1 0 0,1-1 0 0 0,-1 1-1 0 0,0-1 1 0 0,0 1 0 0 0,0-1-1 0 0,0 1 1 0 0,1 0 0 0 0,-1-1 0 0 0,0 1-1 0 0,1-1 1 0 0,-1 0 0 0 0,0 1-1 0 0,1-1 1 0 0,0 1 0 0 0,1 2-1 0 0,-1 0 1 0 0,1 0-1 0 0,0 0 1 0 0,-1 0-1 0 0,0 0 1 0 0,0 0-1 0 0,0 0 1 0 0,0 0 0 0 0,0 0-1 0 0,-1 1 1 0 0,1-1-1 0 0,-1 0 1 0 0,0 1-1 0 0,0-1 1 0 0,0 0-1 0 0,0 1 1 0 0,-2 3-1 0 0,0 4 3 0 0,0 0 0 0 0,-1 0 0 0 0,-7 16-1 0 0,-17 42 78 0 0,27-68 120 0 0,13 1-65 0 0,-11-1-124 0 0,0-1-1 0 0,0 0 1 0 0,0 1-1 0 0,0-1 1 0 0,0 0-1 0 0,0 0 1 0 0,0 0-1 0 0,0 0 1 0 0,4-1-1 0 0,3-2-3 0 0,1 1 0 0 0,0-1 0 0 0,0 2-1 0 0,1-1 1 0 0,-1 2 0 0 0,0-1-1 0 0,0 1 1 0 0,1 1 0 0 0,-1 0 0 0 0,0 0-1 0 0,0 1 1 0 0,0 0 0 0 0,0 1-1 0 0,0 0 1 0 0,-1 1 0 0 0,1 0-1 0 0,12 8 1 0 0,-15-7-10 0 0,0 1-1 0 0,-1 0 1 0 0,0 0-1 0 0,0 1 1 0 0,0 0-1 0 0,-1 0 1 0 0,9 14-1 0 0,-13-19 2 0 0,0 1 1 0 0,1-1-1 0 0,-1 1 0 0 0,0 0 0 0 0,-1-1 0 0 0,1 1 1 0 0,0 0-1 0 0,-1 0 0 0 0,1 0 0 0 0,-1-1 0 0 0,0 1 1 0 0,0 0-1 0 0,0 0 0 0 0,-1 0 0 0 0,1 0 0 0 0,0-1 1 0 0,-1 1-1 0 0,0 0 0 0 0,0 0 0 0 0,0-1 1 0 0,0 1-1 0 0,0 0 0 0 0,0-1 0 0 0,-1 1 0 0 0,0-1 1 0 0,1 0-1 0 0,-1 1 0 0 0,0-1 0 0 0,0 0 0 0 0,0 0 1 0 0,0 0-1 0 0,0 0 0 0 0,-3 1 0 0 0,-4 3 10 0 0,-1 0-1 0 0,1-1 0 0 0,-1 0 1 0 0,0 0-1 0 0,-1-1 0 0 0,1-1 1 0 0,-14 4-1 0 0,-10-1-36 0 0,-1-2-1 0 0,1 0 0 0 0,0-3 1 0 0,-55-3-1 0 0,85 1-66 0 0,0 1-75 0 0,1 0 1 0 0,0 0-1 0 0,0 0 0 0 0,-1-1 1 0 0,1 0-1 0 0,-5-1 1 0 0,7 1-45 0 0,0 1-1 0 0,0-1 1 0 0,0 1 0 0 0,0-1 0 0 0,1 0 0 0 0,-1 1 0 0 0,0-1 0 0 0,0 0 0 0 0,1 1 0 0 0,-1-1 0 0 0,1 0 0 0 0,-1 0 0 0 0,1 0 0 0 0,-1 1 0 0 0,1-1 0 0 0,-1-1 0 0 0,-3-6-1857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2:10.5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503 4 512 0 0,'0'0'4391'0'0,"-2"-1"-4348"0"0,1 1-53 0 0,0 0 1 0 0,0-1 0 0 0,0 1-1 0 0,0 0 1 0 0,0-1 0 0 0,0 1-1 0 0,0 0 1 0 0,0 0-1 0 0,0 0 1 0 0,0 0 0 0 0,0 0-1 0 0,1 0 1 0 0,-1 0 0 0 0,0 0-1 0 0,0 0 1 0 0,0 0-1 0 0,0 1 1 0 0,0-1 0 0 0,0 0-1 0 0,0 1 1 0 0,0-1 0 0 0,0 1-1 0 0,1-1 1 0 0,-1 1 0 0 0,0-1-1 0 0,0 1 1 0 0,1-1-1 0 0,-1 1 1 0 0,0 0 0 0 0,1-1-1 0 0,-1 1 1 0 0,0 0 0 0 0,1 0-1 0 0,-1-1 1 0 0,1 1-1 0 0,-1 0 1 0 0,1 0 0 0 0,-1 2-1 0 0,-2 3-218 0 0,2-6 190 0 0,1 1 0 0 0,-1 0 0 0 0,0 0 1 0 0,1-1-1 0 0,-1 1 0 0 0,1 0 0 0 0,0 0 0 0 0,-1 0 0 0 0,1-1 1 0 0,0 1-1 0 0,-1 0 0 0 0,1 0 0 0 0,0 0 0 0 0,0 0 1 0 0,0 0-1 0 0,-1 0 0 0 0,1 0 0 0 0,0-1 0 0 0,1 1 1 0 0,-1 0-1 0 0,0 0 0 0 0,0 0 0 0 0,0 0 0 0 0,1 2 1 0 0,14 17 2579 0 0,2 2-2022 0 0,-9-4-413 0 0,-1 1 0 0 0,-1 1 0 0 0,6 38 1 0 0,-2-13-13 0 0,-4-16-4 0 0,2 37 0 0 0,-1-10-3 0 0,-3-16-27 0 0,-1 1 0 0 0,-2 0 0 0 0,-5 54 0 0 0,1-77-60 0 0,0 1 0 0 0,-1-1 0 0 0,0 0 0 0 0,-2 0 0 0 0,0-1 0 0 0,-1 1 0 0 0,-1-1 0 0 0,-12 19 0 0 0,5-13-70 0 0,-1 0 1 0 0,-1-1-1 0 0,-1-1 0 0 0,-39 36 0 0 0,14-22-797 0 0,-1-2-1 0 0,-2-2 1 0 0,-1-2 0 0 0,-94 43-1 0 0,85-50-733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27.387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0 1 552 0 0,'0'0'2625'0'0,"1"2"-2312"0"0,7 11-2 0 0,1-1-1 0 0,-1 0 1 0 0,2-1 0 0 0,0 1-1 0 0,18 14 1 0 0,8 11 66 0 0,60 76 282 0 0,-49-56-187 0 0,102 96 1 0 0,-35-64 98 0 0,173 103 0 0 0,-33-26 326 0 0,-165-100-323 0 0,-73-51-257 0 0,-6-4-4123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2:12.3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343 1 348 0 0,'-190'259'2313'0'0,"163"-216"-2049"0"0,3 1 1 0 0,2 2-1 0 0,1 0 0 0 0,-20 68 0 0 0,37-99-249 0 0,0-1 0 0 0,1 1 0 0 0,0 0 0 0 0,2 1 0 0 0,-1-1 0 0 0,2 0 0 0 0,0 0 0 0 0,1 1 0 0 0,0-1-1 0 0,1 0 1 0 0,1 0 0 0 0,1 0 0 0 0,0-1 0 0 0,0 1 0 0 0,2-1 0 0 0,0 0 0 0 0,0 0 0 0 0,1-1 0 0 0,1 1 0 0 0,0-2-1 0 0,1 1 1 0 0,1-1 0 0 0,-1-1 0 0 0,15 14 0 0 0,10 5-798 0 0,1-1 0 0 0,46 28 0 0 0,-30-29-347 0 0</inkml:trace>
  <inkml:trace contextRef="#ctx0" brushRef="#br0" timeOffset="1">926 1652 332 0 0,'-4'1'584'0'0,"-1"1"-292"0"0,-1 1-1 0 0,0-1 1 0 0,1 1-1 0 0,-1 1 1 0 0,1-1-1 0 0,0 1 1 0 0,0 0-1 0 0,-8 9 1 0 0,-37 45 753 0 0,26-28-642 0 0,-13 13-48 0 0,3 1-1 0 0,2 2 1 0 0,2 2-1 0 0,1 0 0 0 0,3 2 1 0 0,3 1-1 0 0,-33 99 0 0 0,52-135-325 0 0,1 0 0 0 0,1 0 0 0 0,0 0-1 0 0,1 0 1 0 0,0 0 0 0 0,2 0 0 0 0,-1 0-1 0 0,2 0 1 0 0,5 24 0 0 0,-5-32-59 0 0,0-1 1 0 0,1 0-1 0 0,0 0 1 0 0,0 0 0 0 0,0 0-1 0 0,0-1 1 0 0,1 1-1 0 0,0-1 1 0 0,1 0-1 0 0,-1 0 1 0 0,1-1-1 0 0,0 1 1 0 0,0-1-1 0 0,0 0 1 0 0,0 0 0 0 0,1-1-1 0 0,8 5 1 0 0,3 0-194 0 0,0 0 1 0 0,1-1-1 0 0,0-1 1 0 0,33 6 0 0 0,-9-5-1539 0 0,72 4 0 0 0,-60-11 102 0 0</inkml:trace>
  <inkml:trace contextRef="#ctx0" brushRef="#br0" timeOffset="2">1266 2050 244 0 0,'4'-4'331'0'0,"0"-1"0"0"0,0 1 0 0 0,0 1 0 0 0,1-1 0 0 0,0 1 0 0 0,-1-1 0 0 0,1 1 0 0 0,1 1 0 0 0,-1-1 0 0 0,0 1 0 0 0,1 0 0 0 0,-1 0 0 0 0,1 0 0 0 0,-1 1 0 0 0,11-2 1 0 0,-14 3-306 0 0,-1 0 1 0 0,1 0 0 0 0,-1 0 0 0 0,1 0 0 0 0,-1 0 0 0 0,1 0 0 0 0,-1 0 0 0 0,1 0 0 0 0,-1 0 0 0 0,1 1 0 0 0,-1-1 0 0 0,1 1-1 0 0,-1-1 1 0 0,0 1 0 0 0,1-1 0 0 0,-1 1 0 0 0,0 0 0 0 0,1 0 0 0 0,-1 0 0 0 0,0 0 0 0 0,0 0 0 0 0,0 0 0 0 0,0 0 0 0 0,0 0 0 0 0,0 0-1 0 0,0 0 1 0 0,0 0 0 0 0,0 1 0 0 0,0-1 0 0 0,-1 0 0 0 0,1 1 0 0 0,0-1 0 0 0,-1 1 0 0 0,1-1 0 0 0,-1 1 0 0 0,0-1 0 0 0,0 1 0 0 0,1-1-1 0 0,-1 1 1 0 0,0 1 0 0 0,0 4 2 0 0,0 0 0 0 0,0 0 0 0 0,-1 0 0 0 0,1 0-1 0 0,-2 0 1 0 0,-2 12 0 0 0,-2-1 17 0 0,-1-1 1 0 0,-1 0 0 0 0,0 0-1 0 0,-1-1 1 0 0,0 0-1 0 0,-20 23 1 0 0,9-15 155 0 0,-1-2 0 0 0,-1 0-1 0 0,-28 20 1 0 0,28-24 369 0 0,-23 23 0 0 0,44-41-560 0 0,1 1 0 0 0,-1-1 0 0 0,1 1-1 0 0,-1-1 1 0 0,1 1 0 0 0,-1-1 0 0 0,1 1 0 0 0,0-1 0 0 0,-1 1 0 0 0,1 0 0 0 0,-1-1 0 0 0,1 1-1 0 0,0 0 1 0 0,0-1 0 0 0,-1 1 0 0 0,1 0 0 0 0,0-1 0 0 0,0 1 0 0 0,0 0 0 0 0,0-1 0 0 0,0 1-1 0 0,0 0 1 0 0,0-1 0 0 0,0 1 0 0 0,0 0 0 0 0,0-1 0 0 0,0 1 0 0 0,0 0 0 0 0,1-1 0 0 0,-1 1-1 0 0,0 0 1 0 0,0-1 0 0 0,1 1 0 0 0,-1 0 0 0 0,1-1 0 0 0,-1 1 0 0 0,0-1 0 0 0,1 1 0 0 0,-1-1 0 0 0,1 1-1 0 0,-1-1 1 0 0,1 1 0 0 0,-1-1 0 0 0,1 1 0 0 0,-1-1 0 0 0,1 0 0 0 0,0 1 0 0 0,-1-1 0 0 0,1 0-1 0 0,0 0 1 0 0,-1 1 0 0 0,1-1 0 0 0,0 0 0 0 0,1 0 0 0 0,6 3 35 0 0,0-1-1 0 0,1 0 1 0 0,12 1-1 0 0,-13-2-32 0 0,19 4-294 0 0,1-2 0 0 0,42 0 1 0 0,14-9-4831 0 0,-62 2 2881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2:12.7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8 368 0 0,'4'-1'193'0'0,"0"-1"-1"0"0,0 1 1 0 0,1 0-1 0 0,-1 0 1 0 0,0 1-1 0 0,0-1 1 0 0,0 1 0 0 0,1 0-1 0 0,-1 0 1 0 0,0 0-1 0 0,0 1 1 0 0,0 0-1 0 0,0-1 1 0 0,1 1 0 0 0,-1 1-1 0 0,0-1 1 0 0,0 1-1 0 0,-1-1 1 0 0,8 5 0 0 0,-5-2-70 0 0,0 0 0 0 0,0 0 1 0 0,-1 0-1 0 0,1 1 1 0 0,-1 0-1 0 0,0 0 1 0 0,-1 0-1 0 0,1 1 1 0 0,-1 0-1 0 0,0 0 1 0 0,3 6-1 0 0,1 8 30 0 0,-2 0 1 0 0,0 0-1 0 0,-1 0 0 0 0,-1 0 0 0 0,-1 1 0 0 0,0 34 0 0 0,-3-35-69 0 0,0 1 0 0 0,-2 0-1 0 0,0 0 1 0 0,-1-1 0 0 0,-2 1-1 0 0,0-1 1 0 0,-1 0-1 0 0,0 0 1 0 0,-2-1 0 0 0,-1 0-1 0 0,0 0 1 0 0,-1-1 0 0 0,-1 0-1 0 0,-14 17 1 0 0,3-8-44 0 0,0 0 0 0 0,-2-2 1 0 0,-1-1-1 0 0,-1-1 0 0 0,-1-1 0 0 0,-1-1 0 0 0,-51 29 0 0 0,64-42-278 0 0,-1-1 0 0 0,1 0-1 0 0,-2-1 1 0 0,-17 4 0 0 0,25-7-367 0 0,0-2 0 0 0,-1 1 1 0 0,1-1-1 0 0,0-1 0 0 0,-14 0 1 0 0,-7-5-1386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2:14.2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558 3 200 0 0,'-4'0'761'0'0,"-4"-2"-409"0"0,0 2 0 0 0,0-1 1 0 0,0 2-1 0 0,0-1 0 0 0,0 1 1 0 0,0 0-1 0 0,0 0 0 0 0,0 1 1 0 0,0 0-1 0 0,0 1 0 0 0,1-1 1 0 0,-14 8-1 0 0,5 1-73 0 0,1 0 0 0 0,0 1-1 0 0,-21 22 1 0 0,24-22-164 0 0,-15 17 268 0 0,-41 56 0 0 0,39-47-211 0 0,-9 15 31 0 0,3 0 1 0 0,2 2 0 0 0,-27 64-1 0 0,51-100-220 0 0,0 0-1 0 0,2 0 0 0 0,0 1 0 0 0,1 0 0 0 0,1 1 1 0 0,1 0-1 0 0,1-1 0 0 0,1 1 0 0 0,0 33 0 0 0,4-46-179 0 0,-1-1 0 0 0,1 1-1 0 0,0-1 1 0 0,1 0 0 0 0,-1 1-1 0 0,2-1 1 0 0,-1 0 0 0 0,1-1-1 0 0,0 1 1 0 0,0-1 0 0 0,1 0 0 0 0,0 0-1 0 0,0 0 1 0 0,0 0 0 0 0,1-1-1 0 0,0 0 1 0 0,0 0 0 0 0,0-1-1 0 0,0 1 1 0 0,1-1 0 0 0,0-1-1 0 0,0 1 1 0 0,0-1 0 0 0,0 0-1 0 0,8 1 1 0 0,20 5-1614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2:14.5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116 547 684 0 0,'-5'-7'4164'0'0,"5"7"-4111"0"0,-36 58 783 0 0,10-19-416 0 0,-6 20-50 0 0,29-52-354 0 0,1-1 1 0 0,-1 1-1 0 0,1 0 1 0 0,0 0 0 0 0,0 1-1 0 0,0 12 1 0 0,2-19-12 0 0,0 0 0 0 0,-1 0 0 0 0,1 0 0 0 0,0 0 1 0 0,1 0-1 0 0,-1 0 0 0 0,0 0 0 0 0,0 0 1 0 0,0 0-1 0 0,0 0 0 0 0,1 0 0 0 0,-1 0 0 0 0,1 0 1 0 0,-1 0-1 0 0,1 0 0 0 0,-1 0 0 0 0,1-1 1 0 0,-1 1-1 0 0,1 0 0 0 0,0 0 0 0 0,-1 0 0 0 0,1-1 1 0 0,0 1-1 0 0,0 0 0 0 0,-1-1 0 0 0,1 1 0 0 0,0-1 1 0 0,1 1-1 0 0,-1 0 15 0 0,1-1 1 0 0,-1 0-1 0 0,1 0 1 0 0,-1 0-1 0 0,1 0 1 0 0,-1 0 0 0 0,0 0-1 0 0,1 0 1 0 0,-1 0-1 0 0,1-1 1 0 0,-1 1-1 0 0,1-1 1 0 0,-1 1-1 0 0,0-1 1 0 0,1 1-1 0 0,0-2 1 0 0,3-1 54 0 0,-1 0 0 0 0,1 0 0 0 0,-1-1 0 0 0,0 1 1 0 0,0-1-1 0 0,0 0 0 0 0,-1 0 0 0 0,1-1 0 0 0,-1 1 1 0 0,0-1-1 0 0,-1 1 0 0 0,1-1 0 0 0,-1 0 0 0 0,3-7 1 0 0,1-6 246 0 0,-1 0 1 0 0,5-29-1 0 0,-9 41-233 0 0,-1 0 0 0 0,1-1 1 0 0,-1 1-1 0 0,0 0 0 0 0,0 0 0 0 0,-1 0 0 0 0,0 0 0 0 0,-3-11 0 0 0,4 14-157 0 0,-2 0 0 0 0,1 0 0 0 0,0 0-1 0 0,0 0 1 0 0,-1 1 0 0 0,0-1 0 0 0,1 0-1 0 0,-1 1 1 0 0,0-1 0 0 0,0 1 0 0 0,-1 0-1 0 0,1 0 1 0 0,0 0 0 0 0,-1 0 0 0 0,1 0-1 0 0,-1 0 1 0 0,1 1 0 0 0,-1-1 0 0 0,-3-1-1 0 0,4 3-400 0 0,0 0-1 0 0,0-1 0 0 0,0 1 1 0 0,0 0-1 0 0,0 0 0 0 0,0 0 0 0 0,0 0 1 0 0,0 0-1 0 0,-4 1 0 0 0</inkml:trace>
  <inkml:trace contextRef="#ctx0" brushRef="#br0" timeOffset="1">397 0 608 0 0,'14'5'251'0'0,"-1"0"0"0"0,1 1-1 0 0,-1 1 1 0 0,-1 0 0 0 0,1 1 0 0 0,-1 0 0 0 0,-1 0-1 0 0,0 2 1 0 0,0-1 0 0 0,0 2 0 0 0,-1-1-1 0 0,-1 1 1 0 0,0 1 0 0 0,-1-1 0 0 0,9 16 0 0 0,-5-5-119 0 0,-1 1 1 0 0,0 0 0 0 0,-2 1 0 0 0,-1 0-1 0 0,-1 0 1 0 0,-1 1 0 0 0,-1 0-1 0 0,2 26 1 0 0,-6-28-47 0 0,0 1 0 0 0,-2-1 0 0 0,-1 1 0 0 0,0-1-1 0 0,-2 0 1 0 0,-1 0 0 0 0,-1 0 0 0 0,0-1 0 0 0,-2 0 0 0 0,-1 0-1 0 0,0 0 1 0 0,-2-1 0 0 0,0-1 0 0 0,-26 35 0 0 0,17-30-460 0 0,-1 0 1 0 0,0-2-1 0 0,-2-1 0 0 0,-1 0 1 0 0,-1-2-1 0 0,0-1 0 0 0,-2-1 1 0 0,0-1-1 0 0,-1-1 1 0 0,-45 18-1 0 0,22-15-1311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2:17.0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 21 976 0 0,'-9'-21'10166'0'0,"5"36"-9969"0"0,1 0 1 0 0,-1 19-1 0 0,-5 31 115 0 0,4-47-211 0 0,2 1 0 0 0,-4 36 0 0 0,7-46-74 0 0,0 1 1 0 0,1 0-1 0 0,0 0 0 0 0,0-1 0 0 0,1 1 0 0 0,0-1 0 0 0,6 18 0 0 0,-7-26-22 0 0,-1 0 0 0 0,1 1 0 0 0,0-1-1 0 0,-1 0 1 0 0,1 0 0 0 0,0 1 0 0 0,0-1-1 0 0,0 0 1 0 0,0 0 0 0 0,0 0-1 0 0,0 0 1 0 0,0 0 0 0 0,0 0 0 0 0,0 0-1 0 0,1-1 1 0 0,-1 1 0 0 0,0 0 0 0 0,0-1-1 0 0,1 1 1 0 0,-1-1 0 0 0,0 1-1 0 0,2 0 1 0 0,0-1 2 0 0,0 0-1 0 0,0 0 0 0 0,0 0 1 0 0,0 0-1 0 0,0-1 1 0 0,-1 1-1 0 0,1-1 1 0 0,0 1-1 0 0,0-1 1 0 0,4-2-1 0 0,1-1 2 0 0,0 0 1 0 0,0 0-1 0 0,0-1 0 0 0,-1 0 1 0 0,0-1-1 0 0,11-10 1 0 0,51-47 32 0 0,-29 30-12 0 0,-14 10-29 0 0,-25 23-24 0 0,0 2-29 0 0,0 0 43 0 0,0 0-1 0 0,0 1 1 0 0,0-1 0 0 0,-1 1 0 0 0,1-1 0 0 0,-1 0 0 0 0,1 1-1 0 0,-1-1 1 0 0,0 1 0 0 0,0 0 0 0 0,0-1 0 0 0,0 1 0 0 0,-1 2-1 0 0,1 1-68 0 0,0 6-61 0 0,-1-5-1 0 0,1 1 1 0 0,0 0-1 0 0,1-1 1 0 0,0 1-1 0 0,3 13 1 0 0,-4-19 121 0 0,1 0 0 0 0,-1-1 0 0 0,1 0 0 0 0,0 1 0 0 0,0-1-1 0 0,0 1 1 0 0,-1-1 0 0 0,1 0 0 0 0,0 1 0 0 0,1-1 0 0 0,-1 0 0 0 0,0 0 0 0 0,0 0 0 0 0,0 0 0 0 0,1 0 0 0 0,-1 0 0 0 0,1 0 0 0 0,-1-1 0 0 0,0 1-1 0 0,1 0 1 0 0,-1-1 0 0 0,1 1 0 0 0,0-1 0 0 0,-1 1 0 0 0,1-1 0 0 0,-1 0 0 0 0,1 0 0 0 0,0 0 0 0 0,-1 0 0 0 0,1 0 0 0 0,-1 0 0 0 0,1 0 0 0 0,0 0-1 0 0,-1-1 1 0 0,3 0 0 0 0,4 0 27 0 0,-1-1 0 0 0,1-1 0 0 0,-1 1 0 0 0,0-2-1 0 0,0 1 1 0 0,0 0 0 0 0,0-1 0 0 0,0-1 0 0 0,-1 1-1 0 0,1-1 1 0 0,-1 0 0 0 0,9-11 0 0 0,-6 6 67 0 0,-1 0 0 0 0,0-1 0 0 0,-1 0 0 0 0,-1 0 0 0 0,0-1 0 0 0,0 0 0 0 0,5-16 0 0 0,-6 14-108 0 0,-1-1 0 0 0,-1 1 0 0 0,0-1 0 0 0,0 0 0 0 0,-2 0 0 0 0,1-16 0 0 0,-2 30-426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2:17.8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675 7 136 0 0,'-10'-2'1904'0'0,"4"1"-1715"0"0,1 0 0 0 0,0 0 0 0 0,-1 0 0 0 0,1 1 0 0 0,0 0 1 0 0,-1 0-1 0 0,1 0 0 0 0,-1 1 0 0 0,1 0 0 0 0,0 0 0 0 0,0 0 1 0 0,-7 3-1 0 0,-12 4 213 0 0,-28 15 1 0 0,42-18-228 0 0,-71 30 585 0 0,-42 20 253 0 0,116-51-922 0 0,0 0 0 0 0,1 0 0 0 0,-1 1 0 0 0,1-1 0 0 0,0 1 1 0 0,0 1-1 0 0,-9 10 0 0 0,13-13-45 0 0,0 0-1 0 0,0-1 0 0 0,1 0 0 0 0,-1 1 1 0 0,1-1-1 0 0,0 1 0 0 0,-1 0 1 0 0,0 5-1 0 0,2-7-37 0 0,0 0 0 0 0,0 0 0 0 0,0 0 0 0 0,0 0 0 0 0,0 1 1 0 0,1-1-1 0 0,-1 0 0 0 0,0 0 0 0 0,1 0 0 0 0,-1 0 0 0 0,0 0 0 0 0,1 0 0 0 0,-1-1 1 0 0,1 1-1 0 0,0 0 0 0 0,-1 0 0 0 0,1 0 0 0 0,0 0 0 0 0,0 0 0 0 0,-1-1 0 0 0,1 1 1 0 0,0 0-1 0 0,0-1 0 0 0,0 1 0 0 0,0-1 0 0 0,2 2 0 0 0,9 4 37 0 0,1 0 0 0 0,0-1 0 0 0,17 5 0 0 0,14 5 5 0 0,-32-10-45 0 0,-1 0 0 0 0,0 1 0 0 0,0 0-1 0 0,0 1 1 0 0,-1 0 0 0 0,15 13 0 0 0,-23-18-6 0 0,0 0 0 0 0,0 0 0 0 0,0 0 0 0 0,0 1 0 0 0,0-1 0 0 0,-1 0 0 0 0,1 1 0 0 0,-1 0 0 0 0,0-1 0 0 0,0 1 0 0 0,0 0 0 0 0,0 0 0 0 0,0-1 0 0 0,0 1-1 0 0,-1 0 1 0 0,1 0 0 0 0,-1 0 0 0 0,0 0 0 0 0,0 0 0 0 0,0 0 0 0 0,0 0 0 0 0,-1 0 0 0 0,1 0 0 0 0,-1-1 0 0 0,0 1 0 0 0,1 0 0 0 0,-1 0 0 0 0,-1 0 0 0 0,1-1 0 0 0,0 1 0 0 0,-1-1 0 0 0,1 1 0 0 0,-3 2 0 0 0,-1 1 9 0 0,1-2 0 0 0,-1 1 0 0 0,1 0 0 0 0,-2-1 0 0 0,1 0 0 0 0,0 0 0 0 0,-1-1 0 0 0,1 1 0 0 0,-1-1 0 0 0,0 0 0 0 0,0-1 0 0 0,-8 3 0 0 0,-13 3 136 0 0,-41 7-1 0 0,52-12-91 0 0,-22 3 245 0 0,-69 1 1 0 0,-10 1-2598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2:18.9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46 544 0 0,'2'-3'6376'0'0,"-2"13"-6251"0"0,0 0 0 0 0,-1 0 0 0 0,-1 0 1 0 0,1 0-1 0 0,-2-1 0 0 0,1 1 0 0 0,-1-1 0 0 0,-7 14 0 0 0,-9 37 159 0 0,18-57-272 0 0,-1 8 35 0 0,-1 1 0 0 0,1 1 0 0 0,1-1 0 0 0,0 0 0 0 0,2 17 0 0 0,-1-27-40 0 0,0 0 0 0 0,0 0 0 0 0,1 0 0 0 0,-1 0 0 0 0,1 1 0 0 0,-1-1 0 0 0,1 0 0 0 0,0 0 0 0 0,0 0 0 0 0,0 0-1 0 0,0 0 1 0 0,0-1 0 0 0,1 1 0 0 0,-1 0 0 0 0,0 0 0 0 0,1-1 0 0 0,-1 1 0 0 0,1-1 0 0 0,0 1 0 0 0,0-1 0 0 0,-1 0 0 0 0,1 0 0 0 0,0 1 0 0 0,0-1-1 0 0,0-1 1 0 0,0 1 0 0 0,0 0 0 0 0,0 0 0 0 0,1-1 0 0 0,-1 1 0 0 0,0-1 0 0 0,0 0 0 0 0,0 0 0 0 0,0 0 0 0 0,1 0 0 0 0,-1 0 0 0 0,3 0-1 0 0,4-1 26 0 0,-1-1-1 0 0,1 0 0 0 0,-1 0 0 0 0,0 0 1 0 0,0-1-1 0 0,0 0 0 0 0,0-1 0 0 0,-1 0 0 0 0,0 0 1 0 0,1-1-1 0 0,-1 1 0 0 0,7-8 0 0 0,9-8 436 0 0,41-46-1 0 0,5-24 547 0 0,-35 54-396 0 0,-33 36-566 0 0,-2 5-67 0 0,-1 1 1 0 0,1-1-1 0 0,-1 1 0 0 0,0-1 0 0 0,0 1 1 0 0,-6 9-1 0 0,-2 4-59 0 0,4-5-13 0 0,1 1-1 0 0,0 0 1 0 0,1 0 0 0 0,0 0 0 0 0,1 0 0 0 0,1 1 0 0 0,-1 19 0 0 0,3-30 45 0 0,1-1 1 0 0,-1 0-1 0 0,1 1 1 0 0,-1-1 0 0 0,1 0-1 0 0,0 0 1 0 0,1 1-1 0 0,-1-1 1 0 0,1 0-1 0 0,0 0 1 0 0,0 0-1 0 0,0-1 1 0 0,0 1-1 0 0,1 0 1 0 0,-1-1 0 0 0,1 1-1 0 0,0-1 1 0 0,0 0-1 0 0,0 0 1 0 0,1 0-1 0 0,-1-1 1 0 0,1 1-1 0 0,-1-1 1 0 0,1 0 0 0 0,0 0-1 0 0,0 0 1 0 0,0 0-1 0 0,0-1 1 0 0,0 1-1 0 0,7 0 1 0 0,-4 0-15 0 0,0-1 0 0 0,-1 0 1 0 0,1 0-1 0 0,0-1 0 0 0,-1 0 1 0 0,1 0-1 0 0,0-1 0 0 0,-1 0 0 0 0,1 0 1 0 0,-1 0-1 0 0,11-4 0 0 0,-7 1-12 0 0,0-1-1 0 0,0 0 0 0 0,-1 0 0 0 0,0-1 0 0 0,0 0 1 0 0,13-12-1 0 0,-4 1 80 0 0,-1-1 0 0 0,-1-1-1 0 0,0 0 1 0 0,-2-1 0 0 0,20-35 0 0 0,-26 43 174 0 0,-6 11-129 0 0,-1 0 0 0 0,0 0 0 0 0,0-1 1 0 0,0 1-1 0 0,0-1 0 0 0,-1 1 1 0 0,1-1-1 0 0,0 1 0 0 0,0-1 1 0 0,0-2-1 0 0,6-13 828 0 0,-3 17-430 0 0,-3 9-472 0 0,-2 0 44 0 0,0 0 0 0 0,0 0 1 0 0,-1-1-1 0 0,0 1 0 0 0,-1-1 0 0 0,-4 11 0 0 0,-7 22 39 0 0,-23 85 100 0 0,33-111-128 0 0,-1 6 1025 0 0,7-38-774 0 0,1 4-209 0 0,1 1-1 0 0,0 1 0 0 0,1-1 0 0 0,0 0 0 0 0,0 1 0 0 0,11-14 0 0 0,-2 4-19 0 0,2 1 1 0 0,18-20-1 0 0,-22 28-45 0 0,0 2 0 0 0,0-1 0 0 0,1 2 0 0 0,23-15-1 0 0,-26 19-13 0 0,-1 0 0 0 0,1 0 0 0 0,1 1 0 0 0,-1 0-1 0 0,0 1 1 0 0,1 0 0 0 0,19-2 0 0 0,-28 4-2 0 0,0 1-1 0 0,0 0 1 0 0,-1-1-1 0 0,1 1 1 0 0,0 0 0 0 0,0 0-1 0 0,0 0 1 0 0,0 1 0 0 0,0-1-1 0 0,0 0 1 0 0,0 1-1 0 0,-1-1 1 0 0,1 1 0 0 0,0 0-1 0 0,0-1 1 0 0,-1 1-1 0 0,1 0 1 0 0,0 0 0 0 0,-1 0-1 0 0,1 0 1 0 0,-1 1 0 0 0,1-1-1 0 0,-1 0 1 0 0,0 0-1 0 0,1 1 1 0 0,-1-1 0 0 0,0 1-1 0 0,0 0 1 0 0,0-1 0 0 0,0 1-1 0 0,0 0 1 0 0,0-1-1 0 0,-1 1 1 0 0,1 0 0 0 0,-1 0-1 0 0,1 0 1 0 0,-1-1 0 0 0,0 1-1 0 0,1 0 1 0 0,-1 0-1 0 0,0 0 1 0 0,0 0 0 0 0,-1 2-1 0 0,0 9-10 0 0,-1 1 0 0 0,0-1 0 0 0,-1 0 0 0 0,-9 24 0 0 0,8-24 11 0 0,-32 72 1242 0 0,37-88-1076 0 0,16-24-38 0 0,0 1 0 0 0,2 0 0 0 0,0 2 0 0 0,2 0 0 0 0,0 1 0 0 0,40-31 0 0 0,-28 28-140 0 0,1 2 0 0 0,2 1 0 0 0,0 2 0 0 0,59-25-1 0 0,-87 42 8 0 0,-2 1-12 0 0,1 0-1 0 0,0 0 0 0 0,0 1 1 0 0,0 0-1 0 0,0 0 0 0 0,9 0 1 0 0,-15 2 13 0 0,0 0 1 0 0,1 0-1 0 0,-1 0 1 0 0,1 0-1 0 0,-1 1 1 0 0,1-1-1 0 0,-1 0 1 0 0,0 1-1 0 0,1-1 1 0 0,-1 1-1 0 0,0 0 1 0 0,0-1-1 0 0,1 1 1 0 0,-1 0 0 0 0,0 0-1 0 0,0 0 1 0 0,0-1-1 0 0,0 1 1 0 0,0 1-1 0 0,0-1 1 0 0,0 0-1 0 0,0 0 1 0 0,0 0-1 0 0,-1 0 1 0 0,1 1-1 0 0,0-1 1 0 0,-1 0-1 0 0,1 1 1 0 0,-1-1-1 0 0,1 0 1 0 0,-1 1-1 0 0,0-1 1 0 0,1 0-1 0 0,-1 1 1 0 0,0-1-1 0 0,0 1 1 0 0,0-1 0 0 0,0 2-1 0 0,-1 7-61 0 0,1 0 1 0 0,-1 0-1 0 0,-1 1 0 0 0,1-2 1 0 0,-5 14-1 0 0,2-12-164 0 0,2 1 0 0 0,-1-1 0 0 0,2 1-1 0 0,-1 15 1 0 0,2-24 124 0 0,0 1 0 0 0,0-1 0 0 0,1 1 0 0 0,0-1 0 0 0,-1 0-1 0 0,1 1 1 0 0,1-1 0 0 0,-1 0 0 0 0,0 0 0 0 0,1 0 0 0 0,-1 0 0 0 0,1 0-1 0 0,0 0 1 0 0,0 0 0 0 0,0 0 0 0 0,1-1 0 0 0,-1 1 0 0 0,0-1-1 0 0,4 3 1 0 0,0-1-489 0 0,1 1 0 0 0,0-1-1 0 0,0 0 1 0 0,0-1 0 0 0,0 1-1 0 0,1-1 1 0 0,0-1 0 0 0,-1 0-1 0 0,9 2 1 0 0,17 0-2288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2:19.5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0 276 96 0 0,'0'0'2515'0'0,"3"-1"-1829"0"0,42-12 331 0 0,1 1 0 0 0,0 3 0 0 0,55-4 0 0 0,146-1-224 0 0,-174 12-362 0 0,258-16 694 0 0,-273 8-351 0 0,-56 10-640 0 0,-1 0-102 0 0,0-1 0 0 0,-1 1 1 0 0,1 0-1 0 0,0-1 1 0 0,0 1-1 0 0,0-1 1 0 0,-1 1-1 0 0,1-1 0 0 0,0 1 1 0 0,-1-1-1 0 0,1 0 1 0 0,0 1-1 0 0,-1-1 1 0 0,1 0-1 0 0,0 0 0 0 0,-10-20 47 0 0,-17-27 0 0 0,6 12 83 0 0,-14-20 202 0 0,34 56-363 0 0,0-1 0 0 0,0 1 0 0 0,0-1 0 0 0,-1 1 0 0 0,1 0 0 0 0,0-1 0 0 0,0 1 0 0 0,0-1 0 0 0,0 1 0 0 0,0-1 0 0 0,0 1 1 0 0,0 0-1 0 0,0-1 0 0 0,0 1 0 0 0,0-1 0 0 0,0 1 0 0 0,0-1 0 0 0,0 1 0 0 0,1 0 0 0 0,-1-1 0 0 0,0 1 0 0 0,0-1 0 0 0,0 1 0 0 0,1 0 0 0 0,-1-1 0 0 0,0 1 0 0 0,0 0 1 0 0,1-1-1 0 0,-1 1 0 0 0,0 0 0 0 0,1-1 0 0 0,3 4 0 0 0,0 1-1 0 0,0 0 1 0 0,-1 0 0 0 0,1 0 0 0 0,-1 0 0 0 0,0 1 0 0 0,0-1 0 0 0,-1 1 0 0 0,1 0-1 0 0,-1 0 1 0 0,0 0 0 0 0,0 0 0 0 0,-1 0 0 0 0,0 0 0 0 0,1 0 0 0 0,-2 1-1 0 0,1-1 1 0 0,-1 0 0 0 0,1 1 0 0 0,-2-1 0 0 0,0 9 0 0 0,0-8-60 0 0,0 0 1 0 0,0 1-1 0 0,-1-1 1 0 0,0 0-1 0 0,-1 0 1 0 0,1 0-1 0 0,-1 0 1 0 0,0 0-1 0 0,0-1 1 0 0,-1 1-1 0 0,0-1 1 0 0,0 0-1 0 0,0 0 1 0 0,0-1-1 0 0,-1 1 1 0 0,0-1-1 0 0,0 0 0 0 0,-6 4 1 0 0,0-2-563 0 0,0-1 0 0 0,0 0-1 0 0,0 0 1 0 0,-1-2 0 0 0,-14 4 0 0 0,5-1-1805 0 0,1 0-170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2:21.7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712 39 332 0 0,'6'-32'3778'0'0,"-3"25"-1658"0"0,-3 20-1715 0 0,-7 76 393 0 0,-67 282 339 0 0,50-285-995 0 0,-99 415 1230 0 0,40-96-289 0 0,46-261-708 0 0,8-45-90 0 0,5-25-20 0 0,0 1-41 0 0,12-42-174 0 0,-19 34 127 0 0,31-67-165 0 0,0 1 0 0 0,0 0-1 0 0,0-1 1 0 0,-1 1 0 0 0,1-1 0 0 0,0 1-1 0 0,0 0 1 0 0,-1-1 0 0 0,1 1 0 0 0,0-1-1 0 0,-1 1 1 0 0,1-1 0 0 0,-1 1 0 0 0,1-1-1 0 0,-1 0 1 0 0,1 1 0 0 0,-1-1 0 0 0,1 1-1 0 0,-1-1 1 0 0,1 0 0 0 0,-1 1 0 0 0,1-1-1 0 0,-1 0 1 0 0,0 0 0 0 0,0 1 0 0 0,0-1 12 0 0,0 1 128 0 0,-12-9-69 0 0,10 5-65 0 0,1 0 0 0 0,-1 0-1 0 0,1 0 1 0 0,0 0 0 0 0,-1-1 0 0 0,1 1 0 0 0,-1-5-1 0 0,-11-14 20 0 0,-99-116-117 0 0,106 128 70 0 0,1-1 0 0 0,-9-18 0 0 0,-8-13-38 0 0,16 31 4 0 0,1-1 0 0 0,-10-20 1 0 0,16 31 15 0 0,0 9-50 0 0,1 1 73 0 0,0-1 1 0 0,1 0 0 0 0,-1 0 0 0 0,1 1-1 0 0,1-1 1 0 0,0-1 0 0 0,0 1 0 0 0,0 0-1 0 0,6 7 1 0 0,-7-10-44 0 0,1-1 0 0 0,0 0 1 0 0,0 0-1 0 0,0 0 0 0 0,0-1 0 0 0,1 1 0 0 0,-1-1 0 0 0,1 0 0 0 0,0 0 1 0 0,0 0-1 0 0,0 0 0 0 0,1 0 0 0 0,-1-1 0 0 0,1 0 0 0 0,-1 0 0 0 0,1 0 0 0 0,0-1 1 0 0,7 2-1 0 0,-3-2-134 0 0,1-1 1 0 0,0 0-1 0 0,-1 0 1 0 0,1-1-1 0 0,0 0 1 0 0,-1-1-1 0 0,1 0 0 0 0,-1-1 1 0 0,0 0-1 0 0,1 0 1 0 0,-2-1-1 0 0,1 0 1 0 0,11-7-1 0 0,10-8-161 0 0,-1-2-1 0 0,35-32 0 0 0,-13 11 148 0 0,-25 26 180 0 0,-41 31 14 0 0,0 3 2 0 0,-108 85-538 0 0,-29 22-3813 0 0,120-95 2511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2:22.3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149 7 40 0 0,'-6'-7'5473'0'0,"6"7"-5391"0"0,-92 245 2622 0 0,71-195-2423 0 0,-9 17-2212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28.276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305 224 72 0 0,'9'-5'183'0'0,"-1"0"0"0"0,0 0 0 0 0,-1-1 0 0 0,1-1 0 0 0,-1 1 0 0 0,0-1 0 0 0,-1 0 0 0 0,0-1 0 0 0,0 1-1 0 0,7-12 1 0 0,-5 4 304 0 0,0 0 0 0 0,-1 0-1 0 0,-1-1 1 0 0,9-31 0 0 0,-15 31 85 0 0,0 14-479 0 0,-1 1 0 0 0,1 0 0 0 0,0 0 0 0 0,0 0 1 0 0,0 0-1 0 0,0-1 0 0 0,0 1 0 0 0,0 0 0 0 0,0 0 0 0 0,1 0 0 0 0,-1 0 0 0 0,1-2 1 0 0,-2 4-84 0 0,1 0 0 0 0,-1-1 0 0 0,0 1 0 0 0,1 0 0 0 0,-1 0 0 0 0,0 0 0 0 0,1-1 0 0 0,-1 1 0 0 0,0 0 1 0 0,0-1-1 0 0,0 1 0 0 0,0 0 0 0 0,0-1 0 0 0,-1 1 0 0 0,-12 11 65 0 0,-7 19 20 0 0,3 2-1 0 0,0 0 1 0 0,-17 49 0 0 0,22-52-68 0 0,-34 80 75 0 0,-81 200 406 0 0,95-220-192 0 0,-30 141 1 0 0,37-90-57 0 0,23-114-191 0 0,1 1 1 0 0,1-1-1 0 0,3 31 1 0 0,-1-47-38 0 0,0 0-1 0 0,1 1 1 0 0,0-1-1 0 0,8 21 1 0 0,-9-29-20 0 0,0 0 0 0 0,1 0-1 0 0,-1 0 1 0 0,1 0 0 0 0,0-1 0 0 0,0 1 0 0 0,0-1 0 0 0,0 1 0 0 0,0-1 0 0 0,0 0-1 0 0,1 0 1 0 0,-1 0 0 0 0,1 0 0 0 0,0 0 0 0 0,-1 0 0 0 0,1-1 0 0 0,0 1-1 0 0,0-1 1 0 0,0 0 0 0 0,0 0 0 0 0,0 0 0 0 0,6 1 0 0 0,-4-1 5 0 0,0-1 0 0 0,-1 0-1 0 0,1 0 1 0 0,0 0 0 0 0,0 0 0 0 0,-1-1 0 0 0,1 1 0 0 0,0-1 0 0 0,-1-1 0 0 0,1 1-1 0 0,-1-1 1 0 0,1 1 0 0 0,-1-1 0 0 0,0 0 0 0 0,0-1 0 0 0,1 1 0 0 0,-2-1-1 0 0,1 0 1 0 0,0 0 0 0 0,-1 0 0 0 0,1 0 0 0 0,-1-1 0 0 0,3-3 0 0 0,-1 0 1 0 0,0 0 1 0 0,-1 0 0 0 0,0 0 0 0 0,-1 0-1 0 0,0-1 1 0 0,0 0 0 0 0,0 1 0 0 0,-1-1-1 0 0,0 0 1 0 0,-1 0 0 0 0,1 0 0 0 0,-2-1-1 0 0,1-7 1 0 0,-1 4-21 0 0,0 1 0 0 0,-1 0 0 0 0,0-1-1 0 0,-1 1 1 0 0,0 0 0 0 0,-1 0 0 0 0,0 0 0 0 0,0 0-1 0 0,-1 1 1 0 0,-1-1 0 0 0,0 1 0 0 0,0 0 0 0 0,-1 1-1 0 0,-1-1 1 0 0,-11-14 0 0 0,3 10-47 0 0,10 8 75 0 0,0 1 0 0 0,0 0-1 0 0,0-1 1 0 0,-7-11-1 0 0,11 15-17 0 0,0 1-1 0 0,1 0 0 0 0,-1-1 0 0 0,0 1 0 0 0,1-1 1 0 0,-1 1-1 0 0,1-1 0 0 0,0 0 0 0 0,0 1 0 0 0,-1-1 0 0 0,1 1 1 0 0,0-1-1 0 0,0 1 0 0 0,0-1 0 0 0,1 0 0 0 0,-1 1 1 0 0,0-1-1 0 0,1 1 0 0 0,-1-1 0 0 0,1 1 0 0 0,-1-1 0 0 0,1 1 1 0 0,0-1-1 0 0,-1 1 0 0 0,1 0 0 0 0,0-1 0 0 0,2-1 1 0 0,27-28 60 0 0,1 1 1 0 0,2 2-1 0 0,37-25 1 0 0,22-18-225 0 0,-84 64-51 0 0,43-38-1121 0 0,-22 10-3330 0 0,-21 26 2415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2:22.7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11 185 172 0 0,'-2'-6'668'0'0,"-4"1"-84"0"0,4-1 256 0 0,16 2-2628 0 0</inkml:trace>
  <inkml:trace contextRef="#ctx0" brushRef="#br0" timeOffset="1">339 1 684 0 0,'0'1'1183'0'0,"0"29"2243"0"0,-5 96-2244 0 0,-7-45-705 0 0,-4-1 1 0 0,-4 0-1 0 0,-33 89 1 0 0,13-55-502 0 0,36-89-700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2:23.1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3 468 0 0,'0'0'452'0'0,"17"-2"-144"0"0,-4 2-148 0 0,-1 0-140 0 0,-1 0-256 0 0,-3 2-256 0 0,5-4 116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2:23.5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133 91 308 0 0,'11'-15'947'0'0,"-8"12"-710"0"0,-1 0 0 0 0,1 0-1 0 0,-1 0 1 0 0,0 0 0 0 0,0 0-1 0 0,0-1 1 0 0,-1 1 0 0 0,1-1 0 0 0,-1 1-1 0 0,0-1 1 0 0,0 0 0 0 0,1-7-1 0 0,-1 5 138 0 0,0-7 1111 0 0,-1 13-1459 0 0,0-1 0 0 0,0 1 0 0 0,-1 0-1 0 0,1-1 1 0 0,0 1 0 0 0,0 0 0 0 0,-1 0 0 0 0,1-1 0 0 0,0 1-1 0 0,0 0 1 0 0,-1 0 0 0 0,1-1 0 0 0,0 1 0 0 0,-1 0 0 0 0,1 0-1 0 0,0 0 1 0 0,-1 0 0 0 0,1-1 0 0 0,0 1 0 0 0,-1 0 0 0 0,1 0-1 0 0,0 0 1 0 0,-1 0 0 0 0,1 0 0 0 0,0 0 0 0 0,-1 0 0 0 0,-1 0 169 0 0,-3 2-12 0 0,-4 2-113 0 0,-1 2-1 0 0,1-1 1 0 0,0 1 0 0 0,1 1 0 0 0,-1 0 0 0 0,1 0 0 0 0,1 0-1 0 0,-1 1 1 0 0,1 0 0 0 0,1 1 0 0 0,0 0 0 0 0,-8 12 0 0 0,8-9-97 0 0,-1 0 1 0 0,2 1-1 0 0,-1-1 0 0 0,2 1 1 0 0,0 0-1 0 0,0 0 1 0 0,1 0-1 0 0,1 1 1 0 0,-2 24-1 0 0,4-33-157 0 0,0 1 0 0 0,1-1 0 0 0,-1 0 0 0 0,1 1-1 0 0,0-1 1 0 0,1 0 0 0 0,-1 0 0 0 0,1 0-1 0 0,0 0 1 0 0,0 0 0 0 0,0 0 0 0 0,1-1 0 0 0,-1 1-1 0 0,1-1 1 0 0,1 0 0 0 0,-1 1 0 0 0,0-1-1 0 0,1-1 1 0 0,0 1 0 0 0,0 0 0 0 0,0-1 0 0 0,0 0-1 0 0,1 0 1 0 0,-1 0 0 0 0,7 2 0 0 0,14 3-1576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9T03:12:23.8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1 364 0 0,'-22'54'4450'0'0,"-30"84"-2149"0"0,35-92-1287 0 0,17-46-987 0 0,0-1 1 0 0,0 1-1 0 0,0 0 1 0 0,0 0-1 0 0,1 0 1 0 0,-1 0-1 0 0,0 0 1 0 0,0 0-1 0 0,0 0 1 0 0,0 0 0 0 0,0 0-1 0 0,0 0 1 0 0,0 0-1 0 0,0 0 1 0 0,0 0-1 0 0,0 0 1 0 0,0 0-1 0 0,1 0 1 0 0,-1 0-1 0 0,0 0 1 0 0,0 0-1 0 0,0 0 1 0 0,0 0-1 0 0,0 0 1 0 0,1 1 275 0 0,-1-1-276 0 0,0 0 1 0 0,0 0-1 0 0,0 0 1 0 0,0 0-1 0 0,0 0 1 0 0,13-13 281 0 0,16-22-115 0 0,-14 14-110 0 0,1 0 1 0 0,1 1 0 0 0,1 1 0 0 0,0 1 0 0 0,36-27 0 0 0,-48 40-73 0 0,-3 3-7 0 0,0-1 0 0 0,1 1 0 0 0,-1 0 0 0 0,1 0 1 0 0,0 0-1 0 0,0 0 0 0 0,0 1 0 0 0,0 0 0 0 0,7-2 0 0 0,-10 3-4 0 0,0 0 1 0 0,0 1-1 0 0,0-1 0 0 0,0 1 0 0 0,0-1 0 0 0,0 0 0 0 0,0 1 1 0 0,0 0-1 0 0,0-1 0 0 0,0 1 0 0 0,-1-1 0 0 0,1 1 1 0 0,0 0-1 0 0,0 0 0 0 0,-1 0 0 0 0,1-1 0 0 0,0 1 0 0 0,-1 0 1 0 0,1 0-1 0 0,-1 0 0 0 0,1 0 0 0 0,-1 0 0 0 0,0 0 0 0 0,1 0 1 0 0,-1 0-1 0 0,0 0 0 0 0,0 0 0 0 0,1 2 0 0 0,-3 27 5 0 0,-1 1 0 0 0,-13 54 0 0 0,3-20 8 0 0,11-37 988 0 0,27-44-837 0 0,-1-2 0 0 0,-2-1 0 0 0,23-24 0 0 0,-4 5-52 0 0,-27 26-81 0 0,-7 4-14 0 0,1 0 0 0 0,0 1 0 0 0,1 0 0 0 0,-1 1 0 0 0,1 0-1 0 0,1 0 1 0 0,-1 1 0 0 0,1 0 0 0 0,12-4 0 0 0,-21 8-12 0 0,12 11-18 0 0,-12-7 5 0 0,0 0 0 0 0,0 0-1 0 0,0 0 1 0 0,0 0 0 0 0,-1 1-1 0 0,1-1 1 0 0,-1 0 0 0 0,0 1-1 0 0,0-1 1 0 0,0 0 0 0 0,0 0-1 0 0,-1 6 1 0 0,0 4-19 0 0,1 7-33 0 0,5 34 0 0 0,-4-48 46 0 0,0 0 0 0 0,0-1 0 0 0,0 1 0 0 0,1-1-1 0 0,0 1 1 0 0,1-1 0 0 0,-1 0 0 0 0,1 0 0 0 0,0 0 0 0 0,7 9 0 0 0,-9-13 13 0 0,1-1-1 0 0,0 1 1 0 0,0-1-1 0 0,-1 0 1 0 0,1 1-1 0 0,0-1 1 0 0,0 0-1 0 0,0 0 1 0 0,-1 0 0 0 0,1-1-1 0 0,0 1 1 0 0,0 0-1 0 0,-1-1 1 0 0,1 1-1 0 0,0-1 1 0 0,2 0-1 0 0,-4 1 0 0 0,7-3 17 0 0,0-1-1 0 0,0 0 0 0 0,0 0 1 0 0,-1 0-1 0 0,0-1 0 0 0,1 1 0 0 0,8-11 1 0 0,-2 2 104 0 0,23-31 0 0 0,-13 12 55 0 0,37-39-1 0 0,-20 21-49 0 0,-40 49-166 0 0,1 1 32 0 0,-1 0 1 0 0,0 0-1 0 0,0 0 1 0 0,0 0-1 0 0,1 0 1 0 0,-1 0-1 0 0,0 0 1 0 0,0 0-1 0 0,0 0 1 0 0,1 0-1 0 0,-1 0 1 0 0,0 0-1 0 0,0 0 1 0 0,1 0-1 0 0,-1 0 1 0 0,0 0-1 0 0,0 0 1 0 0,0 0-1 0 0,1 0 1 0 0,-1 0-1 0 0,0 0 1 0 0,0 0-1 0 0,0 1 1 0 0,1-1-1 0 0,-1 0 1 0 0,0 0-1 0 0,0 0 1 0 0,0 0-1 0 0,1 0 1 0 0,-1 1-1 0 0,0-1 1 0 0,0 0-1 0 0,0 0 0 0 0,1 6-102 0 0,0 0 0 0 0,0 0-1 0 0,0-1 1 0 0,-1 1-1 0 0,0 0 1 0 0,-2 8-1 0 0,2-7-3 0 0,-1 1 0 0 0,1-1 0 0 0,1 1 0 0 0,0 9-1 0 0,2-4-4 0 0,-1-5 44 0 0,0 0 0 0 0,0 1 0 0 0,-1-1 0 0 0,-1 1 0 0 0,1 9 1 0 0,-2-16 69 0 0,1 0 0 0 0,0 0 1 0 0,0 0-1 0 0,-1 0 0 0 0,1 0 1 0 0,-1 0-1 0 0,0-1 0 0 0,0 1 1 0 0,1 0-1 0 0,-1 0 0 0 0,0-1 1 0 0,-1 1-1 0 0,1-1 0 0 0,0 1 1 0 0,0-1-1 0 0,-1 1 0 0 0,1-1 1 0 0,0 0-1 0 0,-1 0 0 0 0,1 1 1 0 0,-1-1-1 0 0,0 0 0 0 0,1 0 1 0 0,-1-1-1 0 0,0 1 0 0 0,0 0 1 0 0,0-1-1 0 0,-2 2 0 0 0,-7 1-242 0 0,-33 8-421 0 0,14-9-4243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29T16:20:42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5965 6710 131 0,'-2'3'176'0,"2"-3"-13"0,-5 3-18 0,5-3-13 16,-3 2-12-16,3-2-15 0,0 0-10 15,0 0-11-15,-5 3-7 0,5-3-9 0,0 0-10 16,0 0 0-16,0 0-3 0,10 2 1 0,-5-1-8 16,2 0-6-16,2-1 0 0,3 0-2 0,1-2-1 0,5 0-2 15,0 1-5-15,1-4-2 0,4 3-3 0,3-5 2 16,1 1-5-16,-6 3-5 0,1-2 1 0,-3-1-2 15,-2 1-1-15,-4 2-3 0,0-1-1 0,-1 1 0 16,-3 1 1-16,1-2-5 0,-5 2-1 16,2 1 2-16,-2 0-3 0,0 0 1 0,-5 1 0 0,8-2-10 15,-8 2-15-15,0 0-20 0,0 0-16 0,0 0-24 16,6 3-32-16,-6-3-26 0,0 0-20 0,-9 11-96 16,3-5-273-16,-2 1 121 0</inkml:trace>
  <inkml:trace contextRef="#ctx0" brushRef="#br0" timeOffset="222.77">5926 7035 83 0,'0'0'156'0,"0"0"-2"0,0 0-10 15,14 1-8-15,-14-1-15 0,16-2-2 0,-4-3-11 16,-1 0-17-16,3 1-3 0,3-3-7 0,2-2-10 15,-1 3-2-15,4-3-5 0,5 0-6 0,-3-2-9 16,-5 4-4-16,-1-1-9 0,-3 1 0 0,3-1-2 16,-5-2-5-16,-2 6-10 0,-2-4-10 0,-1 6-18 15,-4-2-19-15,2 0-31 0,-2-1-41 0,0 4-168 0,-8-5-289 16,4 1 127-16</inkml:trace>
  <inkml:trace contextRef="#ctx0" brushRef="#br0" timeOffset="23900.91">8931 4985 39 0,'7'-4'94'0,"-1"0"6"0,2 0-15 0,2 1-8 0,-1-4 15 16,1 3-3-16,-1-2 2 0,3-2-7 0,0 4-5 15,0-4 6-15,7 0-7 0,-5 0-2 16,4-1 0-16,0 1-5 0,1-2-9 0,-1 0-2 0,1 0-5 15,-1 3-5-15,-2-1-8 0,-1 1 1 0,-4 0-6 16,0 3-6-16,0-2-2 0,-2 2-1 0,0-2-8 16,1 3 1-16,-5-1-7 0,3 0 6 15,-3 0-2-15,-1 1 1 0,2 1-5 0,-2 1-3 0,0-3 1 16,-4 4-12-16,5-2-6 0,-5 2-6 16,4-3 0-16,-4 3-18 0,4-2-22 0,-4 2-9 0,0 0-20 15,0 0 2-15,0 0-11 0,0 0-28 16,0 0-93-16,0 0-227 0,-21 5 101 0</inkml:trace>
  <inkml:trace contextRef="#ctx0" brushRef="#br0" timeOffset="24267.92">8967 5091 90 0,'0'0'87'0,"8"0"-15"0,-8 0-3 16,13-5 2-16,-4 0-4 0,0 0 1 0,2-1-6 15,1 0-8-15,4-2 1 0,2 0 7 0,0-2-10 16,0 0-6-16,1 0 2 0,0-1-5 0,-2 2 11 16,1-1-7-16,-2 0-4 0,0 1-4 0,-1 0 6 15,-4 2-16-15,2 0 0 0,-4 2-6 0,4-3 2 16,-4 3 1-16,-3 0-8 0,7-1-5 0,-8 3 7 15,3-3-6-15,-3 3 1 0,-1-1-2 0,2 2-6 16,-2-2 3-16,1 1-2 0,-1 1 1 0,-1 0-8 16,-3 2 5-16,5-4 4 0,-5 4-5 0,4-2-8 15,-4 2-1-15,0 0-3 0,5-2-2 0,-5 2-12 16,0 0-6-16,0 0-8 0,0-5-3 0,0 5-4 16,0 0-7-16,0 0-8 0,0-3 0 0,0 3-7 15,0 0-5-15,0 0-15 0,-8-4-65 0,8 4-160 16,-5-2 71-16</inkml:trace>
  <inkml:trace contextRef="#ctx0" brushRef="#br0" timeOffset="24672.66">9229 4715 80 0,'-6'-1'97'15,"6"1"-17"-15,0 0-1 0,0 0-10 0,0 0-5 16,0 0-13-16,15 9 15 0,-11-8-10 0,1 0-2 0,5 2 7 16,1-3-6-16,0 1-1 0,2-1-8 0,0 0 2 15,2 0-11-15,3 0 6 0,1-1-5 16,4 0-1-16,4-2-4 0,1 3 4 0,1-1-9 15,1-1-12-15,-2 2 9 0,0 1-1 0,-5 0 1 0,4-1-3 16,-7 1-10-16,1 0-2 0,-2 2 7 16,-2 0-3-16,-5-2-5 0,1 2 1 0,-4-2 0 15,1 3-5-15,-2-1 0 0,-3 1 7 0,-1 0-6 16,0 1-4-16,-3 0 9 0,-1 3-1 0,-4 1 0 0,0 4 1 16,-1-3-1-16,-3 7-2 0,-3-3 0 0,-2 3 0 15,-1-1 2-15,-2 4-10 0,-2 0-22 16,5-5-24-16,-1 0-7 0,-4 4-34 0,4-4-15 15,0 0-101-15,-4-2-219 0,4-3 98 0</inkml:trace>
  <inkml:trace contextRef="#ctx0" brushRef="#br0" timeOffset="27257.67">6875 6281 168 0,'-1'3'169'0,"1"-3"-25"15,0 0-15-15,0 0-10 0,0 0-16 0,0 0-9 16,0 0-6-16,0 0-6 0,0 0-14 0,0 0-2 16,20-6-1-16,-11 1 0 0,4-1-4 0,5-1-11 15,-3-6 5-15,5 3-3 0,4-2-3 0,-1-4-2 16,0 0-4-16,4 2-3 0,-3 0-9 0,0-3 1 15,3 3-1-15,-3-2-4 0,-2-2-1 0,-4 6-11 16,0 1 4-16,-4 3 1 0,-4 2-7 0,0 0 3 16,-2 2-2-16,-3 0-2 0,-1 0-3 0,-1 1-2 15,0 1-12-15,0-2-6 0,-3 4-1 0,6-2-12 0,-6 2-13 16,3-2-20-16,-3 2-16 0,0 0-18 0,0 0-2 16,0 0-10-16,-9 14-22 0,3-6-108 15,-2 2-253-15,-3 3 111 0</inkml:trace>
  <inkml:trace contextRef="#ctx0" brushRef="#br0" timeOffset="27537.08">6850 6458 34 0,'0'0'115'0,"0"0"-8"15,0 0-5-15,0 0-3 0,0 0-7 0,25-8 2 0,-13 3-11 16,-1 0-1-16,1-1-4 0,4-6-3 0,1 4 3 15,2-2-1-15,5-5-5 0,2 1-7 16,-3-1 1-16,1 0-4 0,3-1-13 0,-4 3-4 0,0 0 3 16,-5 3-12-16,0-1-2 0,-4 0 2 0,1 2-7 15,-5 2-3-15,-2 2 0 0,0 0-3 0,-4 3 1 16,1-2-8-16,0 2 1 0,-1-1-2 0,0 1 1 16,-4 2-10-16,3-3-6 0,-3 3-11 0,3-2-23 15,-3 2-14-15,1-6-8 0,-1 6-14 0,3-5-12 16,-3 0-8-16,1 2 0 0,-1 3-16 0,-1-5-101 15,1 5-224-15,-5-8 99 0</inkml:trace>
  <inkml:trace contextRef="#ctx0" brushRef="#br0" timeOffset="27926.12">7141 6039 104 0,'0'0'151'0,"-4"-1"-18"15,4 1-13-15,0 0-13 0,0 0-11 0,0 0-9 16,0 0-21-16,8-6 2 0,-8 6-5 0,10-3-3 16,0 2-3-16,-1 0-5 0,2-2-2 0,0 0-6 15,2 2 2-15,-2-2-10 0,10 1 3 0,-2-3 1 16,0 4-3-16,1-2-4 0,7-1-1 0,1 0 3 15,-7 2-4-15,7-1-2 0,-6 2-8 0,-3 0-1 16,-6 1 0-16,1 0-4 0,-2 0 6 0,0 4-14 0,-2-2 6 16,0 1-3-16,-4 3 2 0,0 2 5 15,-1 0-7-15,-5 5 5 0,3 3-4 0,-5 1 2 16,1 2 0-16,-4 7-2 0,1-2 2 0,-5 3-7 16,-2-3 0-16,-3-2-2 0,3 4-12 0,-3-1-22 0,3-2-11 15,3-4-28-15,-1-1-10 0,2 0-20 16,-2-1-3-16,0 1-24 0,1-3-100 0,-2 1-242 15,2-5 107-15</inkml:trace>
  <inkml:trace contextRef="#ctx0" brushRef="#br0" timeOffset="77275.66">16709 6345 13 0,'0'0'75'0,"0"0"-9"16,0 0-7-16,0 0 6 0,0 0 3 0,0 0-8 15,0 0-2-15,0 0 2 0,0 0-8 0,0 0 2 16,0 0 1-16,0 0-4 0,0 0-5 0,0 0 2 15,0 0 3-15,0 0 3 0,0 0 2 0,0 0-7 16,0 0 1-16,0 0-6 0,0 0 7 0,0 0-1 16,0 0-7-16,0 0-4 0,0 0-5 0,0 0-1 15,0 0-1-15,0 0-4 0,0 0 2 0,0 0 0 16,0 0-3-16,0 0-2 0,0 0 2 0,0 0-3 0,0 0-3 16,0 0-5-16,0 0-2 0,0 0 6 0,7 9-1 15,-7-9 4-15,1 7 8 0,2-2-4 16,0 0 0-16,0 0-3 0,0 1 3 0,0 1 2 0,4 1-5 15,-2 5-1-15,0-5-1 0,-1 5-3 0,0-2 0 16,2 5 1-16,-2-2-2 0,1 2 0 0,-1-4-3 16,0 5-2-16,1-3 3 0,-3 3-2 0,1-4 0 15,0 4-2-15,2-2 1 0,-4 1-4 0,6 0 0 16,-4-5 4-16,1 2-4 0,0-1 5 0,0-1-5 16,0 2 6-16,-1-1-6 0,6 4 6 0,-6-5-2 15,3 5-2-15,-2-6 4 0,-4 1 0 0,5-1-2 16,-4 3-2-16,3 2 1 0,1-4 2 0,-4-2 0 15,2 2-3-15,1-1 1 0,-3 2-4 0,1-2 12 16,0-2-15-16,-1 0 4 0,2-2-3 0,-2 0 0 16,-1 0-1-16,0-3 0 0,3 0 1 0,-2 1-2 15,-1 0-2-15,0-4 1 0,0 5-3 0,0-5 2 16,0 5 1-16,0-3 1 0,0-2-3 0,0 6 2 16,0-6 1-16,1 4 1 0,-1-4-7 0,0 0-16 15,-1 4-19-15,1-4-31 0,-4 3-46 0,4-3-40 16,0 0-196-16,-9-1-378 0,9 1 167 0</inkml:trace>
  <inkml:trace contextRef="#ctx0" brushRef="#br0" timeOffset="77836.85">16410 6448 34 0,'0'0'132'0,"0"0"-12"16,-2 2-15-16,2-2-13 0,0 0 1 0,0 0-9 15,15 2-6-15,-5-4-9 0,-1 1-1 0,4 0 2 16,5-2-5-16,0-1-1 0,4-2 2 0,7 0-1 16,2-5-1-16,3 3 1 0,2-5-4 0,2 5-4 15,2-2 4-15,13-2-9 0,-14 2 0 0,8-3-5 16,-10 4-2-16,-1 0-6 0,-7-1-5 0,-1 4-3 15,-11 3 1-15,-4-2-5 0,-3 2 3 0,-1 0-8 16,1 2 1-16,-5-2 0 0,1 2-5 0,-3-3-29 16,0 2-42-16,-2-1-37 0,1-1-53 0,-2 4-140 15,-3-9-304-15,-1 6 135 0</inkml:trace>
  <inkml:trace contextRef="#ctx0" brushRef="#br0" timeOffset="90551.36">19297 6427 5 0,'0'0'195'0,"0"0"-18"0,-1-5-17 0,1 5-16 16,0 0-16-16,0 0-14 0,0 0-13 0,0 0-5 0,0 0 0 15,0 0 7-15,0 0 1 0,5 12 0 0,-1-6-8 16,0 3 1-16,-3 3 2 0,4 5-1 16,-2 7-8-16,-2 2 3 0,-1 3-7 0,3 3 0 15,-6 1-2-15,3 1-8 0,0-1-1 0,0 1-12 16,0 3-2-16,-1-3-6 0,0 2-6 0,-1-5-3 16,2-1-5-16,-2 0-4 0,-1-4-3 0,3-6-3 0,0-5-3 15,0-4 1-15,-1-1-7 0,-2-2 3 0,3-2-1 16,0 0-3-16,0-1 8 0,0 0 13 0,0-5 7 15,0 2 0-15,0-2-1 0,0 0-8 0,0 0-2 16,-5-13-5-16,4 5-2 0,-3-3-4 0,-1-6-2 16,1-1-7-16,-1-1 2 0,4-8-4 0,-3 4-4 15,1-3 1-15,2 2 4 0,-3 0-10 0,4-4-2 16,-1-1 2-16,-2 1 0 0,-2 1 0 0,2-2-2 16,0 1 0-16,-1 0-1 0,2-2-5 0,-2 0 7 15,1 4-4-15,-1-1 3 0,2 2-7 0,-1 5 3 16,3 0 0-16,-1 2-3 0,2 0 5 0,4 1-4 15,-5 1-1-15,5 1 0 0,3-1-1 0,-1 1-3 16,1 0 3-16,5-2 1 0,-4 3 0 0,4 2 6 16,-4 1-10-16,4 0 4 0,2 1 1 0,-2 0-3 15,2 0-2-15,-5 3 6 0,3-1 0 0,-1 1-3 16,2 0 1-16,4 2 5 0,-7 0-6 0,3 0-1 16,-4 2 4-16,4-1-16 0,-5 1-1 0,3 3-11 15,-6-3-9-15,3 2-13 0,-4-1-14 0,2 1-9 16,-7 1-28-16,10 0-19 0,-4 0-13 0,-6 0-18 15,9 3-25-15,-5-2-20 0,0 2-22 0,-4-3-152 16,1 6-399-16,-1-1 177 0</inkml:trace>
  <inkml:trace contextRef="#ctx0" brushRef="#br0" timeOffset="90740.95">19278 6634 132 0,'0'0'219'0,"0"0"-19"0,0 0-23 0,0 0-13 16,17-3-21-16,-7-2-13 0,2 0-9 0,7-2-16 15,-1 0-18-15,10-3-12 0,1-2-32 0,1 1-43 16,4 1-40-16,-1-2-42 0,4 2-63 16,-2-2-77-16,1 2-240 0,1 1 107 0</inkml:trace>
  <inkml:trace contextRef="#ctx0" brushRef="#br0" timeOffset="91448.14">21375 6361 143 0,'0'0'206'0,"0"-3"-18"0,0 3-7 0,0 0 3 15,0 0-5-15,8 10-13 0,-8-6-14 0,5 9 5 16,0 2 2-16,2 5-9 0,-1 7-14 0,-1-1-5 15,-1 1 3-15,1 3-11 0,0 1-5 0,-1-1-1 16,-3 1-16-16,3 1-2 0,-4 0-12 0,0-2-7 16,-1-1-3-16,-2-3-6 0,3-2-10 0,-4-5 5 15,3-1-9-15,-1-6-2 0,0-1-12 0,2-1-3 16,-1-3 3-16,1-1 9 0,0-1 7 0,-5-2 8 16,5 0 11-16,0-3 11 0,-4 3-22 0,4-3-2 15,0 0-4-15,0 0-1 0,-9-18-11 0,9 9-2 16,-6-12 1-16,1-4-17 0,-2-2-2 0,6-4-5 15,-3 1 3-15,4-3-7 0,-2 0-2 0,0 2-6 16,2-5 6-16,2 2-9 0,0 1-2 0,-2 1 3 0,2 0-1 16,-2-1 0-16,2 4-1 0,1 0-3 0,2 4-5 15,-3 6 3-15,1 0 3 0,-1 1-2 16,2 1-3-16,3 1-4 0,-1-1 3 0,4 1 0 16,0 3-2-16,2-2 0 0,2 4-2 0,-1-1 5 0,1 1-5 15,-4 0 3-15,3 5-1 0,-2 1-6 0,0 0 0 16,1-3 2-16,-1 6-12 0,-1-3-22 0,1 3-19 15,1-1-18-15,-2 1-22 0,1 2-28 0,-2 0-28 16,-1 4-34-16,2-2-34 0,-5-1-35 0,3 4-56 16,-8-1-169-16,5 2-524 0,-5 0 232 0</inkml:trace>
  <inkml:trace contextRef="#ctx0" brushRef="#br0" timeOffset="91616.69">21402 6549 2487 0,'-18'12'129'0,"8"-5"-45"0,1 2-53 0,3-4-17 16,-1-1-6-16,4 1 6 0,0-1-5 0,0-1-1 16,3-3 3-16,0 0-2 0,0 0 1 0,18-3 0 15,0-8-3-15,10-2-16 0,8-3-25 0,10-8-26 16,9-1-44-16,1 0-26 0,3-2-38 0,5 5-220 16,-4 0-420-16,28-6 186 0</inkml:trace>
  <inkml:trace contextRef="#ctx0" brushRef="#br0" timeOffset="92314.19">24009 6465 32 0,'0'0'257'0,"0"0"-21"15,0 0-17-15,0 0-6 0,0 0-10 0,0 0-17 16,0 0-8-16,5 13-5 0,-2-2-11 0,-2 3-11 15,-1 3-6-15,0 1-7 0,0 1 1 0,0 10-14 16,-1-2-10-16,-3 3-6 0,0 3-8 0,-1-2-3 16,0 3-4-16,1 1-4 0,2-1-6 0,-1-4-12 15,1 2 0-15,-4-3-10 0,5-5-9 0,-3-9-2 16,4-3-4-16,-3-1 1 0,1-4 5 0,1 0 12 16,1-2 20-16,0-1-8 0,-1-1 13 0,1-3-15 15,0 0-7-15,0 0-4 0,-7-17-9 0,5 2 11 16,1-10-22-16,1-5 2 0,0-1-14 0,2-4 1 0,3-11-6 15,-1 10-7-15,2 2 2 0,-1-14-1 16,-1 16 1-16,-2-1-7 0,0-2-2 0,3-1 1 16,-1 4-6-16,0 0-6 0,0 3 12 0,0 2-7 15,3 0-2-15,-5 8 2 0,5 1-4 0,1 2-3 0,-1 1 2 16,5 1-3-16,0 0-2 0,2 1-4 16,0 0 6-16,2 0 4 0,0 4 6 0,0 0-9 0,0 0 9 15,1 1-15-15,1-1-5 0,-4 3-15 0,-2 3-24 16,3-2-17-16,-2 1-17 0,-2 3-19 0,1-1-13 15,-3 2-18-15,0 1-30 0,-3-1-28 0,1 2-19 16,-2 2-28-16,0-1-23 0,-1 2-247 0,-4 2-552 16,-4 1 245-16</inkml:trace>
  <inkml:trace contextRef="#ctx0" brushRef="#br0" timeOffset="92488.24">23963 6651 113 0,'-3'5'245'0,"0"-1"-11"0,0-2-18 16,1 1-20-16,2 0-16 0,0-3-16 0,0 0-14 16,11-1-17-16,0-3-11 0,10-3-7 0,10-3-15 15,5-3-16-15,14-5-41 0,4 0-42 0,5-1-34 16,-1-2-57-16,29-6-52 0,-35 12-164 0,11-3-330 16,-7-1 146-16</inkml:trace>
  <inkml:trace contextRef="#ctx0" brushRef="#br0" timeOffset="93145.96">26330 6446 112 0,'3'-3'231'0,"-3"3"-20"0,0 0-27 16,4-2-18-16,-4 2-6 0,0 0-1 0,4 8-3 16,-2 2-7-16,-1 1-4 0,1 5-3 0,-2 4-2 15,-3 5-2-15,-1 1-1 0,-1 3-6 0,-3 3-3 16,3 0-7-16,-2 3-6 0,-1 10-5 0,0 1-4 15,2-12-5-15,-2-1-13 0,3-2-10 0,-1-1-7 16,2-3-7-16,-1-8-2 0,2-1-4 0,-1-6-2 16,4-3 4-16,-3-1 5 0,0-1 19 0,3-1 14 15,-4-2 9-15,4-2 13 0,0-2-32 0,0 0-9 16,0 0-3-16,-10-18-6 0,6 6-17 0,3-9-1 16,-2-6-5-16,2-4-7 0,1-3 0 0,1-12-9 0,2 0-3 15,2-1 1-15,-4 11-5 0,7-11-1 16,-3 12-6-16,1 4-3 0,2-4-1 0,-3 4-4 0,3 0 3 15,1 2-4-15,-2 1-2 0,2 3-1 0,2 1 5 16,3 1-8-16,-4 9 0 0,4 0-2 16,-3 1 0-16,5 2 0 0,-1 0-2 0,2 0 1 0,-1 4 4 15,2-5-4-15,0 6 6 0,3-1-32 0,-2 0-8 16,0 0-21-16,1 2-5 0,-3-1-21 0,-2 5-16 16,-2-2-26-16,-3 3-22 0,-1 0-18 0,0 3-20 15,-4-2-28-15,2 5-27 0,-5-2-30 0,-1 4-254 16,-4 5-568-16,-5 1 252 0</inkml:trace>
  <inkml:trace contextRef="#ctx0" brushRef="#br0" timeOffset="93303.54">26183 6745 90 0,'-5'5'230'16,"1"-2"-4"-16,2 2-15 0,-1-3-19 0,3 2-21 15,0-4-16-15,0 0-9 0,0 0-13 0,18-5-15 16,6-7-14-16,8-1-13 0,4-3-8 0,16-5-39 15,7-2-49-15,24-7-59 0,-19 8-55 0,24-3-182 16,-1-1-327-16,-23 8 145 0</inkml:trace>
  <inkml:trace contextRef="#ctx0" brushRef="#br0" timeOffset="94007">28651 6352 67 0,'0'0'198'0,"0"0"-23"0,-1-3-16 0,1 3-15 16,0 0 4-16,0 0-2 0,0 0-4 0,4 15-1 15,-4-5-3-15,-3 4-12 0,3 4-1 0,-1 4-1 16,-4 6 3-16,-2-1-10 0,-2 3 1 0,-1 1-10 16,1 4-5-16,-1-4-4 0,-1 2-8 0,1-4-7 15,1 1-4-15,-1-3-7 0,3-2 0 0,0 2-12 16,3-12-8-16,-3 0-3 0,0 1-3 0,5-6-5 15,-1-1 13-15,1-5 10 0,-1 2 9 0,2-2 5 16,-2-2 0-16,3-2-8 0,0 0-10 0,-6-8-1 0,5 1-4 16,-2-5-4-16,4-5-9 0,2-8-8 15,-1-4-2-15,2-3-4 0,0-2-7 0,3-1-3 16,3-11 11-16,-1-3-12 0,-3 16-3 0,1-3 0 16,3 3-4-16,-3-3 5 0,1 2-10 0,-3 5 1 0,5-2-1 15,-1 5 0-15,-4 7-1 0,3-6 3 0,6 3-6 16,-5 5 0-16,4 1-4 0,1 1 3 15,1 3-4-15,1-2 1 0,0 3 2 0,7-5 0 16,-4 5-3-16,-2-1-2 0,2 3 4 0,0-1-1 0,-1 4-1 16,4 2 0-16,-5-5-2 0,0 4-10 15,-4 4-19-15,1 1-10 0,-1-1-10 0,0-3-33 0,-3 4-16 16,-2 1-17-16,-2 3-20 0,2-3-22 16,-2 3-18-16,-3 0-18 0,-1 3-23 0,0 0-40 0,-7 4-155 15,-1-1-449-15,-4 2 198 0</inkml:trace>
  <inkml:trace contextRef="#ctx0" brushRef="#br0" timeOffset="94175.57">28549 6604 191 0,'-3'5'242'0,"1"-3"-11"16,0 1-20-16,2-3-14 0,0 0-25 0,0 0-15 15,0 0-15-15,27-7-19 0,-9-2-8 0,13-3-16 16,2-1-28-16,2 1-37 0,18-6-42 0,-2 1-41 15,4-1-39-15,5 1-63 0,-1 2-131 0,6-2-305 16,-1 4 136-16</inkml:trace>
  <inkml:trace contextRef="#ctx0" brushRef="#br0" timeOffset="94912.43">31017 6485 90 0,'0'0'201'0,"2"-3"-22"0,-2 3-11 16,0 0-4-16,0 0-15 0,0 0 0 0,4 13 1 15,-4-2 0-15,0 1-8 0,0 5-5 16,-4 2 8-16,-2 7-4 0,-3 1-9 0,-4 4 0 0,0 0-8 16,1 2-5-16,-4 13-9 0,-2-1-7 0,7-14-4 15,-2 1-6-15,0 0-8 0,0-1-4 0,2-1-8 16,2-7-7-16,1-3-10 0,3-3 0 0,0-5 0 15,0-1 0-15,3-4 8 0,0 1 20 0,0-3-1 16,2-1 13-16,-3-2 6 0,3-2-6 0,0 0-10 16,0 0-9-16,-8-11-7 0,6-2-8 0,-1-5-6 15,2 0-3-15,1-12-4 0,0 2-8 0,1-5-4 16,3-1-7-16,1 0-6 0,0 1 2 0,2-13-4 16,-1 11-2-16,2 0-5 0,-3 2 2 0,3 1-6 15,2-1 5-15,-1 2-1 0,0 2-11 0,0 3 2 16,-1 1-2-16,3 1-3 0,0 1 2 0,3 6 6 15,-5 2-7-15,7 0-1 0,-1 0 9 0,5-4-13 16,6 6 2-16,-3-1 4 0,1 3-11 0,2 1 9 16,1 1-3-16,-2-2-1 0,3 3-3 0,-7-1 3 15,-1 5 1-15,2-1-1 0,-5-1-3 0,-3 3-7 16,-2-1-15-16,0 3-7 0,-2-1-13 0,-2 1-12 16,-2-2-21-16,2 2-11 0,-2-1-22 0,-1 2-15 15,-5 0-12-15,9 3-26 0,-5 0-20 0,-2-1-32 16,-1 0-12-16,1 4-21 0,-2 1-18 0,-2-2-163 15,-1 0-470-15,-1 5 208 0</inkml:trace>
  <inkml:trace contextRef="#ctx0" brushRef="#br0" timeOffset="95122.87">30859 6729 74 0,'-1'2'224'15,"0"1"-10"-15,1-3-18 0,-3 1-20 0,3-1-12 16,0 0-7-16,8 3-8 0,0-3-11 0,4-2-13 16,9 0-4-16,8-2-13 0,5-3-17 0,1 0-5 0,2 0-10 15,-1 1-10-15,1-3-5 0,-2 2-18 0,2 0-37 16,-3-1-32-16,-2 0-41 0,-1-2-50 16,-3 1-37-16,-4-1-165 0,-6 4-345 0,-4-1 153 15</inkml:trace>
  <inkml:trace contextRef="#ctx0" brushRef="#br0" timeOffset="129050.44">17441 8447 99 0,'5'1'114'0,"-5"-1"-12"0,8-1-10 0,-8 1-17 0,9-2 6 16,-3-4-17-16,0 3 1 0,3-4-5 0,-1 0 4 15,1-2-5-15,1 0-2 0,-3-1-5 0,6-5 3 16,-3 1-10-16,2-1 2 0,-2-2-6 0,7-3 1 16,-3-4-3-16,1 3-6 0,2-4 6 0,1-2-5 15,-3-3-2-15,4 0 1 0,-2-1-4 16,-1 0-2-16,3 1-1 0,-2 1-1 0,-3 1-11 15,-1 1 5-15,-4 1-2 0,1 1-2 0,-2 0 4 0,-2-1-5 16,-2 3-7-16,2-2 4 0,-2-2 3 0,-4 2-2 16,-1 0 0-16,1 0-11 0,-1 5 2 0,-1-6 4 15,-1 2 3-15,0 6-4 0,1 0 1 0,-1 0-2 16,-2 0-3-16,0 0 6 0,-3 2-5 0,-1-3 2 16,0 4-5-16,0-1 8 0,-1-1-7 0,1 3-1 15,-3 1 3-15,1-2-1 0,-2 4 3 0,2 0-3 16,1 1 3-16,-1 2-4 0,2-3-1 0,-1 2-1 15,0 0-2-15,1 2 2 0,-1-2 1 0,2 3-4 16,-1-1 6-16,4 3-2 0,-1-1 1 0,1 3-2 16,1-1 1-16,1 0 1 0,-1-1-1 0,4 4 1 0,-5-2-2 15,5 2-2-15,-4-2 0 0,4 2 0 16,0 0-3-16,-2-3 1 0,2 3 0 0,0 0 3 16,-8-1-3-16,8 1 4 0,0 0-3 0,0 0 4 0,-5 5-2 15,5-5 1-15,-4 3-2 0,4-3 3 0,-4 7 3 16,3-6-6-16,-3 2 1 0,3 2 0 0,-2 0-1 15,-3 1 2-15,2 0 4 0,0 2 1 0,-1-2-7 16,1 5 4-16,-1-3-1 0,-1 4 0 0,0-1-2 16,0 1-1-16,1-1 2 0,-3 2 0 0,1-1 0 15,3-1 1-15,-4 0 2 0,3 0-4 0,-2-2-1 16,-1 2 6-16,3-1-3 0,1-3-2 0,0 0 7 16,0-3-3-16,2-1-3 0,-1 4 5 0,2-5 3 15,1-2-3-15,-5 4-1 0,5-4 4 0,-1 2 1 16,1-2 3-16,0 0 6 0,0 0 2 0,0 0-3 15,0 0-4-15,0 0 1 0,0-13 0 0,3 9-5 16,-1 0-1-16,-1 0 2 0,1-2 2 0,1-1-2 16,0 3-1-16,0-6 1 0,1 1 3 0,0-2-4 15,0 0 1-15,2 0-1 0,-3 0 1 0,1 1 16 16,0-3-1-16,-2 3-4 0,1 0-2 0,-2 3 2 16,4-4 1-16,-5 6 2 0,1-2 3 0,1-1-3 15,0 4 2-15,1-1-5 0,-3-2-4 0,2 2 0 0,-2 1-3 16,1 1 0-16,-1 3-1 0,2-6-4 15,-1 2 1-15,-1 4-2 0,1-3-1 0,-1 3-2 16,0 0-1-16,2-4 0 0,-2 4 1 0,2-2-4 16,-2 2 0-16,0 0 0 0,5-2 3 0,-5 2-3 0,8-1 0 15,-8 1 3-15,10-1-1 0,-2 1-2 0,-2-1 13 16,2 1-9-16,3-1-2 0,1 2 5 0,-3-1-6 16,6-1 0-16,-2 1-2 0,1 0 0 15,-1 1 1-15,5-1 3 0,0 0-1 0,-4 0-1 0,-1 0-6 16,-1 1-15-16,1-2-13 0,-3 1-25 0,-1 0-23 15,-1-1-29-15,-3 0-42 0,0-1-164 0,-1 0-342 16,-4-1 152-16</inkml:trace>
  <inkml:trace contextRef="#ctx0" brushRef="#br0" timeOffset="132575.96">16753 8496 53 0,'0'-5'165'0,"0"5"-16"0,0 0-12 16,0 0-11-16,0 0-12 0,0 0-7 0,0 0-15 15,0 0-11-15,0 0-16 0,0 0 3 0,0 0-12 16,0 0-2-16,0 0-4 0,0 0-12 0,4 11 0 15,-4-3-6-15,0 3-2 0,2 1-1 0,-2 6-4 16,4 7 1-16,-5 4 14 0,2 2 1 0,-2 2-2 16,1 15-2-16,0-2 11 0,0-10-2 0,0 9-3 15,-1 1 3-15,1-10-2 0,-2 1-1 0,4 8-4 16,-1-10 1-16,-1 0 2 0,1-3-3 0,2 0-5 16,-2-2 0-16,-1-1-2 0,0-9-2 0,0-3 0 15,0-2-6-15,0-1 0 0,0-2-3 0,0-4-2 16,0-3-2-16,0 2 2 0,0-3-3 0,1 1 3 15,-1 1-1-15,0-6 2 0,-1 4-3 0,2-1-3 16,-1-3-17-16,0 0-51 0,0 0-44 0,0 0-54 0,0 0-60 16,0 0-121-16,-9-15-359 0,8 7 160 0</inkml:trace>
  <inkml:trace contextRef="#ctx0" brushRef="#br0" timeOffset="133465.49">16501 8575 58 0,'-4'4'149'0,"4"-4"-10"0,0 0-12 0,0 0-12 16,0 0-8-16,0 0-5 0,0 0-5 0,0 0-9 15,0 0-2-15,0 0-2 0,20-3 0 0,-12 1-6 16,4-1-6-16,3-4-6 0,4 3-5 0,2-3-5 16,9-3-8-16,5 0 0 0,1-2-1 0,12-1-6 15,5-2-4-15,3 3 0 0,-5-3-4 0,-11 8-3 16,-2-2-3-16,-1 2-2 0,-4 2-2 0,-7 0-3 15,-6 2-1-15,1-1-1 0,-11 2 0 0,2 0-1 16,-1 0 3-16,-6 1-3 0,2 0-1 0,-4 0-2 16,0-3-9-16,1 2-31 0,-4 2-36 0,1-4-34 15,-1 4-39-15,0 0-167 0,0 0-327 0,0 0 144 0</inkml:trace>
  <inkml:trace contextRef="#ctx0" brushRef="#br0" timeOffset="139143.12">19364 8341 33 0,'0'0'127'0,"-2"-6"-9"0,2 6-2 15,0 0-12-15,0 0-11 0,0 0-4 0,0 0-14 16,0 0 1-16,0 0-10 0,0 0-1 0,0 0-7 16,0 0-6-16,0 0-7 0,0 0 0 0,9 12-3 15,-5-6-5-15,-2 1-2 0,2 4 21 0,1 4-3 16,0 4 0-16,0 5-8 0,-3 3-13 0,1 5 7 15,1 2-4-15,-3 0-10 0,0 14 5 0,2-11 4 16,-3-1-1-16,2 10-4 0,-2-13-5 0,-1-1 5 16,0 0-6-16,2-2-1 0,-1-4 1 0,0-5-6 15,0-2 2-15,-1-2-3 0,2-4 2 0,-1-3 5 16,1-1 13-16,-2-3 9 0,1 3 20 0,1-4 14 16,-1-2 4-16,2 2 7 0,-2-5 0 0,0 4-10 15,0-4-4-15,0 0-7 0,0 0 0 0,-9-12-2 0,6 6-7 16,-2-5-8-16,1-1-3 0,0-4-6 15,-1 0-4-15,2-1-5 0,0-2 0 0,2-6-5 16,-3 0-6-16,2-1 1 0,0-2-5 0,-2 2-1 0,1 0-2 16,1 0-2-16,2-2-1 0,-1-1-2 0,-1 0-2 15,2 0-2-15,2-2-1 0,-2 2 2 0,1-1-4 16,-1 3 0-16,5-1 3 0,-4 1-1 0,3 3-4 16,0 5 5-16,0 1-6 0,0 1-2 0,3 0 1 15,1 0-2-15,1 0 1 0,1 3 2 0,0 1-3 16,3 0-1-16,1 0 2 0,-1 2 6 0,1 1-6 15,-4 2-1-15,3-3 1 0,1 5 0 0,-1 0 1 16,0 0 0-16,2 0 1 0,-3 1-2 0,-1 3-2 16,-1-3 0-16,2 4 1 0,-2-1-4 0,-2 2-8 15,-2 0-13-15,3 0-2 0,-1 2-11 0,-3-1-13 16,3 2-12-16,0-1-11 0,-3-1-17 0,1 4-17 16,0-2-8-16,1 0-16 0,1 1-15 0,-4 0 4 15,0 1-27-15,0 0-8 0,-3 0-139 0,0 0-347 16,-1-1 154-16</inkml:trace>
  <inkml:trace contextRef="#ctx0" brushRef="#br0" timeOffset="139351.6">19361 8695 106 0,'-1'2'164'0,"1"-2"-18"0,0 0-13 15,0 0-12-15,0 0-12 0,0 0-13 0,17-3-9 0,-6-2-1 16,6-3-11-16,8-4-10 0,7-3-6 0,1 2-7 16,5-1-20-16,14-8-37 0,1 3-29 15,1-5-31-15,5 1-31 0,-8-2-93 0,-2 2-204 16,-2-9 90-16</inkml:trace>
  <inkml:trace contextRef="#ctx0" brushRef="#br0" timeOffset="140938.67">20225 8305 34 0,'9'-15'139'0,"4"0"-8"0,2-8-8 0,4-3-5 15,3-2-3-15,-1-2-6 0,9-12-8 0,-7-1-6 16,2-1-7-16,-1-2-10 0,-2-1-5 0,-1 0-10 15,-4 0 1-15,-2-3-7 0,-7 4-9 0,2-2-3 16,-7 15-1-16,-2 2-10 0,-1 1-1 0,-1 2 0 16,-6 3-2-16,1 7-6 0,-3-4-3 0,-2 7 0 15,2 0-5-15,-3 2-2 0,-1 2 0 0,-2 3-4 16,1-3 3-16,-3 3-4 0,3 0-1 0,0 4-2 16,4-1 2-16,-3-1 0 0,4 3-7 0,-1-3 1 15,6 5 0-15,-4-2 0 0,5 1 0 0,-3-1 6 0,3 1-8 16,3 2 1-16,-10-3 3 0,4 1-1 0,6 2-4 15,-5-2 2-15,5 2-3 0,-5-2-4 16,5 2 3-16,-3-2-2 0,3 2 2 0,0 0-1 0,-5-1 2 16,5 1-1-16,0 0 0 0,0 0 2 0,-6-3-2 15,6 3 0-15,0 0 3 0,0 0-2 0,0 0-2 16,0 0 0-16,0 0-1 0,0 0-3 0,0 0 2 16,-5 8-1-16,2 1 3 0,1 0-5 0,-3 2 5 15,-2 3 3-15,5 0 2 0,-6 2-4 0,2-1 3 16,1 1-3-16,1-2 4 0,-1 2-2 0,-3-3-1 15,4 3 1-15,-1-6 0 0,1 0 0 0,0-4 2 16,-1 0 4-16,3-2-6 0,0 0 15 0,2 1 27 16,-2-3-5-16,2-2-4 0,0 0 4 0,0 0 1 15,0 0-5-15,0-11 0 0,4 0-2 0,-2-2-3 16,7-5-2-16,-1-5 0 0,2-4-3 0,2 2-2 16,-1-1-4-16,0 2-1 0,1-2 2 0,0 2-7 15,-4 8 0-15,0-1 1 0,1 1-5 0,-2 2 1 16,0 3 0-16,3-2-1 0,-1 5-4 0,2 0-11 15,-1 1-20-15,0 1-22 0,5 0-30 0,-2 2-27 16,8 0-23-16,-5 1-32 0,-2 2-137 0,4 1-325 16,1 1 144-16</inkml:trace>
  <inkml:trace contextRef="#ctx0" brushRef="#br0" timeOffset="142206.74">21768 8255 138 0,'0'0'149'0,"1"-6"-13"0,-1 6-14 15,1-4-13-15,-1 4-12 0,0 0-10 0,0 0-6 16,0 0-12-16,0 0-5 0,5 13-12 0,-3-3-4 15,2 7 1-15,-3 8-7 0,0 4 1 0,2 3-1 16,-1 2 7-16,1 12 1 0,-1 2 6 0,-2-3-4 16,0 2-4-16,0 0-7 0,1-11 1 0,-2-2-3 15,1-1-3-15,-1-3 0 0,0-2-4 0,-2-9-6 16,-1-1 4-16,3-1 11 0,0-7 18 0,0 1 20 16,-1-5 16-16,1 0 2 0,0-2-4 0,1-4-5 15,-4 0 3-15,4 0-12 0,-5-16-4 0,1 2-9 16,0-7-7-16,-2-8-5 0,1-3-6 0,2-14-2 15,2-1-8-15,1-2-4 0,0 14-3 0,1-11-6 16,2 9-1-16,0-9-3 0,-3 12-1 0,3 2 2 16,1 1-7-16,0 2-4 0,-2 3 0 0,1 1 0 15,-1 6-2-15,0 3-1 0,0 0-3 0,2 0 1 16,-1 4-4-16,2 2 0 0,2-1-14 0,-2 1 3 16,2 1-2-16,2 0 6 0,2 0-2 0,-1 1 2 0,8 0 1 15,-4-1 0-15,4 1-2 0,0 1 2 0,0 0 0 16,-1 0 2-16,-1 2-4 0,-3 1 8 15,0 1-27-15,-2-1-13 0,-4 2-17 0,2 2-18 0,-3-1-23 16,1 4-10-16,-4-1-11 0,1 2-10 0,0 2-25 16,-1-2-26-16,0 4-40 0,-8-1-110 0,4 3-356 15,-1-1 158-15</inkml:trace>
  <inkml:trace contextRef="#ctx0" brushRef="#br0" timeOffset="142378.28">21659 8598 67 0,'-4'2'166'0,"4"-2"-7"16,0 0-19-16,0 0-16 0,0 0-1 0,27-13-21 15,-9 5-11-15,5-4-4 0,6-1-12 0,2-2-8 16,2 1-4-16,13-7-28 0,2 1-24 0,3 1-43 16,4 3-26-16,2 3-49 0,-20 1-79 0,19-1-201 15,-6 2 90-15</inkml:trace>
  <inkml:trace contextRef="#ctx0" brushRef="#br0" timeOffset="143142.79">22501 8451 18 0,'9'-13'142'0,"3"-1"5"16,-2 0-12-16,0-4-8 0,3-5-12 0,4-1-4 15,-3-6-10-15,2 1-9 0,0-2 2 0,5-16-11 16,0 2-4-16,-3-5-11 0,0 1-6 0,-3-3-3 16,-5 2-6-16,0 3-5 0,-4 13 1 0,-3 1 0 15,2-1-7-15,-5 2-3 0,-2 0-9 0,-2 5-2 16,0-1-2-16,3 4-3 0,-3 5 1 0,0 2-4 0,-4 0-4 15,2 2 0-15,1-2-3 0,-1 5-2 0,1 1 4 16,-2 0-3-16,3-1-7 0,-3 1 5 16,3 3-2-16,1 1-5 0,-1 0 3 0,2 2 1 0,-1-1-2 15,1 2-2-15,0 1 7 0,0-1-4 0,2 4-5 16,-3-6 3-16,3 6-4 0,-3-3 2 16,3 3 1-16,-2-4 1 0,2 4 1 0,0 0 1 15,-2-4-3-15,2 4 2 0,0 0 0 0,-3-3-6 0,3 3 2 16,0 0 3-16,-2-4-1 0,2 4 2 0,-3-3 0 15,3 3-7-15,-3-3 7 0,3 3-4 0,-3-3-1 16,3 3-3-16,-7-3 8 0,7 3-6 0,-10-2-2 16,4 0 4-16,1 0-3 0,-6-1 1 0,0 2 0 15,1-2 3-15,-1 2-2 0,1-2-5 0,-3 3 1 16,4-2-1-16,-1 2 3 0,5 0 1 0,5 0 0 16,-13-1 0-16,13 1-6 0,-9 1 1 0,9-1 7 15,-7 1-6-15,7-1-3 0,-7 2 4 0,7 1 0 16,0-3 3-16,-5 3-4 0,3 0 3 0,0 2-6 15,-1 1 4-15,0-4-3 0,2 2 13 0,-2 2-8 16,3-3 0-16,-4 2-8 0,2-1 11 0,-1 1-2 16,2-1-2-16,-2 0 3 0,3 1 0 0,-2-1-3 15,2-4 2-15,-2 4 1 0,1 0 0 0,1-4 4 16,-1 4-2-16,1-4-3 0,0 0 3 0,-1 4-10 16,1-4 8-16,0 0 5 0,-2 5 5 0,2-5 5 15,0 0 14-15,0 0 2 0,0 0 0 0,0 0 1 16,0 0-3-16,0 0-2 0,0 0-5 0,-2-16 0 15,4 12 3-15,0-1-10 0,-2 0 3 0,1-2-1 16,3-2-5-16,0 1 2 0,-1-2-2 0,3 2-3 0,-1-1 0 16,-1 2-2-16,4 0 0 0,0-1 0 0,-1-1-5 15,0 4 2-15,6-1-3 0,-4 1 0 16,0 2 1-16,2 0-1 0,-2-1 1 0,4 0-1 16,-4 3-15-16,1 1-39 0,2-1-23 0,-2 2-15 0,2 0-31 15,-1 2-40-15,-1-1-150 0,2 1-338 0,-1-2 149 16</inkml:trace>
  <inkml:trace contextRef="#ctx0" brushRef="#br0" timeOffset="146237.07">24675 5057 19 0,'19'-1'102'0,"-11"-1"-7"16,0 1-4-16,3-1-16 0,1 0 18 0,2-2-13 15,-1 1 3-15,-2 0-16 0,6-3 2 0,-2 1-1 16,3-1-10-16,0 0-10 0,0-1-12 0,2 2 4 15,-2-1-3-15,1-1-9 0,-5 4 14 0,0 0-10 16,-2-1-4-16,-1 0-13 0,0 2 6 0,-5 0-7 16,0 1 1-16,-1-1 0 0,0 2-9 0,-5 0-8 15,7-1-22-15,-7 1-7 0,0 0-16 0,0 0-6 16,0 0-24-16,-3 8-19 0,-2-3-63 0,-5-1-170 16,1 1 75-16</inkml:trace>
  <inkml:trace contextRef="#ctx0" brushRef="#br0" timeOffset="147037">24666 5198 42 0,'0'0'91'0,"13"-2"-5"0,-13 2-8 15,15-4-8-15,-7 2-7 0,1-2 17 0,1 2-13 16,-1-1 3-16,0-2-16 0,4 1 1 0,-3 0-5 15,5-3-6-15,-4 4-7 0,0-1 1 0,1-1-9 16,-3 1 7-16,-3 1-2 0,0 2-6 0,1-1 6 16,-2 0-8-16,-1 1 2 0,1-1-5 0,-1-1-8 15,-4 3 2-15,4-2-10 0,-4 2 3 0,0 0 0 16,5-2 9-16,-5 2 1 0,0 0-12 0,7-2 1 16,-7 2 2-16,0 0-5 0,0 0-1 0,0 0 2 15,0 0-2-15,0 0-1 0,0 0-8 0,0 0 8 16,0 0 9-16,0 0-16 0,0 0 9 0,0 0-2 15,5-2 1-15,-5 2 2 0,0 0-3 0,0 0 4 16,0 0-7-16,0 0 0 0,0 0 7 0,0 0-10 16,0 0 10-16,0 0 0 0,0 0-12 0,0 0 5 0,0 0 2 15,0 0 1-15,0 0-5 0,0 0 10 16,0 0-10-16,0 0 0 0,0 0-1 0,0 0 4 16,0 0 4-16,0 0-5 0,0 0 1 0,0 0 0 15,0 0-2-15,0 0 2 0,0 0-2 0,0 0-6 0,0-2 4 16,0 2 5-16,0 0-1 0,0 0-1 0,0 0 1 15,0 0-4-15,0 0 3 0,0 0 2 16,0 0-5-16,0 0-1 0,0 0 4 0,0 0-3 16,0 0 4-16,0 0-3 0,0 0 1 0,0 0 6 15,0 0-11-15,0 0 5 0,0 0 5 0,0 0-5 0,0 0 2 16,0 0-1-16,0 0-1 0,0 0-4 0,0 0 8 16,0 0-7-16,0 0 3 0,0 0 0 0,0 0 5 15,0 0-9-15,0 0 4 0,0 0 3 0,0 0-10 16,0 0 10-16,0 0-6 0,0 0 5 0,0 0-1 15,0 0-1-15,0 0 0 0,0 0-3 0,0 0 2 16,0 0 0-16,0 0-5 0,0 0 1 0,0 0 7 16,0 0 9-16,0 0-22 0,0 0 14 0,0 0-3 15,0 0-2-15,0 0-3 0,0 0 5 0,0 0 7 16,0 0-7-16,0 0 0 0,0 0-3 16,0 0 2-16,0 0 4 0,0 0-6 0,0 0 1 0,0 0-3 15,0 0 10-15,0 0 0 0,0 0 0 0,0 0-9 16,0 0 2-16,0 0-4 0,0 0 1 0,0 0 1 15,0 0 6-15,0 0-2 0,0 0 1 0,0 0 0 16,0 0-4-16,0 0 10 0,0 0-7 0,0 0-6 16,0 0 2-16,0 0 3 0,0 0 6 0,0 0-7 15,0 0-1-15,0 0 9 0,0 0-5 0,0 0-6 16,0 0 0-16,0 0 0 0,0 0 0 0,0 0 15 16,0 0-14-16,0 0 4 0,0 0 9 0,0 0-16 15,0 0 2-15,0 0-7 0,0 0-8 0,0 0-13 16,0 0-13-16,-1-7-14 0,1 7-23 0,0 0-104 15,0 0-200-15,0 0 89 0</inkml:trace>
  <inkml:trace contextRef="#ctx0" brushRef="#br0" timeOffset="148304.78">12162 9334 87 0,'0'0'109'15,"0"0"5"-15,0 0 0 0,0 0 0 0,0 0-10 16,0 0-9-16,0 0-5 0,8 4 6 0,-8-4-2 15,0 0 4-15,18-10-8 0,-9 4-12 0,1-1-1 0,5-4-11 16,-4 5-8-16,1-2-2 0,2 1-6 16,4-4-2-16,-2 0-5 0,1 0-6 0,0-1-3 15,6-2 1-15,-4 1-9 0,-3 4-1 0,0-2-5 0,-4 5 0 16,-3 0 2-16,0 0-6 0,0 1-1 0,-4 2 2 16,0-1-3-16,-1 3-3 0,1-1-2 0,-2-1-1 15,-3 3-2-15,4-2-8 0,-4 2-11 0,4-2-17 16,-4 2-13-16,0 0-16 0,0 0-13 0,0 0-7 15,0 0-16-15,0 0-11 0,0 9-16 0,0-9-108 16,-6 7-248-16,2-1 110 0</inkml:trace>
  <inkml:trace contextRef="#ctx0" brushRef="#br0" timeOffset="148586.34">12231 9466 50 0,'0'0'127'0,"0"0"-9"16,17-9-13-16,-9 3-5 0,-1 1-15 0,5-4-2 15,-1 1 1-15,2-4-10 0,1 1-7 0,0-1-2 16,0 0-5-16,-1 2-7 0,2-1-1 0,-2 0-2 16,0-1 1-16,-2 3-8 0,0 1 2 0,-2 1-8 15,-2-2 3-15,1 3-2 0,0-1-11 0,-5 3-3 16,4 1-1-16,-5-1-3 0,2 2 1 0,-1-2-1 15,-1 1-6-15,-2 3 0 0,5-3-1 0,-3 1-12 16,-2 2-9-16,0 0-11 0,4-3-17 0,-4 3-13 16,0 0-17-16,0 0-23 0,0 0-22 0,0 0-94 0,0 0-221 15,0 0 98-15</inkml:trace>
  <inkml:trace contextRef="#ctx0" brushRef="#br0" timeOffset="172685.39">2152 9412 146 0,'0'0'218'16,"1"-5"-20"-16,-1 5-23 0,0 0-14 16,0 0-4-16,0 0 4 0,0 0-12 0,9 13-13 0,-4-2 1 15,0 0 1-15,-1 1-3 0,0 3 3 0,1 2-8 16,3 1-2-16,-3-1-8 0,1 2 4 0,-6 1-19 16,8 5-7-16,-6-9-11 0,2 1-9 0,-1 0-8 15,-1-3-8-15,1-3-5 0,-2 1-5 0,2-2-8 16,-2 1-15-16,-1-4-12 0,1-1-26 0,2 1-20 15,-3-2-35-15,-3-2-66 0,3-3-85 0,0 0-60 16,-9-9-147-16,3 1-456 0,-3-7 202 0</inkml:trace>
  <inkml:trace contextRef="#ctx0" brushRef="#br0" timeOffset="172835.99">2034 9150 2518 0,'-2'-7'51'0,"0"-1"-28"0,1 3-14 15,0-3-10-15,-1 5 2 0,2-1-1 0,-2 2-1 0,2 2-9 16,-3-6-15-16,3 6-26 0,0 0-33 0,-1-4-35 16,1 4-23-16,0 0-25 0,0 0-27 0,0 0-108 15,0 0-326-15,0 0 144 0</inkml:trace>
  <inkml:trace contextRef="#ctx0" brushRef="#br0" timeOffset="173430.69">2573 8832 167 0,'0'0'180'0,"0"0"-19"0,0 8-10 16,3-2-8-16,-2 3 1 0,-1 4-3 0,4 1-5 15,0 5-1-15,4 9-10 0,-6 0-1 16,6 3 3-16,-3 4-7 0,5 9-4 0,0 4-3 16,-2-2-2-16,1 4-1 0,0 0-4 0,-1 4-5 0,0 1-2 15,0-1-6-15,0 3-3 0,-2-1-12 0,4-4-5 16,-1 0-5-16,2 1-5 0,-2-4-6 0,-2-2-8 15,4-1-4-15,5-1-5 0,-7-11 0 0,1 1-6 16,3-3-2-16,-1 1-1 0,-1 0-2 0,1 0-4 16,-3-2-2-16,2-1-1 0,3-4-2 0,-4-3-4 15,-1-5-5-15,-1-5 1 0,-2-2-8 0,-1 0-4 16,2-4-2-16,-3-1 0 0,1-3 2 16,0-2 0-16,-5-1-1 0,13-10 7 0,-6-1 0 0,0-4-1 15,0-2-6-15,1-1 3 0,-2 0 3 0,-2 0 1 16,1-6-6-16,-2 5 15 0,-1 3-7 0,-2-3 1 15,0 2 4-15,-1 5 10 0,-3-5 9 0,0 0 9 16,-1 1-11-16,-3 0 1 0,-1-2-3 16,-1 2-1-16,0 3 8 0,-1-2-6 0,-1 0 5 0,1 2 0 15,-1 0-4-15,5 3-6 0,-3 0-2 0,1 1-3 16,2-1-5-16,2 2 18 0,-3-1-22 0,2 2 6 16,5-1-6-16,-2-3-6 0,2 1-7 0,1-2-6 15,1 0-7-15,2 1-7 0,2-4-25 0,0 0-9 16,4-2-28-16,-4-1-24 0,3 2-32 0,-2-3-28 15,2 3-33-15,-1-2-35 0,1-1-41 0,-3 1-186 16,3-6-503-16,-2 7 223 0</inkml:trace>
  <inkml:trace contextRef="#ctx0" brushRef="#br0" timeOffset="174016.74">3306 8629 54 0,'-11'2'207'0,"8"0"-6"0,-1 3-14 0,-1 4-10 15,-4 1-9-15,1 4-2 0,-1 4-11 0,-5 8-1 16,5 7-4-16,-1 2-4 0,-4 14 0 0,2 1-6 15,-2 4-8-15,5 3-1 0,-1 25-7 0,7-25-6 16,6 3-9-16,1 20-12 0,5-23-6 0,4-2-10 16,-2-1-8-16,7 0-9 0,0-1-6 0,9-5-11 15,-4 0-17-15,4-6-21 0,-3-2-21 0,-4-10-30 16,2-2-31-16,1-5-35 0,-1 0-45 0,5-6-25 16,-3-3-31-16,-2-9-198 0,-3-4-441 0,3-4 196 15</inkml:trace>
  <inkml:trace contextRef="#ctx0" brushRef="#br0" timeOffset="177756.55">3782 9097 26 0,'0'0'128'0,"0"0"-9"0,-2-3 6 15,2 3-16-15,0 0-6 0,0 0-11 0,0 0 8 16,0 0-1-16,0 0-1 0,0 0-1 0,0 0-5 16,0 0-4-16,0 0-1 0,0 0-5 0,0 0-8 15,0 0-3-15,0 0 3 0,0 0-10 0,0 0-2 0,0 0-7 16,0 0-3-16,0 0 1 0,0 0-7 16,0 0-1-16,0 0-3 0,0 0-2 0,0 0-2 15,0 0 0-15,0 0-5 0,0 0-2 0,0 0-10 0,0 0 1 16,0 0 0-16,0 0-5 0,0 0-3 0,0 0 0 15,0 0-5-15,0 0 1 0,0 0-2 16,6 13-1-16,-2-3 8 0,3 5 1 0,-2 1 6 16,2 3 1-16,-2-1-1 0,3 8 4 0,-3-2 1 0,5 5-1 15,-5-5 1-15,-1 3-3 0,0 0 1 0,1-3-4 16,-1-3 0-16,-3-2 0 0,2 0-4 16,2-1 2-16,-4 0-3 0,2-1-1 0,-2-5 2 15,0-2-3-15,-1-3 0 0,3 1 0 0,-2 1 0 0,-2-4 0 16,1-1 7-16,0 0 7 0,0-1 6 0,0-3 5 15,1 4 5-15,-1-4 5 0,0 0-1 0,0 0-3 16,0 0-6-16,-5-12-4 0,0 2 1 0,1-1-7 16,3-4 5-16,-3 0-12 0,-1-1 1 0,-1 0-3 15,3-2-4-15,-1 2 0 0,2-2-3 0,-1 0 2 16,-1 2-4-16,3-1 0 0,1 2-4 0,-5-6 3 16,4 5-2-16,-1-3-4 0,1 4 4 0,1-2-5 15,-3 6 2-15,3-1 10 0,-1-4-13 0,1 5 0 16,0 1-3-16,0-1 5 0,0-3-2 0,1 4-2 15,2-2-1-15,-3 4 2 0,0-5 3 0,1 10-5 16,-1-6 2-16,2 3-1 0,-1-1 2 0,1 1-5 16,1 1 2-16,-3 1 0 0,1-2-5 0,3 3 7 15,-4 0-1-15,0 3-3 0,0-4 2 0,0 4-3 16,0 0 1-16,0-6 3 0,0 6-2 0,0 0 1 16,0 0-1-16,3-4-2 0,-3 4 1 0,0 0-2 15,0 0-4-15,2-2 7 0,-2 2-1 0,0 0-5 16,0 0 4-16,0 0-1 0,0 0 1 0,9 7 2 15,-5-3-3-15,0 1 3 0,1 1-4 0,5 1 2 16,-5 1 4-16,3 1-2 0,5 4 1 0,-4-4-1 16,0 7 2-16,2-3 2 0,2 3-4 0,0-1 11 15,1 0-10-15,-3 1 2 0,8 3-2 0,-8-4 3 0,5-1-3 16,0 6 1-16,-2-6 2 0,-3-1 0 16,2 3 0-16,-2-1-2 0,-3-6 11 0,0 1-13 15,2 3 5-15,-5-5-2 0,0 1 0 0,3-3 2 0,-4 0 0 16,1-2 0-16,0 0-1 0,-3 0 2 15,1 1-2-15,-3-3 0 0,4 1-2 0,-2 1 4 16,0-2-2-16,-2-2-2 0,1 4 4 0,-1-4-2 16,0 0 0-16,3 4-1 0,-3-4 0 0,0 0 11 0,3 2-10 15,-3-2-2-15,0 0-7 0,3 2-11 0,-3-2-19 16,0 0-19-16,0 0-17 0,0 0-25 0,0 0-36 16,-8 3-31-16,8-3-29 0,0 0-26 15,0 0-207-15,-14-7-462 0,9 3 204 0</inkml:trace>
  <inkml:trace contextRef="#ctx0" brushRef="#br0" timeOffset="177946.55">3968 9410 115 0,'0'0'155'0,"0"0"-12"0,0 0-16 0,0 0-9 16,0 0-3-16,0 0-16 0,0 0-5 0,14-7-1 15,-7 4-18-15,1-3-9 0,4 0-4 0,-1-1-12 16,4-3-28-16,1 0-37 0,-1 0-35 0,-1-1-53 16,-1 0-92-16,1 0-211 0,0 1 95 0</inkml:trace>
  <inkml:trace contextRef="#ctx0" brushRef="#br0" timeOffset="178700.1">4571 8638 33 0,'0'-4'190'0,"0"4"-12"0,0 0-4 0,0 0-21 16,-4-5-13-16,4 5-15 0,0 0-15 0,0 0-8 15,-15 3-17-15,8-1-4 0,1-1-4 16,-3 5-9-16,4-3-7 0,-3 0-5 0,2 1-3 0,-2 2-8 16,3-3-5-16,0 1-7 0,1-1-2 0,-1 1 3 15,0 3-6-15,-1 3-7 0,3-3 5 0,-1 3-6 16,2-2 2-16,0 2 1 0,1-3-6 16,1 4 7-16,-1-1-5 0,2 3 1 0,2 2 4 0,-1 3 2 15,2 0-3-15,1 2 2 0,3 5 3 0,-1 1 5 16,1 4 4-16,0 0 4 0,2 1 1 0,-1 0-3 15,0 1 3-15,1-1 0 0,2-1-5 0,-1 1 0 16,-2-2 2-16,0 0 3 0,0-1 14 0,0-3 0 16,0-1-2-16,-3 3 5 0,-1-7-10 0,2 5 2 15,-1-1 7-15,-3-5-6 0,0 0 10 0,1 0-6 16,0-2-4-16,-1 0-6 0,-1-4-3 0,0-1-11 16,-1 0 3-16,0-2-4 0,2-1-3 0,-3-2 1 15,2 0-5-15,1-3 0 0,-2 1-2 0,2 0-3 16,-2-1-5-16,3-2 6 0,0-1-6 0,-4-1-1 15,11-1-13-15,-1 0-6 0,-1-3-20 0,4-2-24 16,1-3-24-16,3 2-38 0,-2-3-28 0,-2-1-48 16,2-2-33-16,-2 1-251 0,0-4-510 0,-2 1 225 15</inkml:trace>
  <inkml:trace contextRef="#ctx0" brushRef="#br0" timeOffset="179018.3">5013 9019 165 0,'0'0'208'0,"0"0"-15"0,0 0-19 15,0 0-15-15,0 0-14 0,0 0-14 0,0 0-7 0,0 0-7 16,0 0 10-16,0 13-4 0,3-5-7 0,-2 1-1 15,-1 2-8-15,2 0-7 0,2 6-11 16,-1-2 0-16,2 1-3 0,0 0-5 0,-1 0-8 16,-2-1-4-16,1 2-9 0,1-1-1 0,-2 0-9 0,0-3-5 15,2-1-4-15,-3 0-6 0,0 0-16 0,0-4-14 16,1 1-22-16,-1-5-8 0,0-1-13 16,2 1-17-16,-3 0-15 0,0-4-26 0,0 0-30 0,0 0-22 15,4-11-21-15,-4 2-46 0,-2 0-110 0,1 2-351 16,0-6 156-16</inkml:trace>
  <inkml:trace contextRef="#ctx0" brushRef="#br0" timeOffset="179212.99">4998 8848 39 0,'-1'-4'274'0,"-2"-1"-16"16,-1 1-29-16,4 1-20 0,0-2-13 0,0 5-15 15,-5-6-19-15,5 3-17 0,0 3-17 0,-1-4-12 16,1 4-10-16,0 0-13 0,0 0-21 0,-3-6-31 16,3 6-44-16,-4-2-40 0,4 2-49 0,0-5-51 15,0 5-185-15,0 0-356 0,3-4 158 0</inkml:trace>
  <inkml:trace contextRef="#ctx0" brushRef="#br0" timeOffset="180703.4">5327 9120 70 0,'0'0'197'0,"0"0"-20"0,0 0-18 0,0 0-18 16,-2 4-9-16,2-4-19 0,0 0-9 0,0 0-4 0,0 0-1 16,0 0-1-16,0 0-7 0,0 0-2 0,0 0-6 15,0 0-2-15,0 0-4 0,0 5-4 16,0-5-9-16,0 0-5 0,0 0-1 0,0 0-5 15,0 0-5-15,0 0-3 0,0 0-4 0,0 0-5 0,0 0-2 16,0 0-5-16,0 0 2 0,0 0-9 0,0 0 6 16,0 0-1-16,0 0 0 0,0 0 0 0,0 0 2 15,0 0 1-15,0 0 2 0,0 0 2 0,0 0 0 16,0 0-2-16,0 0 3 0,0 0-1 0,0 0-5 16,0 0 4-16,0 0 3 0,0 0-4 0,0 0-4 15,0 0 5-15,0 0-5 0,0 0-5 0,0 0-5 16,-3 2 5-16,3-2-8 0,0 0 0 0,0 0-2 15,0 0 0-15,0 0 0 0,0 0 1 0,0 0-2 16,0 0 2-16,0 0 2 0,0 0 1 0,0 0-3 16,0 0-1-16,0 0 0 0,0 0 0 0,0 0-2 15,0 0-1-15,0 0 0 0,0 0 0 0,0 0-4 16,0 0 2-16,0 0-5 0,0 0 3 0,0 0-3 16,0 0-2-16,0 0 4 0,0 0-2 0,0 0-2 15,0 0 2-15,0 0-1 0,0 0 0 0,0 0 0 16,0 0 2-16,13 1 8 0,-9 0-8 0,-4-1-5 15,6 2 1-15,-6-2 0 0,9-2 4 0,-1 2-2 16,-3-1 2-16,4-1 0 0,0 1-4 0,1-4 1 16,3 0 1-16,0 1 1 0,1 1-4 0,1-6 1 15,2 5 3-15,-4 0-3 0,-2-2-1 0,0 0 1 16,0 2-2-16,-3 1 4 0,-2 1-4 0,1-1 5 16,-1 0-5-16,-1 2 4 0,-1-1-1 0,0 1-2 15,-4 1 2-15,5-3 1 0,-5 3-3 0,5-2 2 16,-5 2-6-16,0 0-5 0,0 0-6 0,6-1-9 15,-6 1-7-15,0 0-13 0,0 0-13 0,0 0-16 16,0 0-15-16,0 0-22 0,0 0-31 0,0 0-25 16,0 0-22-16,0 0-17 0,0 0-163 0,0 0-400 15,0 0 177-15</inkml:trace>
  <inkml:trace contextRef="#ctx0" brushRef="#br0" timeOffset="181045.95">5689 8794 45 0,'0'0'144'0,"0"0"-13"0,0 0-8 16,0 0-7-16,0 0-5 0,0 0 7 0,0 0 10 15,7 12-6-15,-5-5-9 0,2 4 8 0,-1 0-10 16,0 5 3-16,4 4 2 0,-2 6-2 0,1 2-8 16,-2-8-5-16,1 4-8 0,2 4-10 0,1-1-6 15,-2-8-4-15,-4 6-6 0,5 1-7 0,-1-2-6 16,-2-6-1-16,-2 0-10 0,2-3-2 0,0-3-6 16,-4-2-1-16,3 1-4 0,-1-3-10 0,-1-2-13 15,-2 0-16-15,1 0-18 0,1-1-24 0,-1-5-27 16,-1 6-20-16,1-6-30 0,0 0-20 0,0 0-24 15,0 0-161-15,0 0-359 0,-11-11 159 16</inkml:trace>
  <inkml:trace contextRef="#ctx0" brushRef="#br0" timeOffset="181962.04">5647 8563 122 0,'3'-3'139'0,"-3"3"-17"0,0 0-13 15,6-2-7-15,-6 2-16 0,9-1 1 0,-1 0-9 16,2-1-3-16,0-2-2 0,7-1-5 15,1 0-5-15,-1 1-16 0,1-3 1 0,9-2-2 16,-8 3-1-16,7-6-3 0,-7 7-5 0,3-1-10 0,2-3 15 16,-3 2-12-16,-1 0 1 0,7-1-6 0,-8 1 2 15,-2 2 0-15,-5 2-1 0,1 1-4 0,-4-3 7 16,-4 4 4-16,3 0 4 0,-3 1-6 0,-5 0 5 16,9 0-1-16,-9 0-3 0,5 3 5 0,-5-3-7 15,4 6 10-15,0-2-6 0,1 2-2 0,-4 4 5 16,4 6-2-16,-2 0-5 0,-2 2 4 0,7 7 0 15,-1 0-1-15,1 2 6 0,1 3-2 0,1 5 0 16,-2-3-4-16,1 3 1 0,2 12 0 0,0-12-1 16,1 10 0-16,-3-10-5 0,-1 0 3 0,2 0-6 15,-1-1-1-15,1 12 0 0,-1-15-5 0,0 1 1 16,-1 0-3-16,-3-3 2 0,5 0-1 0,-6-2-2 16,1 1 2-16,-5-8 4 0,4 5-2 0,-4-4 1 15,3-2 0-15,-6-2 3 0,-1 1 2 0,0-1 0 16,2-3 2-16,-5-2-1 0,1-1 2 0,1-1 7 15,-3-1-12-15,3 1 3 0,-3-4-4 0,0-1-18 0,-4 5-19 16,-2-6-20-16,-1 3-29 0,-3-3-36 16,1-4-27-16,3 0-34 0,0-2-32 0,1-6-220 15,3 2-444-15,-3-7 197 0</inkml:trace>
  <inkml:trace contextRef="#ctx0" brushRef="#br0" timeOffset="182536.49">6714 8677 149 0,'0'0'230'0,"-5"-2"-24"0,5 2-13 0,0 0-17 15,0 0-14-15,0 0-11 0,0 0-17 0,-4-4-9 16,4 4-9-16,0 0-10 0,0 0-12 0,0 0-5 16,0 0-7-16,0 0 0 0,0 0-11 0,0 0-5 15,0 0-6-15,18 6-4 0,-14-4-1 0,6 1-5 16,-1 2-6-16,1-2-2 0,4 1-2 0,-2 1-6 16,7 1-3-16,-1 0 0 0,2-4 2 0,7 6-7 15,0-1-4-15,1 1-4 0,0-1 2 0,2 0-2 16,-5 1-4-16,2-3 0 0,-6 0 1 0,0 0-4 15,-3 1 2-15,1 1-5 0,-6-2-3 0,0 1 1 16,-4-2 0-16,-4-1 7 0,0 3 6 0,-1-1 10 16,-4 0 9-16,0 3 0 0,-4 2 7 0,-1 2-5 15,-4 2-2-15,-5 4-3 0,0 1-2 0,1-3 0 16,-7 3-7-16,3-6-1 0,-2 13-6 0,0-7-3 16,3-5-10-16,-4 4-20 0,0 0-29 0,0-1-18 15,5-4-40-15,6-5-30 0,-4-1-27 0,4-2-52 16,3-4-231-16,-2 1-476 0,8-2 212 0</inkml:trace>
  <inkml:trace contextRef="#ctx0" brushRef="#br0" timeOffset="183002">7398 8743 176 0,'0'14'170'16,"3"-10"-10"-16,-2 2 9 0,1 2 6 0,2 1-10 16,-1 4-15-16,0 3-9 0,1-1 1 0,1 3-16 15,-2 0-12-15,2 7-5 0,0 0 0 0,0 0-14 16,2 1 2-16,0 6-5 0,0-3 1 0,0 3-3 16,0-1-7-16,-1 1-8 0,-3 0-1 0,2-1-7 15,0-1-6-15,1-1-3 0,-2-3 0 0,-1 3 2 16,-3-10-6-16,0-1 15 0,-2 0-4 0,-1-1-5 15,0-5-1-15,-1 0 5 0,-3 1 0 0,0-1-10 16,-1-3 8-16,-2-1-3 0,1-1-5 0,0 1-5 16,-1-3-3-16,3 2-7 0,-4-3-9 0,1-2 14 15,3-2-20-15,-3 0-15 0,0-1-13 0,3-2-26 16,-2-1-25-16,1-3-31 0,-1 1-37 0,0-4-34 16,0-4-38-16,4-3-32 0,1 0-263 0,-1-2-531 15,1 0 236-15</inkml:trace>
  <inkml:trace contextRef="#ctx0" brushRef="#br0" timeOffset="183433.63">7434 8488 131 0,'0'0'180'16,"0"-5"-17"-16,0 5-18 0,0 0-18 0,0 0-7 16,0 0-14-16,0 0-11 0,0 0-6 0,0 0-11 0,0 0-8 15,-2 14 0-15,1-10-11 0,1 2-6 16,0-2-5-16,0 0 0 0,0 3-1 0,0-2-11 15,1-1 5-15,-1 0-11 0,0-4 2 0,2 5-7 0,-1-2 0 16,-1-3-1-16,0 0 1 0,5 3-3 0,-5-3-4 16,0 0 3-16,0 0 11 0,5-13 5 0,-5 11 1 15,0-3-4-15,-1-1 7 0,2 1 3 0,-1 1 7 16,1 0 5-16,-1 4 3 0,-1-8 0 0,1 8 0 16,0-3 1-16,0 3-1 0,0-5-8 0,0 5-7 15,0 0-3-15,-5-3-10 0,5 3-6 0,0 0-13 16,-15 9-22-16,11-5-20 0,-1 2-20 0,0 2-29 15,0-2-27-15,1 2-15 0,0-2-30 0,4-2-22 16,-1 1-168-16,-2 0-368 0,3-5 163 0</inkml:trace>
  <inkml:trace contextRef="#ctx0" brushRef="#br0" timeOffset="183938.18">7590 8191 129 0,'6'-2'171'0,"-1"-1"-10"0,0 2-10 0,-5 1 0 15,14 0-11-15,-2 0-10 0,-1 3-1 0,8 1 3 16,1 1-1-16,5 4-8 0,5 0 2 0,3 4 0 16,-1 4-4-16,10 11-5 0,-4 3-6 0,-2 7-11 0,1 1 2 15,-1 2-7-15,-5 7-8 0,-3 0-10 16,-3 2-6-16,-1-1-7 0,-2 1-3 0,-4-3-11 16,-8-13-5-16,-3 2 0 0,-5-2-5 0,-2-2-5 15,-2-2-6-15,-5-1-5 0,-3-3-9 0,-3 2-9 0,-3-4-20 16,3-3-19-16,-7 0-35 0,1-4-33 0,3-5-38 15,1-3-36-15,-2 1-37 0,0-3-175 0,3-2-420 16,1 0 186-16</inkml:trace>
  <inkml:trace contextRef="#ctx0" brushRef="#br0" timeOffset="192619.9">3549 11217 51 0,'-13'2'217'0,"1"1"-16"0,2-2-9 16,1 2-13-16,-4-2-12 0,3 1-15 0,4-1-8 15,-1 1-9-15,1 0-8 0,-2-1-14 0,8-1-12 16,-9 4-8-16,4 0-10 0,-4 3-7 0,3 1-8 16,-2 6 1-16,3 2-15 0,-3 2-4 0,0 8-5 0,1-3-5 15,1 7-8-15,0-3 2 0,5-1-5 16,1 1-1-16,1-2-2 0,-1-6-1 0,4 0-6 15,-1 0-1-15,2-1-4 0,2-1-2 0,0-6-2 16,-2 0-10-16,0-3-2 0,3-2-3 0,0 0-8 0,-2-5 11 16,3-1-5-16,0-4-1 0,0-2 0 15,1-3 2-15,2-4-1 0,-1-11 3 0,-2 6 1 16,1-6 0-16,-2-5-1 0,1 0 3 0,-4-2-2 16,-1-2 1-16,-3-4 0 0,-2-9 0 0,-4 0 1 15,-2 12 3-15,1-4-4 0,-3 3 2 0,-1-11 1 0,-2 14-1 16,2-2 8-16,-4 0 1 0,0 3 8 0,1 2 6 15,-2 2-7-15,2 2 5 0,0 0 1 16,4 7 3-16,0 3 1 0,2 1 9 0,-1 4 8 16,2 1 4-16,-1 1 8 0,2 3-10 0,1 0-5 0,2 0 7 15,-3 0-11-15,3 2-7 0,0 0-1 16,2 3-8-16,-4-3-6 0,4 3 0 0,0 0-3 0,-3 9-1 16,6 3-1-16,0 6-3 0,0 9 2 15,5 3-1-15,-3 5-2 0,3 11-1 0,2 2 1 16,-4 3 0-16,5-3 1 0,-2 0 0 0,2-2-3 0,2 0 1 15,-4-11-3-15,6 9 2 0,-2-10-2 0,1-4 13 16,3 0-9-16,-2-1-4 0,2-3-2 16,2 2 2-16,0-5-11 0,0-5-10 0,4 0-26 0,-5-7-15 15,0 2-35-15,1-5-35 0,-1-3-47 0,1-1-42 16,0-2-196-16,0-2-451 0,-1-2 200 0</inkml:trace>
  <inkml:trace contextRef="#ctx0" brushRef="#br0" timeOffset="193200.45">3965 11225 73 0,'0'0'180'16,"0"0"-26"-16,0 0 2 0,0 0-6 0,4 14 2 15,0-5-9-15,0 7 0 0,3 9-5 0,3 2 2 16,-2 5-11-16,5 13 1 0,0 6-6 0,-2 3-5 16,-2-2-12-16,7 2-6 0,-1-3-10 0,-1 0-2 15,-1-1-7-15,-2-2-8 0,-2-14-8 0,1 0-5 16,2-3-9-16,-7-4-5 0,3-7-2 0,-3-2-3 15,-1-1-4-15,-2-9 2 0,3 2 16 0,-4-5 15 16,1 1 11-16,0-4 5 0,0 1-3 0,-2-3-12 16,0 0 0-16,-8-18-13 0,3 3-6 0,-3-12 1 15,1-3-7-15,-2-5-4 0,-5-11-5 0,-2-6-3 16,1 4-7-16,10-6-2 0,-17 0-5 0,9 2 2 16,-1 0-2-16,9 18-5 0,-4-11 4 0,1 13-5 15,2 1-3-15,0 2 3 0,1 3-2 0,-1 0-3 0,1 10 2 16,3 0-7-16,-1 3 1 0,1-2 2 15,3 4-9-15,-1-2 1 0,1 1 1 0,3 4 13 16,2-3-16-16,1 2-1 0,3 2-1 0,0 0-1 16,4-1 2-16,-1 4-20 0,0 3-9 0,1 2-8 0,-4 3-3 15,3 2 6-15,-3 3 2 0,-1 7 5 0,-1 0 2 16,-3 0-4-16,0 2 14 0,-6 2-5 16,-4 5 4-16,-3 0 2 0,-1-2 0 0,0-3 4 15,-1-3 12-15,-4 3-11 0,2-3 7 0,3-1-1 16,-1-3-2-16,-3-3 5 0,7-2-11 0,-2-3-22 0,4-3-35 15,-2 1-45-15,6-3-48 0,0 0-46 16,-7-12-58-16,7 1-173 0,0-1-478 0,10-5 211 16</inkml:trace>
  <inkml:trace contextRef="#ctx0" brushRef="#br0" timeOffset="193637.16">4797 10516 68 0,'-6'-1'210'0,"6"1"-22"0,-13 3-8 15,4 0-22-15,-1 3-8 0,-7 4-16 0,4-1-12 16,-2 5-9-16,0 0-16 0,-1 0-9 0,1-1-9 15,1 1-5-15,1-3-9 0,1 5-12 0,0-1-2 16,4-5-4-16,1-2-7 0,-1 2-4 0,5 0 1 16,1 2-3-16,1-2-6 0,2 5 0 0,-1 1-4 15,2 2 0-15,-2 6-6 0,3-5 1 0,3 7-1 16,-1 3-2-16,2 1 5 0,-3 2 11 16,1 2 8-16,4 12 7 0,0-1 1 0,-6-7 2 0,10 5 0 15,-8-7 7-15,2 10 0 0,-2-12 0 0,-1 0 6 16,0 1-8-16,1-2-7 0,1 1 2 0,-1 2 3 15,1-1-3-15,1 0 1 0,-2-5-2 0,-1 0-5 16,1-5-4-16,1-7-8 0,-2 0 1 0,4-3-4 16,-4-4-3-16,-2 0 0 0,6-4 0 0,-3-2-4 15,0 1 1-15,4-6 0 0,3 0-2 0,7-7-1 16,8-4-2-16,-3-1-5 0,5-8-18 0,-3 2-29 16,2-5-33-16,-1 0-45 0,-3 5-58 0,-1-5-54 15,-2 4-254-15,-9 3-516 0,-1 2 229 0</inkml:trace>
  <inkml:trace contextRef="#ctx0" brushRef="#br0" timeOffset="194071.48">5133 11153 14 0,'0'0'214'0,"0"0"-16"0,0 0-23 0,0 0-13 15,0 0-10-15,0 0 3 0,0 0 3 0,4 12-9 16,-4-4-4-16,3 4-10 0,-1 1-8 0,2 1-7 16,0 3-8-16,1 1-8 0,0-2-6 0,-1 3-5 15,1-1 0-15,-1 1-17 0,0-2-4 0,-2 0-6 16,2-1-7-16,0 1 3 0,0-3-14 0,-3-3-6 15,0-1-7-15,2-2-8 0,-2-1-32 0,2-3-28 0,-2 0-24 16,-1 0-41-16,0-4-45 0,0 0-40 0,0 0-213 16,0 0-428-16,-4-20 190 0</inkml:trace>
  <inkml:trace contextRef="#ctx0" brushRef="#br0" timeOffset="194211.11">5126 11049 177 0,'-2'-5'225'0,"1"0"-21"0,-3-1-19 16,3 4-28-16,0 0-23 0,1 2-24 0,0 0-36 0,0-7-42 16,0 7-40-16,4-3-37 0,-4 3-50 0,0 0-97 15,0 0-208-15,0 0 92 0</inkml:trace>
  <inkml:trace contextRef="#ctx0" brushRef="#br0" timeOffset="194670.4">5156 10694 73 0,'0'0'159'15,"0"0"-15"-15,0 0-9 0,9-5-20 0,-5 2-7 16,5-1-10-16,5-1-16 0,-4 0 1 0,11-2-11 15,-3 0-7-15,6-7-8 0,0 4-5 0,4-2-4 16,-3 0-4-16,0-2-5 0,-6 4 0 0,7-2-2 16,-9 2 0-16,-1 3 4 0,0-1 10 0,-6 2 5 15,-4 5 12-15,0-4 8 0,0 2 3 0,-1 1 0 16,0-1-6-16,0 2-9 0,-5 1-7 0,5-2-8 16,-5 2-6-16,0 0-5 0,6 7-4 0,-3-1-3 15,0 2-1-15,0 5-2 0,0 3-1 0,1 4-5 16,2 9 1-16,0 3 0 0,1 3 2 0,4 10-3 15,2 1 0-15,0-1-4 0,6 1 6 0,-6-1-9 16,0-11 3-16,7 12 1 0,-2 1 2 0,6-6 0 16,-3 3 0-16,-5-13 3 0,1 1-1 0,-2-1 6 15,-2-3 5-15,-4-1 0 0,0-2 8 0,-5 1 6 16,-3-7 6-16,-2-2 18 0,-3-4-13 0,-2 3-2 16,-1-7-6-16,-2 3 8 0,3-6-10 0,-2 1-5 15,2-4-5-15,-3 0-14 0,-1-2-10 0,-1-1-49 16,-1-2-45-16,0-3-75 0,6-4-75 0,-8-2-266 0,6-6-535 15,2-9 236-15</inkml:trace>
  <inkml:trace contextRef="#ctx0" brushRef="#br0" timeOffset="195029.49">6153 10448 159 0,'-1'-5'204'0,"1"5"-12"0,-5-5-19 16,0 4-15-16,0 0-14 0,5 1-17 0,-13 2-6 15,1 2-14-15,2 0-15 0,0 0-10 0,-3 0-6 16,4 2-5-16,-1-1-8 0,0 1-4 0,3-1-10 16,2 1-8-16,0-2 0 0,1 2-9 0,1 0-6 15,2 1 2-15,0 2-1 0,-3 1-9 0,8 0 4 16,-3 6-5-16,0 3 2 0,-1 6-3 0,3 2 7 15,-2 4 4-15,3 0 15 0,-4 5 8 0,4 10 13 16,-3-10-2-16,-1 0 6 0,0 8 3 0,3-7 3 16,-3 9-5-16,0-13 1 0,4 1-11 0,1-1 0 15,1-3-1-15,2-3-8 0,-3-2-2 0,4 0-2 16,1-7-3-16,2-2-5 0,2 2 0 0,2 1-7 16,0-8-3-16,-2 0-14 0,2-3-19 0,0 1-31 15,2-3-35-15,-2-3-40 0,2-1-37 0,-1-6-50 16,-1-2-71-16,1-3-136 0,0-2-439 15,-3-4 195-15</inkml:trace>
  <inkml:trace contextRef="#ctx0" brushRef="#br0" timeOffset="195334.7">6511 10893 191 0,'0'-3'197'0,"0"-2"-8"0,0 5-14 0,0-4-18 15,0 4-14-15,0 0-16 0,0 0-10 0,0 0-6 16,0 0-5-16,0 0 5 0,0 0-6 0,0 18-7 15,0-7-7-15,0 2 1 0,0 3 1 0,0 2-4 16,5 7-6-16,-2 0-5 0,3 1 0 0,-1 3-3 16,-1 0-5-16,2 0-4 0,3 0-3 0,-1 1-2 15,0-4-3-15,-1 2-2 0,5 0 4 0,-6-2-4 16,2-2 0-16,-3-6-2 0,-5 1 4 0,5-1 2 16,-5-2 4-16,-4 0 4 0,2-3-1 0,-2-2 1 15,0 0 11-15,-1-1-15 0,1-3 1 0,-4 0-8 16,0-2-5-16,-2 0 3 0,1-1-8 0,-2-3-1 15,1-2-7-15,0-1-5 0,-2 0-23 0,2-1-23 0,-3-7-33 16,-1-2-38-16,5-2-52 0,-5-10-64 0,5-2-76 16,1-2-274-16,4-3-594 0,1 0 262 15</inkml:trace>
  <inkml:trace contextRef="#ctx0" brushRef="#br0" timeOffset="195588.97">6581 10753 82 0,'0'0'109'0,"0"0"-16"16,0 3-17-16,0-3 19 0,0 0 10 16,0 0 21-16,0 0 13 0,0 0 16 0,0 0 8 0,0 0-7 15,7-10 6-15,-7 3 10 0,0 1-1 0,1 1-9 16,-1-1-9-16,-1 1-7 0,-1 0-5 15,1 0-18-15,0-2-16 0,-2 2-10 0,-1 2-10 0,3-1-13 16,-4 1-17-16,5 3-27 0,-5-3-34 0,1 1-34 16,4 2-30-16,0 0-43 0,-8 6-45 0,6-4-30 15,2-2-217-15,-4 5-438 0,3-3 194 0</inkml:trace>
  <inkml:trace contextRef="#ctx0" brushRef="#br0" timeOffset="196060.81">6466 10419 70 0,'-5'-4'173'0,"5"4"-15"15,0 0-13-15,0 0-15 0,0 0-16 0,10-4-10 16,-2 3-18-16,5-2 5 0,-3-4-8 0,8 0-7 15,-1-3-11-15,8-1-3 0,1-3 2 0,0-1-3 16,2 1 2-16,-1-1-1 0,-1 0 0 0,0 2 2 16,-7 5-5-16,-4 0-6 0,-2 1-1 0,-3 4 4 0,-3 0 0 15,1-1-6-15,-4 2 9 0,1-3-9 16,-1 4-8-16,0 0-2 0,-4 1-3 0,0 0-4 16,10 1-2-16,-6 3-2 0,-1 3-2 0,0-2-3 0,0 5-4 15,2 6-2-15,-1 2-2 0,2 1-1 0,1 6 0 16,0 3 0-16,5 0 0 0,-1 3-1 0,3-1 7 15,3 4-5-15,9 10 7 0,-3 1 3 0,2 1 6 16,2 1-1-16,-3-3 0 0,1-1 1 0,0 2 1 16,2-3 2-16,-9-9 6 0,0-4 1 0,-3 3 1 15,-2-5 2-15,-3-1 3 0,-1 0 2 0,-5-8 8 16,-3 0 14-16,-2-1 23 0,-3-2-12 0,-5 0-1 16,-1-1-1-16,-3-1-12 0,-2-1 1 0,-2 0-7 15,2-2-9-15,-2-1 6 0,1-4-16 0,4 2-13 16,-1-3-23-16,4-3-26 0,2 0-37 15,1 0-45-15,6-1-59 0,-7-5-69 0,7-4-53 0,4 0-243 16,2-11-565-16,7-3 250 0</inkml:trace>
  <inkml:trace contextRef="#ctx0" brushRef="#br0" timeOffset="196288.3">7518 10547 5 0,'-6'0'225'0,"6"0"-14"15,0 0-15-15,0 0-14 0,0 0-14 0,0 0-15 16,0 0-12-16,0 0-9 0,9-5-14 0,-3 2-13 16,4-3-2-16,-1 0-12 0,0 0-10 0,6-1-5 15,-3 2-8-15,3-2-12 0,1-1-25 0,-5 4-41 16,-2 1-50-16,3 0-53 0,-5 1-50 0,-1-1-137 15,0 3-324-15,-6 0 144 0</inkml:trace>
  <inkml:trace contextRef="#ctx0" brushRef="#br0" timeOffset="196431.92">7487 10728 90 0,'-2'2'225'0,"-1"-1"-8"0,3-1-22 15,0 0-19-15,0 0-18 0,16-9-13 0,0-2-23 0,5-6-40 16,8-2-40-16,14-6-45 0,7-3-50 15,7 0-55-15,-1-1-107 0,31-7-233 0,-34 15 104 16</inkml:trace>
  <inkml:trace contextRef="#ctx0" brushRef="#br0" timeOffset="197202.75">8347 10310 14 0,'-9'-2'222'0,"4"2"-5"16,-2-2-12-16,7 2-15 0,-12 0-7 0,6 1-4 15,1 0-16-15,-4 2-13 0,2-2-8 0,0 3-6 16,0 1-5-16,-3-1-12 0,0 4-11 0,-2 0-7 16,2 4-8-16,0 1-11 0,-3 0-6 0,3 2-4 15,1 2-6-15,-1 0-10 0,-2 6-4 0,3 0-2 16,-1 1-6-16,-1 2-6 0,3-3 1 0,-1 2-5 15,5-5-8-15,-2 4 2 0,2-6-5 0,1 0-2 0,3 0-1 16,0-6-2-16,3-1-2 0,0-2-5 16,-1-1-3-16,3-5 4 0,0-1-5 0,2-3-3 15,-1-2-1-15,4-2-3 0,3-7 1 0,-3 0-2 16,5-3 1-16,-2-9 0 0,1 0 5 0,-1-1-4 16,0-5 0-16,0 0-4 0,-7-4 2 0,6-13-3 15,-5-2 2-15,-4-2 0 0,1-4 1 0,-8 0 0 16,0-2-1-16,-5-2 2 0,-1 3 0 0,-2 2 0 15,1 6-2-15,-6 2 2 0,7 16 1 0,1 5 3 0,1 7 5 16,-2 3 13-16,5 4 9 0,-1 0 0 0,-1 4-5 16,3-2 1-16,1 3-7 0,0 4-6 15,-1-1-1-15,4 3 1 0,-7 6-3 0,1 5-5 0,1 6-2 16,1 7 2-16,-1 7 4 0,0 16-1 0,0 5 0 16,4 3-1-16,1 1 0 0,-1 4 0 0,5-2 5 15,-1 0-8-15,6-2 6 0,-1-3-1 0,2-4-3 16,4-4-3-16,-2-13 2 0,2-1 3 0,2-3-10 15,2-4-12-15,3-3-23 0,-1-3-23 0,-1-4-30 16,-2-5-38-16,2 0-34 0,-2-2-36 0,2-5-39 16,-8-1-196-16,2-2-466 0,0-1 207 15</inkml:trace>
  <inkml:trace contextRef="#ctx0" brushRef="#br0" timeOffset="197788.9">8594 10405 140 0,'0'0'231'0,"0"-5"-23"15,0 5-25-15,0 0-7 0,0 0 1 0,1 15-8 16,-1-4-3-16,2 6-7 0,-1 4-10 0,2 5-7 0,-1 6-7 16,-1 2-5-16,6 13-9 0,-4 3-6 15,5 4-9-15,-3 0-5 0,3-1-4 0,2 2-1 16,3-1-13-16,-5-3-3 0,3-2-12 0,-2-1 0 16,-1-14-9-16,-3 0-7 0,4-4-3 0,-4-1-4 15,3-2-4-15,-4-12-5 0,-2-3-2 0,-1-1-1 16,3-4 18-16,-3-2 8 0,1-1 0 0,-2-4 14 15,0 0-25-15,0 0 3 0,0 0-10 0,-13-27 4 16,9 8-1-16,-2-10-5 0,-1-3-7 0,-4-15-2 0,-2-5-4 16,3 0-2-16,-3 0 0 0,0-1-9 0,-1 0 5 15,1 0-1-15,4 3-8 0,-2 3 5 16,3 14 0-16,2 3-9 0,1-2-1 0,1 3 13 16,4 2-11-16,1 7-4 0,4 2-6 0,-1 1 7 0,5 0-10 15,0 1 8-15,5 3 0 0,-1 0-1 0,2 2-9 16,-2 3 2-16,1 1 0 0,-2 3-6 0,0-1 0 15,1 4 3-15,-1 1-6 0,-1 1-5 0,-2 4-5 16,-3-2 2-16,0 2 0 0,-1 4-1 0,0 0 6 16,-5 1 1-16,-4 2 3 0,-1 4-1 0,-3 0 3 15,-2 1 0-15,-5 5 6 0,-1 1-2 0,-3-3-5 16,0 1 6-16,-2 0-20 0,6-9-4 16,5-2-23-16,0-1-19 0,0-3-29 0,3-4-38 0,2-2-33 15,5 0-37-15,-1-8-34 0,5-2-43 0,-1-4-152 16,9-1-475-16,-2-2 210 0</inkml:trace>
  <inkml:trace contextRef="#ctx0" brushRef="#br0" timeOffset="198280.6">9200 9801 183 0,'0'0'178'0,"-8"-4"0"0,4 3-18 0,4 1-16 16,-12-1-11-16,1 2-14 0,-1 2-9 0,0-1-14 16,-7 1-2-16,5 1-12 0,-4 1-7 0,5-1-8 15,-1-2-8-15,5 3-6 0,1-3-2 0,3 0-10 16,-1 1-2-16,1 2-1 0,1-1-4 0,0 1 0 15,-1 1-2-15,4-1-8 0,1 0 1 0,-2 6 4 16,4-3-4-16,-1 4 3 0,2 4 2 0,-1 1 6 16,-1 2 16-16,2 7 2 0,-2-1-1 0,2 4 2 0,0 1-4 15,-1 1 3-15,-1 3 4 0,3 0 3 0,1 0-7 16,-1 14 5-16,1-1-3 0,4-3 4 16,0 2 4-16,-5 1 0 0,-2 0 3 0,1 1-1 15,-2 1 11-15,-1-14-12 0,-1 18-2 0,1-5 4 0,-4-15 7 16,3 4-13-16,-2-4 2 0,-3-2-9 0,3-2 4 15,-2 0-7-15,4-4-5 0,-2-8-4 16,2 0 1-16,1-6-5 0,-2-2-1 0,2 0 7 16,0-2-12-16,0-4-1 0,2 1 0 0,-2-2-7 0,0-2 6 15,9 0-11-15,4-1-2 0,-3-4 15 16,9-4-22-16,-2 0-22 0,8-2-38 0,1-3-34 0,-2-2-39 16,-2 2-41-16,1-2-47 0,3-1-52 0,-5-1-69 15,0 2-168-15,-1-5-541 0,-4-3 240 0</inkml:trace>
  <inkml:trace contextRef="#ctx0" brushRef="#br0" timeOffset="198953.22">9445 10375 56 0,'0'0'171'0,"0"0"-7"0,0 0 4 0,0 0 5 15,0 0 1-15,0 0 1 0,0 0-6 0,0 0-4 16,0 0-6-16,0-5-11 0,0 5-9 0,0 0-7 0,0 0-11 15,0 0-8-15,0 0-11 0,0 0-7 16,0 0-13-16,0 0-9 0,0 0-5 0,0 0-9 0,-5 19 0 16,5-13-4-16,-2 7-5 0,0-1-3 0,0 4-2 15,1-1-5-15,-1 3-1 0,1 0-3 16,4 2-3-16,-3 0 4 0,1 5 0 0,-1-5-3 16,0-2-3-16,1 2-6 0,0-2 2 0,-1 0-4 0,2 0 0 15,0-6-2-15,-1 1 5 0,-1-2-11 0,2-3-1 16,0-2-2-16,-2-1-1 0,3 0-17 0,-2-1-11 15,0-3-15-15,-1-1-25 0,0 0-40 16,0 0-49-16,0 0-44 0,2-15-48 0,-5 3-207 0,2-3-480 16,-1-1 213-16</inkml:trace>
  <inkml:trace contextRef="#ctx0" brushRef="#br0" timeOffset="199101.68">9380 10125 70 0,'-1'-5'177'0,"-2"-1"-17"16,6 2-18-16,-3 4-11 0,1-7-27 0,-1 7-33 0,4-3-26 15,-4 3-33-15,5-1-38 0,-5 1-55 0,0 0-54 16,9 0-145-16,-9 0 65 0</inkml:trace>
  <inkml:trace contextRef="#ctx0" brushRef="#br0" timeOffset="199431.88">9797 10455 171 0,'0'0'206'15,"-8"2"-12"-15,8-2-9 0,-4 1-18 0,4-1-12 16,0 0-9-16,0 0-11 0,0 0-12 0,0 0 2 16,0 0-5-16,0 0-9 0,0 0-10 0,19-7-9 15,-9 4-9-15,1-1-5 0,-1-2-7 0,1 1-3 16,1 0-9-16,3-4 0 0,1 0-8 0,0-1-5 16,1 2-5-16,-1-1-7 0,1 3 0 0,1-3-4 15,-6 5-4-15,0-2-4 0,-1 2-2 0,-1-1 1 0,-5 3-8 16,2 1-7-16,-1-2-15 0,-4 2-37 0,-2 1-43 15,3-2-38-15,-3 2-43 0,0 0-40 0,0 0-147 16,0 0-387-16,0 0 171 0</inkml:trace>
  <inkml:trace contextRef="#ctx0" brushRef="#br0" timeOffset="199726.9">10098 10137 119 0,'-1'-5'235'0,"1"5"-18"0,0-5-9 0,0 5-22 16,-3-2-15-16,3 2-18 0,0 0-14 0,0 0-9 15,0 0-6-15,0 0-6 0,0 0-7 0,0 0-1 16,6 17-5-16,-4-6 3 0,1 4 3 0,-2 3 3 16,2 8-7-16,-1 4-10 0,2-2-11 0,0 0-3 15,2 3-11-15,-1-2 10 0,0 2-13 0,-1-5-7 16,4 3-6-16,-2-1-5 0,2-4-5 0,-3-5-1 15,0-1-7-15,-1-4 0 0,0 0-10 0,-2-4 4 16,2-2-9-16,-4-2-8 0,0-1-1 0,4 1-18 16,-4-4-28-16,0 3-29 0,0-5-31 0,0 0-35 15,0 0-34-15,0 0-38 0,0 0-24 0,-5-15-211 16,1 6-471-16,-1-3 209 0</inkml:trace>
  <inkml:trace contextRef="#ctx0" brushRef="#br0" timeOffset="200305.43">9905 9787 92 0,'5'-1'133'0,"3"0"-7"0,-1-1-10 15,6 0-5-15,0-3-5 0,1 1-5 0,6-1-5 16,0-2-9-16,9 1 3 0,2-2 0 0,0-1-14 0,3 1 2 16,2-3-2-16,1 1-4 0,1-1-2 0,-2 0-4 15,1 2-5-15,-1 1-6 0,-4 0-2 16,-1 3-7-16,-11-1-9 0,-3 2 2 0,-5-1-1 15,-3 4 2-15,-1 0-1 0,0-1-5 0,-3 2-7 0,-5 0 4 16,9 2-6-16,-4-2 1 0,0 2 7 0,-1 3 0 16,2 1 5-16,-5 0-5 0,3 4 0 0,2 0 13 15,-1 6 4-15,1 1-1 0,0 0-3 0,2 2 2 16,-2 8-4-16,4 2 4 0,2 0 1 0,-3 4 4 16,5 14-1-16,0 3-1 0,-1-4 1 0,-2 2 0 15,1 3-1-15,-2-2 0 0,3-2-3 16,0 2 0-16,0-3 2 0,-2-1-4 0,-2-11-7 15,2-1 6-15,-1 0-2 0,-1 0 1 0,-1 0 9 0,0 0-6 16,-3-1-2-16,0-1-6 0,0 0 2 0,-1-2 2 16,0-2 0-16,-4-7-2 0,-5-1 13 0,2-2 1 15,1-1 8-15,-6-1 11 0,-1 0-10 16,-1-2-8-16,-3 0-2 0,-3-4 0 0,0 1-7 0,-4-2 2 16,-7 1 1-16,3-2-28 0,-6-1-16 0,10-1-24 15,-2-4-26-15,2-1-31 0,-1-4-36 0,2 0-23 16,1-3-47-16,5 1-33 0,3-3-46 0,2-1-49 15,0-5-202-15,4-2-555 0,4 0 246 0</inkml:trace>
  <inkml:trace contextRef="#ctx0" brushRef="#br0" timeOffset="201062.43">10992 9819 106 0,'0'0'205'0,"-3"-5"-21"0,3 5-15 0,-6-1-14 16,6 1-11-16,-14 4-13 0,7-3-15 0,-2 1-10 16,-6 4-12-16,3 0-9 0,0-1-5 0,0 1-11 15,1 1-8-15,-2-1-4 0,3 1-5 0,3 2-4 16,-3-2-7-16,5-1-2 0,4 0-3 0,-2 2-5 16,3 3 4-16,0 1-8 0,0 3 1 0,0 1 3 15,0 0 5-15,4 2 3 0,0 2 7 0,-3 5 10 16,3 2-1-16,2 3 7 0,2-2 4 0,-4 3 7 15,0 1 0-15,-4 4-9 0,2 10 5 0,-3-10-3 16,1-1-2-16,1 0 1 0,-1 0 3 0,2-1-8 16,-1 1 3-16,3-2-6 0,-2 4 11 0,3-7-8 15,-2 2 1-15,1-3-4 0,1-2-3 0,-3-7-7 16,3 6-2-16,-2-9-3 0,2-2-2 0,1-4-7 16,0 1 0-16,1-5-1 0,0-2 1 0,1 1-4 15,5-1-1-15,1-3-9 0,3-1 0 0,3-3-12 16,0-1-20-16,0-3-27 0,-2-1-44 0,-1 0-30 15,-6 0-43-15,1 0-39 0,-1-6-52 0,-2 3-49 16,-3-2-165-16,1 1-500 0,-1-4 221 0</inkml:trace>
  <inkml:trace contextRef="#ctx0" brushRef="#br0" timeOffset="201439.03">11306 10306 188 0,'0'0'180'0,"0"0"-17"0,3-2-14 15,-3 2-4-15,0 0-8 0,0 0 4 0,0 0-2 0,0 15-8 16,-3-8 5-16,3 2-10 0,3 3-7 16,-2 5-6-16,-1-2-1 0,-1 3-1 0,-2 4-2 0,3 3-11 15,0 0-5-15,0 3 3 0,0-1 0 0,3 0-8 16,-2 1-1-16,0 3-3 0,-1 2-7 0,1-1-4 15,-2-1-1-15,2-5-13 0,-4 3 0 0,3-4 9 16,-3 0-17-16,3-6-5 0,0 1 0 0,0-3 0 16,-3-1 0-16,1 0 0 0,-2 1-1 0,3-4 0 15,-3 3 9-15,-2-2-9 0,-1-2 4 0,2-1-3 16,1 1 2-16,-2-2-5 0,2-2-2 0,-5-1 0 16,4 2-6-16,-3-6-4 0,3 1-7 0,-4-3-2 15,4 2 6-15,-4-5 0 0,0 1 1 0,-5-3-32 16,5 0-23-16,-2-6-24 0,-2-3-28 0,3 0-29 15,2-3-46-15,0-2-47 0,3-1-44 0,1-6-54 16,3-8-207-16,4 8-545 0,-1-6 241 0</inkml:trace>
  <inkml:trace contextRef="#ctx0" brushRef="#br0" timeOffset="201767.03">11388 10006 99 0,'0'0'175'0,"0"0"-13"16,0 0-4-16,-10 9-20 0,8-5-17 0,0 0-12 15,2-1-8-15,0 2-11 0,-1 0-12 0,1-5-5 16,2 5-3-16,-1-3-6 0,-1-2-6 0,0 0-6 15,9-1-9-15,-9 1 0 0,9-3 0 0,-4-3-6 0,2 1 3 16,0-2 6-16,0-2 19 0,-1 1 5 16,-2-3 2-16,-1 3 11 0,0-2 11 0,0 3 1 15,-3 1 3-15,1 0-9 0,-2 1-9 0,1-1-11 16,-4 4-7-16,-1 0-5 0,5 2-9 0,-13 2-8 0,9 2-19 16,-8 1-36-16,3 2-45 0,1 2-47 0,-1-2-48 15,5 1-30-15,-1 2-203 0,0-6-418 0,2 3 185 16</inkml:trace>
  <inkml:trace contextRef="#ctx0" brushRef="#br0" timeOffset="202407.03">11462 9708 35 0,'-4'-1'219'0,"4"1"-25"0,-4-2-12 15,4 2-22-15,0 0-16 0,0 0-15 16,0 0-13-16,0 0-7 0,13-4-15 0,-7 3-5 16,2 0-14-16,0-1-2 0,2 0-6 0,0 0-5 0,3-1-9 15,5-2-2-15,-1-1 0 0,2 1-6 0,-1 0 4 16,-1-3-2-16,3 1-4 0,-4 2 0 0,3-1-3 15,-2 2 0-15,-3 1-5 0,-2 1 0 0,-2 1 1 16,-4 1 4-16,6 0 4 0,-6 2-4 0,2-1-1 16,-1 2-1-16,-1-1 1 0,-1 6 1 0,0-1 6 15,-1 1 6-15,2 4 2 0,-1 2 0 0,1 6-4 16,2 5 6-16,-1 5-5 0,-1-3 14 0,0 6-13 16,3 3-3-16,0 11 1 0,1 1-4 0,-2-3-3 15,-1 2 7-15,1-13-13 0,-3 14 3 0,3-4-2 16,-4-9-6-16,1-2 1 0,-1 0-2 0,1-4-1 15,0 0-4-15,-2-2-2 0,-2-2-3 0,0 1-4 16,2-8 4-16,-3-1-4 0,1-6 1 0,-1 3-1 16,0-5-5-16,0 2-1 0,0-4 1 0,-1 3 0 15,1 0 0-15,-3-1 11 0,3-3-17 0,-1 3 2 16,1-5-5-16,0 2 2 0,0 0-2 0,0-3 0 16,-1 1 2-16,1 1-1 0,-3-1 1 0,3-4-2 15,0 5 0-15,0-5 0 0,3 3-1 0,-3-3 1 16,-3 6 0-16,3-6 0 0,0 4 8 0,0-4-10 15,0 5 1-15,0-5 6 0,0 0-6 0,-1 3 0 0,1-3-4 16,0 0 0-16,-3 5 5 0,3-5 0 0,0 0 1 16,-1 2 4-16,1-2 6 0,-6 4 1 0,2-1 1 15,-3-1-2-15,2 1 3 0,-2 1 1 0,-1 2-5 16,-1-1 3-16,0 2-1 0,-5-2-6 0,-1 3 1 16,-3-2-4-16,-1 2-1 0,-8-1-22 0,0 1-26 15,-5 1-39-15,0-6-49 0,-9 4-60 0,3-2-76 16,-13-2-55-16,10-3-181 0,-9 0-544 0,9 2 241 15</inkml:trace>
  <inkml:trace contextRef="#ctx0" brushRef="#br0" timeOffset="203947.53">12245 9356 7 0,'5'-4'97'0,"2"-1"-6"0,-2-1 0 15,0 3-2-15,5-3 3 0,-6 0 2 0,5-1 3 16,0 1-9-16,-1-3 1 0,-1 4-7 0,1-4-3 16,1 4-5-16,1-4-2 0,-1 3-11 0,0 0-3 15,1-2-2-15,-2 3-6 0,1-2-4 0,-4 2-6 16,4-2 1-16,-4 2-9 0,0 0-3 0,0 0-5 16,-1 1 1-16,0 1-2 0,2 0-8 0,-2 0 4 15,0 0-2-15,-3-1-3 0,-1 4-3 0,4-4 1 16,-4 4-4-16,0 0 0 0,0 0-10 0,4-2-5 15,-4 2-15-15,0 0-12 0,0 0-11 0,0 0-8 16,0 0-18-16,0 0-15 0,0 0-5 0,-8 12-13 16,6-8-99-16,-2 0-220 0,-2 1 98 0</inkml:trace>
  <inkml:trace contextRef="#ctx0" brushRef="#br0" timeOffset="204263.24">12239 9451 70 0,'0'0'115'16,"18"-3"-10"-16,-14-2-7 0,2 2-8 0,-1-1-9 0,5-1-2 16,-1-2-14-16,0 0-4 0,8-3-6 0,-3 0-8 15,0 1 2-15,0-2-4 0,0-1-5 0,-1 1-1 16,1 1-3-16,-5 2 1 0,0 0-1 0,1-1 1 15,-2 4 1-15,-3-1 3 0,-1 1-5 0,0 2 1 16,-1-1-9-16,1-2 2 0,1 4-3 0,-5 2-2 16,4-3-8-16,-1 1 0 0,-3 2-1 0,2-2-4 15,-2 2-4-15,0 0 0 0,2-5-13 0,-2 5-4 16,0 0-7-16,0 0-11 0,0 0-11 0,0 0-3 16,0 0-11-16,-8 10-1 0,8-10-19 0,-5 6-3 15,0-2-15-15,1-1-85 0,-1 1-189 0,0-1 84 16</inkml:trace>
  <inkml:trace contextRef="#ctx0" brushRef="#br0" timeOffset="204589.29">12369 9276 29 0,'-6'5'41'0,"1"-1"-6"0,-3 1-2 16,3 3-4-16,-3-3-6 0,2 0 0 0,-2 1-3 16,3-3-11-16,1 2-9 0,0-1-16 0,3 1-22 15,-3-3-41-15,4-2 18 0</inkml:trace>
  <inkml:trace contextRef="#ctx0" brushRef="#br0" timeOffset="-209716.48">2720 13629 117 0,'0'0'164'0,"0"0"-13"15,0 0-18-15,0 0-10 0,0 0-12 0,0 0-10 16,0 0-9-16,0 0-10 0,22-6-9 0,-18 0-6 16,5-3-3-16,-3 0-8 0,2-2 8 15,1-5-3-15,-3-1 6 0,3 1-5 0,-1-4 10 0,0-5-7 16,-6 5 0-16,2-5 2 0,4-2 1 0,-6 3 3 16,1 5-2-16,-3 1 5 0,0 0-3 15,0 3 5-15,-3 3 3 0,2 3 3 0,0 2-1 0,1 1-3 16,-3 1-1-16,3-1-4 0,-5 2-6 0,5 4-6 15,-1-3-8-15,-3 0-6 0,4 3-8 16,0 0-7-16,0 0-1 0,-9 9-3 0,5-1 0 0,-4 2-6 16,3 1-28-16,-1 4-1 0,2 2 4 0,-1-1 1 15,-2 3-2-15,5 6 2 0,-1 2 2 0,3 0-3 16,0-1 2-16,3 2 1 0,-1-4 8 0,5 3-10 16,-5-8-4-16,5 1 3 0,-2-3-4 0,5 0 1 15,-5-2-3-15,3 0-2 0,0-7-3 0,-2-2-2 16,-1-1-3-16,-1-4-2 0,5 1 3 0,-3-3 6 15,6-5-1-15,-3-2 0 0,4-5 1 0,-1-4 1 16,4-7 1-16,-2 0 3 0,-1-6-2 0,0-1 2 16,-1-15 1-16,-3 10 2 0,2-11 1 15,1 2-1-15,-3-1 3 0,-3 10 0 0,-2-1-2 0,0 3-1 16,0 0 2-16,-4 0 0 0,1 3 4 0,-1 3-3 16,0 3 3-16,0 7-5 0,-1 2 6 0,-3 0 0 15,4 5 8-15,-4 0-5 0,3 0-3 0,-3 4 2 16,4 1 12-16,-5 0 1 0,4 0-1 0,-2 2 0 15,2 2-4-15,-2-2-6 0,2 1-2 16,1 3 0-16,0 0-3 0,0 0 0 0,-8 8 1 0,8-3 1 16,3 7-4-16,-6 3 3 0,2 3-4 0,1 10 1 15,0 0 0-15,0 1-1 0,0 6 3 0,0-3 1 16,0 3-5-16,4 1 1 0,-4 10-5 0,1-11 11 16,0 0-4-16,3-3 1 0,3 0-3 15,-5-5 0-15,6 2 1 0,-2-4-3 0,2-2 3 0,1-7-5 16,0-1-4-16,-1 0-1 0,4-5 3 0,0-2 6 15,-2-4-12-15,2 0 1 0,3-3 2 0,-4-3 2 16,3-2-1-16,3-6-1 0,0 0 6 0,-2-3-1 16,8-7-4-16,-4-1 3 0,-5-3 4 0,3 1-2 15,-7-2 2-15,0 7-1 0,2 1 6 16,-7 1-3-16,4 2 0 0,-4 4-3 0,0 2 3 0,-2 2 2 16,-1 0-1-16,1 1-1 0,-2 0-1 0,0 2-2 15,1 0-3-15,-2 3-7 0,0 0 4 0,0 0-8 16,7 6-9-16,-5 1-12 0,1 2-13 15,1 1-13-15,0 0 2 0,1 5-2 0,2 0 0 16,2 3 4-16,3-1 5 0,-2 0-4 0,7 6 7 0,-4-6 1 16,-4 0 1-16,2-2 3 0,-3 0 0 0,-3-2 7 15,-2-1 11-15,-2-3-5 0,-2 0 16 0,-2-3 30 16,2-1 13-16,-3 2 32 0,0-4 26 0,-1 1 4 16,0-2 6-16,0 0 0 0,1 1-4 0,4-3-5 15,-8 1 2-15,8-1-20 0,-4 3-5 0,4-3-9 16,0 0-16-16,0 0-6 0,0 0-2 0,0 0-6 15,0 0-2-15,0 0-10 0,0 0-5 0,21-11-8 16,-11 6-14-16,-1 3-2 0,0-5-11 0,0 0-7 16,3 0-3-16,2-5 0 0,0 0 1 15,0-1-1-15,4-7 2 0,-3-1-1 0,3-2 7 16,-2-2-3-16,1-3 10 0,-3 1-4 0,1-7 7 0,2 4 11 16,-3 0 5-16,-1 1 12 0,-3 4 16 0,-1 1 15 15,-5 7 5-15,-1 1 9 0,-1 4 8 0,-1-1 10 16,-2 9 15-16,1-7 8 0,-1 6 7 0,-3-2-13 15,3 4-4-15,1 3-14 0,-8-4-10 16,0 5-5-16,2 5-7 0,-3 1-3 0,0 5-9 0,0 4-6 16,-1 2 0-16,2 5-2 0,3 3-9 0,-1 1 1 15,3-1-1-15,4-2-3 0,4 1-7 0,-1-1-3 16,5-6-8-16,8 4-13 0,-3-8-9 0,9-1-17 16,2 1-8-16,5-8-9 0,4-2-38 15,2-5-51-15,0-5-49 0,18-8-45 0,-20 4-221 16,13-13-502-16,-13 6 222 0</inkml:trace>
  <inkml:trace contextRef="#ctx0" brushRef="#br0" timeOffset="-196462.82">24179 6218 53 0,'0'0'121'16,"0"0"-5"-16,0 0 5 0,0 0-11 0,0 0-7 15,0 0-9-15,0 0-7 0,0 0-8 0,-6-1-4 16,6 1-8-16,0 0-14 0,0 0-1 0,0 0-5 16,0 0-7-16,0 0 0 0,0 0-7 0,-1 4-2 15,1-4-2-15,0 0-6 0,0 0-1 0,0 0-5 16,0 0 0-16,0 0 1 0,0 0-5 0,0 0 4 15,0 0-4-15,0 0 2 0,0 0-4 0,16-1 2 16,-16 1 0-16,14-1 0 0,-5 0 2 0,-1 0-4 16,3-2 0-16,1 0-5 0,-2 1 2 0,4-1-2 0,-2-1-3 15,2 2 2-15,-3-3-2 0,3 1 1 16,3-1 0-16,-1 1-1 0,0-1 3 0,3-1-6 16,-2 2 7-16,2-2 0 0,-1 0-7 0,-2 1 5 15,3 0-4-15,-2 0-3 0,2-1 4 0,-6 4-1 16,1-1 1-16,-1-2-2 0,1 3 10 0,-2-3-14 0,-1 4 3 15,0-1 1-15,2-1 0 0,-6 2-2 0,2 0 7 16,-2-1-2-16,0 1-3 0,-1 0 2 16,-6 1-2-16,10-2-2 0,-6 0 0 0,-4 2 1 0,5-1-2 15,-5 1 0-15,0 0 6 0,4-3-4 0,-4 3 2 16,5-1 1-16,-5 1 5 0,0 0-7 0,0 0 2 16,0 0-1-16,4-1-4 0,-4 1 0 0,0 0 2 15,0 0 5-15,0 0-5 0,0 0 0 0,0 0 1 16,0 0 3-16,0 0-2 0,0 0-3 0,0 0-1 15,0 0 0-15,0 0 1 0,0 0-1 0,0 0-6 16,-21 5 6-16,15-2 3 0,-1 0 0 0,1 0-3 16,-1-1-2-16,-2 0 5 0,-3 1-3 0,3-1 1 15,-2 4 0-15,-2-2 1 0,3 0-2 0,-4 1 0 16,4 0-2-16,-3-1 5 0,0-2-2 0,0 3-1 16,2-2 1-16,-1 0 2 0,2 2 1 0,-1-3 1 15,0 0-7-15,4 1 2 0,-4 1 2 0,4 0-1 16,-2-1 1-16,-3-1 0 0,3 0 2 0,-2 2 0 15,1-1 0-15,2 1-5 0,2-1 11 0,-1-2-6 0,-2 0 0 16,4 0 1-16,-1 2-4 0,-2-2 2 16,2 0-1-16,-2 1 4 0,-1 1-3 0,0 1-1 15,-2-1 5-15,-1-2-4 0,3 2-2 0,-5 0 7 0,3-1-10 16,0 1 9-16,2-1-7 0,0 0 2 16,-2 1 0-16,0 2 3 0,3-4 2 0,0 0-9 0,0 0 7 15,1 2-5-15,0-1 0 0,1-1-1 16,2 1 3-16,-1 0 2 0,5-2-3 0,-8 2 2 0,8-2-2 15,-5 1 3-15,5-1 0 0,0 0-2 0,0 0 6 16,-7 1-6-16,7-1 5 0,0 0 1 0,0 0-5 16,-4 1 1-16,4-1 0 0,0 0-3 15,0 0 1-15,0 0 5 0,0 0-7 0,0 0 6 0,-5 1-3 16,5-1-3-16,0 0 0 0,0 0 5 0,-8 1-1 16,4-1-3-16,4 0 2 0,-5 2-2 0,5-2 2 15,-6 2-1-15,6-2 3 0,-7 1-2 0,7-1 0 16,-7 4-1-16,7-4 0 0,-7 0 2 0,7 0-4 15,-5 2 4-15,0 0-6 0,5-2 6 0,-8 1 1 16,8-1-2-16,0 0 5 0,-6 1-8 0,6-1-2 16,0 0 8-16,-4 1-2 0,4-1-2 0,0 0 4 15,0 0-3-15,0 0 4 0,0 0-8 0,0 0 1 16,0 0 4-16,0 0-2 0,0 0-2 0,0 0 0 16,0 0 4-16,0 0-2 0,-5 1 3 0,5-1-1 0,0 0 1 15,0 0-4-15,0 0 2 0,0 0 2 16,0 0-4-16,0 0 0 0,0 0 1 0,0 0 3 15,0 0 4-15,0 0-8 0,0 0 3 0,0 0 0 16,0 0 2-16,0 0-8 0,0 0 5 0,0 0-2 0,0 0 4 16,0 0 0-16,0 0 1 0,0 0-1 0,0 0-6 15,0 0 6-15,0 0-2 0,0 0-3 16,0 0 2-16,0 0 0 0,0 0-2 0,0 0 0 0,0 0 3 16,0 0-6-16,0 0 7 0,0 0-6 0,-4 3 4 15,4-3 2-15,0 0 0 0,0 0-6 0,0 0 7 16,0 3-1-16,0-3-4 0,0 5 0 15,0-5 3-15,0 5 1 0,0-5-3 0,0 6 6 0,0-1-7 16,0-2 5-16,0 2 4 0,0-1-5 0,0 3 0 16,0-2 0-16,0 1-1 0,0 3 2 0,0-2-2 15,0 2 1-15,0 0 2 0,0 1-2 0,-2 2-2 16,0-1 1-16,2 1 5 0,-1 6-7 0,-3-1 5 16,0 1-1-16,-2 0-7 0,2 0 4 0,0 0-1 15,-1 0 1-15,-3 1 3 0,3-2-1 0,-1 0 3 16,1 1-4-16,0-3-3 0,0 1 3 0,1 0 5 15,0-5-3-15,3 0-1 0,-4 2 0 0,2-2 1 16,1 1-1-16,0 0 1 0,0-2 0 0,0 2 2 16,1-3-7-16,-1 1 5 0,0 2-1 0,0-1-2 15,0-3-1-15,1 4 5 0,0-1-1 0,0 1-4 0,-1-2 9 16,0-1-5-16,-3 7 3 0,3-5-5 16,-3 1-1-16,4-4 2 0,-3 4 2 0,2-1 2 15,0-3-6-15,0 2-1 0,-1-3-1 0,3-1 5 16,-1-1-6-16,0 2 6 0,-1-2 2 0,2 0-2 15,-1 0-5-15,1-5 4 0,0 6 5 0,0-6-4 16,-2 6-1-16,2-6 7 0,-3 4-5 0,3-1 2 0,0-3-3 16,-1 4-4-16,1-4 2 0,-1 6 0 0,-1-4 2 15,2-2-2-15,0 0 1 0,-1 5 7 0,1-5-6 16,0 0 4-16,0 3-6 0,0-3 5 0,0 0-2 16,0 0 0-16,0 0 2 0,0 0-2 0,0 0 1 15,0 0-4-15,0 0-4 0,0 0-40 0,0 0-38 16,0 0-24-16,0 0-29 0,-9-9-91 0,9 2-243 15,-1-2 108-15</inkml:trace>
  <inkml:trace contextRef="#ctx0" brushRef="#br0" timeOffset="-194904.17">24126 6621 42 0,'0'0'73'0,"0"0"-7"15,0 0-6-15,0 0-4 0,0 0-4 0,0 0 2 16,0 0-5-16,0 0-6 0,20-5-1 0,-13 3 6 15,3-1-5-15,0 0-3 0,3-2 1 0,3 0-4 16,2 0-1-16,4-2-10 0,-2 1 16 0,7-2-11 0,3-1-12 16,-2 1 4-16,0 1-3 0,3-3-6 15,-10 6-1-15,0-2-1 0,-5 2 2 0,5-1-11 16,-11 1 8-16,3 1-3 0,-7 0 4 0,1 2-8 16,0-1-2-16,1-2 3 0,0 2-3 0,-3-1 1 15,-1 2 1-15,1-2 8 0,1 1-1 0,-4 0-5 16,-2 2-8-16,7-4 8 0,-3 3-4 0,-4 1 5 15,4-2-13-15,-4 2 10 0,0 0-4 0,4-3-4 16,-4 3 7-16,0 0-6 0,0 0 6 0,0 0-1 0,0 0 0 16,0 0-6-16,0 0 3 0,0 0-2 0,0 0 5 15,0 0 6-15,0 0-7 0,-15 9-2 16,10-7 0-16,-6 2 7 0,2 2-10 0,-1-2 5 16,-3 3 0-16,-1-1-1 0,-4 1 2 0,1 1-4 0,-2-1 9 15,1 0-6-15,-2 1-1 0,-1 0-1 0,-5 1 5 16,5-2-6-16,-1-1 0 0,-6 1-4 15,9-1-4-15,-2-1 8 0,1 0-1 0,1-1-1 16,2 0 11-16,2-2-8 0,3 2 1 0,1-1 2 0,0-2-1 16,3 1 0-16,1-1 5 0,1 2-4 0,0-3 0 15,1 2-10-15,-1-1 16 0,1 1-6 0,0 0-1 16,5-2 14-16,-5 1-10 0,5-1 15 0,-6 1 2 16,6-1-5-16,0 0 12 0,0 0 9 0,-5 2-6 15,5-2 3-15,0 0-1 0,0 0 3 0,-7 1-5 16,7-1-6-16,0 0 2 0,-6 2-4 0,6-2 2 15,0 0-9-15,-7-1-2 0,7 1-2 0,-6 2 7 16,6-2-7-16,0 0 0 0,0 0-4 0,0 0-3 16,0 0 3-16,0 0-3 0,0 0 3 0,-9-2-5 15,9 2-6-15,0 0 13 0,0 0-5 0,0 0-3 16,0 0 4-16,0 0-2 0,-8 1-4 0,8-1-1 16,-4 2 4-16,4-2-4 0,0 0 2 0,-6 3-7 15,6-3 7-15,0 0 1 0,-4 1-2 0,4-1-4 16,0 0 6-16,0 0-8 0,0 0 12 0,-3 2-4 15,3-2 1-15,0 0 6 0,0 0-7 0,0 0 2 16,0 0-1-16,0 0 3 0,0 0-6 0,0 0 1 16,0 0 13-16,0 0-12 0,0 0 2 0,0 0 0 15,0 0-3-15,0 0-2 0,0 0 2 0,-7 0 2 16,7 0-1-16,-9 3-3 0,9-3 5 0,-4 1-5 16,4-1 4-16,-9 3 1 0,9-3 2 0,-5 1-7 0,5-1 3 15,0 0-17-15,-5 1 14 0,5-1 0 0,0 0 5 16,0 0-2-16,0 0 1 0,-4 2-2 15,4-2-2-15,0 0 1 0,0 0 4 0,0 0-4 16,0 0 9-16,0 0-13 0,0 0 5 0,0 0-7 0,-2 3 0 16,2-3 4-16,0 0 7 0,0 0-6 15,0 0 5-15,0 0-1 0,0 0-4 0,0 0-9 16,0 0 15-16,0 0-3 0,0 0-1 0,0 0 4 16,0 0-2-16,0 0-2 0,0 0-8 0,0 0 12 0,0 0 2 15,0 0-1-15,0 0 0 0,0 0-4 0,0 0 0 16,0 0 3-16,0 0-2 0,0 0-5 15,0 0 7-15,0 0-2 0,0 0-1 0,0 0-3 0,0 0 2 16,0 0-4-16,0 0 5 0,0 0 4 0,0 0 3 16,0 0-5-16,0 0-5 0,0 0-5 15,0 0 9-15,0 0-2 0,0 0 0 0,0 0 5 0,0 0-3 16,0 0-1-16,0 0 2 0,0 0 1 0,0 0 2 16,0 0-2-16,0 0 6 0,0 0-7 0,0 0 1 15,0 0 2-15,0 0-7 0,0 0 0 0,0 0-1 16,0 0 2-16,0 0 0 0,0 0 1 0,0 0-1 15,0 0 4-15,0 0-5 0,0 0-1 0,0 0 5 16,0 0-2-16,0 0-3 0,0 0-2 0,0 0 4 16,0 0 3-16,0 0-7 0,0 0 3 0,0 0-2 15,0 0 5-15,0 0-7 0,0 0 5 0,0 0 2 16,0 0-8-16,0 0 7 0,0 0-2 0,0 0 0 16,0 0-1-16,0 0 2 0,0 0 1 0,0 0-3 15,0 0-2-15,0 0 2 0,0 0 0 0,0 0-5 16,0 0 6-16,0 0-2 0,0 0 2 0,0 0 0 15,0 0-3-15,0 0 2 0,0 0 0 0,0 0 0 0,0 0 4 16,0 0-1-16,0 0-3 0,0 0 1 0,0 0-3 16,0 0 1-16,15-5-2 0,-15 5 3 15,0 0-1-15,0 0 2 0,0 0-3 0,0 0 3 16,0 0 0-16,0 0-2 0,0 0 5 0,4-1-6 0,-4 1 5 16,0 0 0-16,0 0-6 0,0 0 3 0,0 0-1 15,0 0 2-15,10 0 1 0,-10 0-2 0,7-3 6 16,-1-1-7-16,0 3 5 0,3-2-7 15,0-1 5-15,4 1-3 0,1-2 1 0,0 1-2 0,5-1-4 16,-2 1-6-16,1-1-12 0,-2-2-6 0,2 3-16 16,-1-2-5-16,2 2-15 0,-2-3-23 0,2 1-9 15,-4 1-14-15,-2 2-138 0,0-3-269 16,-4 1 119-16</inkml:trace>
  <inkml:trace contextRef="#ctx0" brushRef="#br0" timeOffset="-179214.52">24131 8256 111 0,'0'0'187'0,"1"-4"-7"0,-1 4-14 0,0 0-11 16,3-3-14-16,-3 3-18 0,0 0-9 0,0 0-16 15,0 0-7-15,1-4-9 0,-1 4-10 0,0 0-6 16,0 0-8-16,0 0-5 0,0 0-3 0,0 0-7 16,0 0-3-16,0 0-1 0,4 11-4 0,-3-5 1 15,3 5 11-15,-2 4 6 0,2 4-6 0,1 7 3 16,2 6 10-16,-5 0-3 0,2 3 0 0,0 11-5 16,1-11 3-16,-2 10-9 0,2 2-2 0,-3-10-3 15,3-3-1-15,-1 2 0 0,-1-1 8 0,3-3-1 16,-5 2-2-16,5-5-2 0,-1-2 0 0,0-2-5 15,-1-1 6-15,-2-4 3 0,1-4 0 0,-1-3-1 16,0 0-9-16,0-3-1 0,-2-1-5 0,1-2-2 16,-1-2 0-16,3 0 1 0,-3 0-8 0,0-2-2 15,1 1 0-15,-1-4-3 0,0 6 1 0,0-2-2 16,0-4 0-16,0 0-5 0,0 3 4 0,0-3-4 0,0 0-5 16,0 0-19-16,0 0-28 0,0 0-37 0,0 0-30 15,0-16-27-15,0 10-31 0,-1-3-37 16,-2-2-21-16,2-2-189 0,-5-3-446 0,3 2 198 15</inkml:trace>
  <inkml:trace contextRef="#ctx0" brushRef="#br0" timeOffset="-178609.37">23870 8333 137 0,'0'0'158'0,"0"0"-13"0,0 0-10 16,0 0-10-16,0 0-9 0,0 0-15 0,0 0-4 16,0 0-11-16,0 0-9 0,0 0-5 0,0 0-7 15,0 0-5-15,28-4-4 0,-15 1 0 0,6-3-5 16,0 0 0-16,6-3-3 0,4 2-1 0,0-2-3 15,6-1-3-15,1 0-3 0,-2 2 0 0,4-2-9 16,0 1 0-16,1-2-6 0,-2 2 0 0,2 1 0 0,-5 1-1 16,-3 1-8-16,-2 0 2 0,-10 1-2 15,-1 1-2-15,-4 1-3 0,-2 1 4 0,-6-1 0 16,4 1-3-16,-3 1-2 0,-5 0 2 0,5 0-2 0,-3-1 3 16,-4 2-4-16,5-4 0 0,-5 4 2 15,7-1-7-15,-7 1 2 0,0 0 0 0,4-1 0 0,-4 1 1 16,0 0-2-16,0 0-2 0,5-2 1 15,-5 2-1-15,0 0-1 0,0 0 2 0,0 0-2 0,0 0 1 16,0 0 1-16,0 0-1 0,0 0-3 0,0 0 3 16,0 0 0-16,0 0-1 0,0 0 1 0,0 0-1 15,0 0-2-15,0 0 1 0,0 0 1 0,0 0 3 16,0 0-11-16,0 0-3 0,0 0-11 0,0 0-13 16,0 0-21-16,0 0-14 0,0 0-21 0,0 0-22 15,-21 2-19-15,14-1-144 0,-2 0-297 0,-1 0 133 16</inkml:trace>
  <inkml:trace contextRef="#ctx0" brushRef="#br0" timeOffset="-166082.73">22551 2224 111 0,'0'-5'168'0,"0"5"-12"0,0-6-17 0,0 6-18 0,0 0-10 16,0 0-11-16,-1-3-13 0,1 3-11 0,0 0-10 15,0 0-1-15,5-5 2 0,-5 5-15 0,3-4-4 16,-3 4 3-16,6-2-2 0,-5-1 9 15,-1 3 0-15,5-3-8 0,-1-1-1 0,1-1-6 0,2 2-1 16,3-2-5-16,-5 4-8 0,0-1-7 0,0 0 1 16,3 0 2-16,2-1 3 0,0 1-11 15,3 0 0-15,-1 0-3 0,-1 1-6 0,1 1 2 16,-3 1 5-16,0 3-8 0,-2 1-4 0,2 1 5 0,-4 3-4 16,-1-2 3-16,1 7-1 0,-5 0-1 0,2 2-3 15,-5 2-1-15,-3 0 1 0,-4 0-2 0,0 0 5 16,-4 3 0-16,-1 1 0 0,2-5-4 0,-5 3 6 15,5-6 0-15,2-1-4 0,-4-1 0 16,6-3 1-16,2-4-4 0,-2 4 1 0,6-6 1 16,-4 2 2-16,5-2-1 0,-1 0 3 0,-1-1-3 15,4-2 1-15,-1 4-1 0,1-4 0 0,0 0 2 16,0 0-2-16,0 0-3 0,9 1-1 0,-9-1 4 0,14-2-2 16,-5 0 1-16,0 2 1 0,2 0-8 0,2 2 5 15,-3-2-3-15,4 3 1 0,-3 1 1 16,-1 1-1-16,1 2-1 0,3 2 0 0,-5 1 0 15,0 0 4-15,0-2-3 0,0 3 4 0,-1-1-3 16,-2 0 4-16,-2-1-8 0,-3-2 4 0,3 0-4 16,-4 0 1-16,-1-1 12 0,-3 5 12 0,-1 0 14 15,-8 0 13-15,-1 1 16 0,-4 0 7 0,-5 3-2 16,-1-3 0-16,-4 0-1 0,1 0-7 0,-1-1-4 16,1-1-4-16,5-3-9 0,4 0-3 0,1-3-4 15,6-1-10-15,2 1-16 0,-1-3-34 0,5 1-37 16,5-2-44-16,0 0-54 0,-8-9-50 0,8 2-178 15,4-2-419-15,7-2 187 0</inkml:trace>
  <inkml:trace contextRef="#ctx0" brushRef="#br0" timeOffset="-165789.56">23025 2441 15 0,'0'0'182'0,"0"0"-15"0,0 0-23 15,0 0-14-15,0 0-14 0,0 0-11 0,0 0-4 16,0 0 1-16,0 0-10 0,22 0 1 0,-16-2-6 16,7 1 9-16,-4-2 11 0,5 0-7 0,-2-2 0 15,5-1-4-15,2-1-1 0,-2 0-8 0,1 1-9 16,0-4-6-16,-6 6-7 0,-1-1-6 0,-2 2-7 15,-1 0-2-15,-1 1-6 0,-2-1-5 0,1 2-7 16,-3-3-24-16,0 2-25 0,-3 2-46 16,0 0-51-16,9-8-69 0,-9 4-174 0,0 4-385 0,3-7 170 15</inkml:trace>
  <inkml:trace contextRef="#ctx0" brushRef="#br0" timeOffset="-165184.73">23478 2093 93 0,'7'-4'163'0,"-2"1"-20"16,2-1-2-16,-2 3-19 0,4-2-17 0,2-1-7 15,-3 3-14-15,2-1-5 0,0 1-10 0,1 0-7 16,-1 1-7-16,1 2-2 0,-3 0-8 0,1 1-1 16,0 3-12-16,-4-1-3 0,-1 1-2 0,-3 2-4 15,2 4 2-15,-6-1 1 0,-1 7-7 0,2-5-2 16,-7 5 3-16,-4 2 2 0,4-2-9 0,-9 2 1 16,9-4 4-16,-6 1-7 0,5-4 12 0,1-2-10 15,0-3-4-15,1-1-3 0,4-1-1 0,1-1 4 16,0-2-3-16,0 3-1 0,1-4-4 0,1 1 7 15,1-3-8-15,5 6 5 0,-3-3-2 0,3-1 0 16,2 2 1-16,3 1-2 0,-1 0 1 0,1 2-3 16,5 1 2-16,-3 1 0 0,3 2 0 0,2 2 3 15,-2 0-5-15,-1-3 3 0,3 4 1 0,-8-6 1 16,-1 3-1-16,-2-3 1 0,2 0-4 0,-5 0 19 16,0-1 18-16,-4 3 13 0,-1-3 8 0,-3 2 7 15,-6 4-4-15,-2-4-2 0,-5 3-5 0,0-3-7 16,-5 4-3-16,2-3-2 0,4-2-2 0,-1-2-11 15,9 0-14-15,-2-5-35 0,0 3-44 0,4-7-64 16,2-1-68-16,0-3-142 0,5-3-365 0,3-6 162 16</inkml:trace>
  <inkml:trace contextRef="#ctx0" brushRef="#br0" timeOffset="-164970.25">23993 2201 114 0,'4'-3'198'0,"-4"3"-14"15,7-2-11-15,0 0-17 0,2 0-4 0,2-2-20 0,8-1-9 16,-6 2-14-16,9-2-7 0,-3-3-13 0,0 4-5 16,2-2-14-16,-4 0-28 0,0 0-20 15,-2 0-41-15,-4 2-44 0,0 1-48 0,-1 0-36 16,-5 2-88-16,-5 1-256 0,0 0 114 0</inkml:trace>
  <inkml:trace contextRef="#ctx0" brushRef="#br0" timeOffset="-164824.14">23847 2396 51 0,'0'5'244'0,"0"-5"-26"0,0 0-15 15,0 0-18-15,17-10-17 0,-2 1-22 0,14 0-24 16,5-4-32-16,3-3-25 0,11-1-17 0,1-3-46 15,1 0-57-15,2 4-42 0,-1 2-135 0,-19 3-251 16,14-6 111-16</inkml:trace>
  <inkml:trace contextRef="#ctx0" brushRef="#br0" timeOffset="-164291.9">24637 2019 45 0,'0'0'151'0,"0"0"-12"15,0 0-16-15,0 0-13 0,0 0-3 0,0 0-14 16,0 0-9-16,0 0-16 0,0 0 1 0,0 0-7 16,-12 12-10-16,10-6-7 0,-3 2-5 0,1 2 2 15,1 1-1-15,-4 1-11 0,0 3-9 0,0 1 7 16,2 3 1-16,-3 5-12 0,4-6 6 0,0 0-6 15,3 0 1-15,-1-1-3 0,4-1 11 0,-2-3-8 16,2 0-6-16,2-4 2 0,1 2 4 0,4-5 2 16,-1 4 7-16,2-4 2 0,0-1 16 0,3-2 10 15,1-3 2-15,4-1 8 0,0-3-8 0,1 0 6 16,-5-4 9-16,0 1 4 0,-1-1-6 0,4-1 4 16,-4 0-5-16,-3-1 5 0,1-2-8 0,-2-1-8 15,0 0-5-15,-1-2-2 0,-2 5 3 0,-1-2-4 16,0-4-4-16,-1 0-8 0,0-1-1 0,-3 2-4 15,1 0 4-15,-2 1 0 0,-2-3-6 0,0 2 0 16,-1 2-4-16,-1 2-3 0,1 0-1 0,-3-1-4 16,0 2-3-16,-3-3 4 0,-1 4-4 0,-2 0 5 15,-2-2 4-15,3 1-3 0,-6 1-7 0,3 3 2 16,-4-1-3-16,4 2-3 0,-4 2-1 0,0-2-3 16,3 5 0-16,-3 0-2 0,4 3 1 0,-4 2-3 15,0 3 2-15,4 3-5 0,-2 2 0 0,2 2 4 16,0-1-7-16,1 2 3 0,-4 5-3 0,8-3-9 15,-4 8-16-15,3-8-28 0,1 5-29 0,4-5-3 16,1 0-27-16,-1 0-18 0,3-7-24 0,4 5-32 16,-2-7-30-16,3 0-159 0,-3 0-408 0,2-5 182 15</inkml:trace>
  <inkml:trace contextRef="#ctx0" brushRef="#br0" timeOffset="-160774.71">22610 6880 12 0,'0'0'32'15,"-1"4"-20"-15,1-4-1 0,0 6-23 0,-2 0-12 16,1-3 6-16</inkml:trace>
  <inkml:trace contextRef="#ctx0" brushRef="#br0" timeOffset="-159602.45">17688 6856 134 0,'0'0'136'15,"0"0"-9"-15,0 0-6 0,0 0-9 0,0 0-5 16,0 0-13-16,0-4-3 0,0 4-5 0,0 0-8 16,0 0-9-16,0 0-8 0,0 0-5 0,0 0-8 15,0 0 0-15,0 0-9 0,0 0-1 0,0 0-7 16,0 0-5-16,0 0 3 0,0 0-3 0,0 0-5 15,0 0-4-15,0 0 1 0,0 0-6 0,0 0 5 16,0 0 0-16,0 0-2 0,0 0-6 0,0 0-2 16,0 0-2-16,0 0 2 0,0 0 3 0,0 0-3 15,0 0-4-15,0 0-2 0,0 0 1 0,0 0-7 16,0 0-4-16,0 0 0 0,0 0-13 0,0 0-6 16,0 0-8-16,0 0-7 0,0 0-9 0,0 0-6 15,0 0-11-15,0 0-12 0,0 0-36 0,0 0-83 16,0 0-215-16,-10 1 95 0</inkml:trace>
  <inkml:trace contextRef="#ctx0" brushRef="#br0" timeOffset="-158654.71">17276 6114 47 0,'-30'-5'70'0,"1"-4"-4"0,-1 3-9 0,0 0-3 16,-1 0-8-16,-1 1 4 0,0 4-6 0,0-4-3 16,-1 3-4-16,0-2-2 0,-2 4-2 0,3 0 1 15,0-2-6-15,0 4-3 0,-3-2-8 0,3 5 8 16,-3-3-7-16,2 3 3 0,1 0-10 0,-4 4 1 0,3-5 5 16,0 1-5-16,1 4-1 0,0-1 0 15,1 2-6-15,0 0-2 0,7 1 11 0,-3 0-10 16,2 1 3-16,7-2-1 0,0 0 1 0,1 2-1 0,-4 5-6 15,7-2 10-15,1-1-8 0,1 8-4 16,-2 3 7-16,1-1-2 0,2 0-5 0,-1 2 2 16,3-1 8-16,-1 4-8 0,3-1 4 0,0 2-12 15,-2-1-1-15,0 0 20 0,6 2-10 0,-4 0 1 0,5 1 3 16,-4 2 4-16,4 1-6 0,-1 10 3 0,3-9 5 16,2-3 12-16,4 12-22 0,-1 1 2 0,2-10 3 15,3-1-2-15,1 9-3 0,5 2 5 16,-4-13-1-16,5 12-3 0,6-4 6 0,-4-8-4 0,-1-2 3 15,13 10-2-15,-2-2-1 0,7-1 9 0,0-5-13 16,2-4 7-16,2 2-1 0,3-5-5 16,-1-2 4-16,4-2-1 0,3-4 1 0,-1-3 2 15,1 0-2-15,2-5-1 0,-1 0-1 0,1-4 7 16,-11 0-11-16,12-5 6 0,-1-1-4 0,-1-2 1 0,1-5-12 16,0-5 5-16,0-2-5 0,1-4 1 0,0-5-4 15,-1-2 4-15,1-1-6 0,-2-3 2 0,-4-1 3 16,-1-1 1-16,-5-5 0 0,-6 1 5 15,1-1-3-15,-6-1 0 0,-2-4 2 0,-13 9-1 0,4-13 4 16,-8 10-5-16,0-14-3 0,-3 0 3 0,-2 1 2 16,0 0 3-16,-2 0 8 0,-3 12-7 0,-2-10-2 15,-3-1 3-15,0 10-6 0,-4-7 11 0,-1-3 2 16,-2 14 2-16,-3-12-1 0,1 14 4 0,-4-2-5 16,0 3 7-16,0 2 4 0,-5 1-16 0,5 1 11 15,-6 5-3-15,0 1-7 0,-3 0 7 0,1 0-3 16,-6 5-4-16,0 3 2 0,-5-1-2 0,2 2 0 15,-1 1-4-15,-1 1-2 0,-2 0 12 0,1 4-11 16,1 1-4-16,2 1-4 0,1 4-3 0,-3 2-12 16,0 0-14-16,1 3-8 0,2 0-2 0,-1 3-7 15,6 1-11-15,-2-2-57 0,13-3-134 0,-4 2 59 16</inkml:trace>
  <inkml:trace contextRef="#ctx0" brushRef="#br0" timeOffset="-156556.25">23857 8335 8 0,'9'-4'121'0,"3"-2"-3"0,3-3-19 16,0-2 8-16,5 4 7 0,-1-3 3 0,6-2-6 15,2 0-1-15,1 1-6 0,-1 2 4 0,0-1-13 16,1 1-7-16,1 0 0 0,-1 1-7 0,2-3-7 15,-1 4-4-15,3-1-2 0,0-1-10 0,0 0-4 16,1 3-3-16,1 3-3 0,0-4-7 0,-2 1 4 16,1 1-9-16,3 0 1 0,0 2-3 0,0-2-3 0,-2 1-1 15,-1 1-8-15,-2-1-1 0,-3 3 0 0,0-1-4 16,-8 0 2-16,-3 1-9 0,-2 0 2 0,-4 1 0 16,-3-2 2-16,-1 1-1 0,0 1 0 15,-1-2 3-15,-6 2-7 0,8-1 3 0,-4 0-7 0,-4 1-2 16,3-3-12-16,-3 3-7 0,4-2-17 0,-4 2-15 15,0 0-20-15,0 0-18 0,2-4-18 16,-2 4-29-16,0 0-7 0,0 0-29 0,0 0-92 0,-25 5-281 16,15-3 126-16</inkml:trace>
  <inkml:trace contextRef="#ctx0" brushRef="#br0" timeOffset="-156099.45">24123 8296 36 0,'0'0'139'0,"0"0"-8"0,0 0-10 16,0 0-3-16,0 0 2 0,0 0-8 0,4 12-7 16,0-7-6-16,-3 2-8 0,0 1-7 15,1 6 2-15,-2 1-2 0,1 4-2 0,0 5-7 0,0 0-3 16,-2 2-6-16,2 1-5 0,-1-3 0 0,-1 1-3 16,1 0-5-16,0 2-3 0,0-1-3 0,0 2 3 15,0-2-2-15,3-1-3 0,-1 3 2 0,0 0 4 16,1-3-1-16,1 0 0 0,0-5-6 0,0-2-4 15,0 1 5-15,1-2 9 0,-1 1-4 16,-2-6 0-16,-1 1-9 0,1-3-3 0,0 1 2 0,0-5-5 16,-1 0-2-16,0 0-3 0,1-4-3 0,-2 3 2 15,1-1-6-15,-1-4-3 0,1 6 2 0,0-4-4 16,-1-2-3-16,0 3 0 0,0-3-2 0,0 0-3 16,5 2-11-16,-5-2-24 0,0 0-25 0,0 0-28 15,0 0-34-15,0 0-45 0,0 0-34 0,0 0-204 16,0 0-429-16,-5-16 190 0</inkml:trace>
  <inkml:trace contextRef="#ctx0" brushRef="#br0" timeOffset="-150072.21">26343 6402 42 0,'0'0'45'0,"5"2"0"0,-5-2-9 0,0 0-5 16,0 0-2-16,0 0-1 0,0 0-7 0,0 0-1 15,0 0-4-15,0 0 3 0,0 0-2 0,0 0-7 16,0 0 4-16,0 0 0 0,0 0-2 0,-2 6-1 16,2-6 6-16,0 0 0 0,0 0-5 0,0 0 0 15,0 0 0-15,0 0-5 0,0 0-3 0,0 0 9 16,0 0-8-16,0 0 2 0,0 0-4 0,0 0 2 15,-2 4-2-15,2-4 2 0,0 7 0 16,0-1-3-16,-1-2 4 0,1 1 0 0,-1 4 1 0,0-4-6 16,-1 3 5-16,1 0-8 0,-2 2 7 0,2-1-6 15,0 2 9-15,-1-1-5 0,0 1-2 0,1 2 0 16,-2 1 11-16,-1 5-10 0,0-2 3 0,1 0-3 16,0 0 0-16,-2 2 0 0,2-1 3 0,1 0-5 15,-2 0 3-15,1 0 0 0,2-2-1 0,-3 1 2 16,3-3 1-16,-4 1-2 0,4 2-2 0,-1-2 1 15,1-3 1-15,0 2 1 0,-3-3-3 0,3-1-1 0,-2 0 3 16,2 1 1-16,0 0 5 0,-1-3-4 16,0 1 2-16,2-2 3 0,-3-1-3 0,2 2-4 15,-2-2 1-15,2 3 0 0,-4-2 4 0,4-1-1 16,-2 1-4-16,2 1 2 0,-2-2 8 0,2 1-6 16,-3 0-1-16,4 0 5 0,-1 0 5 0,-2-2-7 0,2 1 0 15,-3-1-2-15,4 0 5 0,-1-2-6 0,-2 1 3 16,3-4 1-16,-2 4 4 0,-1-1-9 15,3-3 3-15,-1 6-1 0,1-6-6 0,0 2 7 0,0-2-7 16,0 0 9-16,0 0-2 0,-1 5-4 0,1-5-4 16,-3 2 2-16,3-2 2 0,0 0-1 0,0 5 3 15,0-5 1-15,-1 4-1 0,1-4-5 0,-3 2 5 16,3-2-4-16,0 0-2 0,0 0-1 0,-1 5-1 16,1-5 9-16,0 0 1 0,0 0 7 0,0 0 6 15,0 0 5-15,0 0 0 0,0 0 3 0,0 0-4 16,0 0-4-16,0 5 9 0,0-5-6 0,0 0-12 15,0 0-28-15,0 0-50 0,0 0-118 0,0 0-197 16,0 0 88-16</inkml:trace>
  <inkml:trace contextRef="#ctx0" brushRef="#br0" timeOffset="-149111.81">26027 8197 126 0,'2'-2'196'0,"-2"2"-20"0,0-6-17 0,0 6-20 15,0 0-14-15,0-4-16 0,0 4-13 0,0 0-9 0,0 0-8 16,0 0-7-16,0 0-8 0,2 12-5 15,-2-5-4-15,3 5-9 0,-6 4-3 0,3 2-3 16,0 0-7-16,0 9-1 0,-2 1-6 0,-1-4 5 16,-1 3-6-16,0-1-5 0,3-2 3 0,-3-5-4 0,3 1-2 15,-4-4 2-15,1 2-1 0,4-5-6 16,-1-2 1-16,-2-3 6 0,3-1 10 0,0 0 18 0,0-4 18 16,-1 1 16-16,-2 0 12 0,3-1 18 0,0-3-6 15,0 0-11-15,0 0-8 0,0 0-12 0,-5-12-3 16,4 2-5-16,-2-3-5 0,-2-2-9 0,0-11-7 15,1 6-2-15,4 1-3 0,-1 0-5 16,-1 0 3-16,2 1-6 0,-2 0-3 0,2 0 3 0,0 1-3 16,0 6-3-16,2-3-4 0,0 3 1 0,-2 0-3 15,4-1 0-15,-3 1-4 0,4 0-2 0,-4 2-1 16,3-2 0-16,0 0 0 0,1 1-6 16,-1 1 2-16,0-2-4 0,2 2-1 0,1 0 3 0,-2 0-6 15,0 0 0-15,0 0 5 0,4 1-6 16,-4 0 2-16,0 3 0 0,-1 0-4 0,1-1-1 0,-1 3 2 15,0-1 0-15,2 0-2 0,-1 2-1 0,-1-2-9 16,3 1-3-16,-2-1-4 0,4 2-3 0,-4-2-3 16,1 2-8-16,-1 1-7 0,2-2-10 0,-3 2-12 15,2 0-14-15,-6 1-12 0,6-2-3 0,-6 2-11 16,7 0-11-16,-7 0-4 0,0 0-15 0,9 2-12 16,-4 0-13-16,-3-1-3 0,-2-1-5 0,4 5-20 15,-4-1-101-15,0 0-310 0,0-4 138 0</inkml:trace>
  <inkml:trace contextRef="#ctx0" brushRef="#br0" timeOffset="-148872.43">25985 8371 29 0,'0'0'148'16,"0"0"-5"-16,0 0 0 0,10-1-10 0,-10 1-6 15,14-6-11-15,-5 2-9 0,2 0-6 0,1-1-8 0,0 1-8 16,1-1-5-16,-1 2-14 0,0-4-6 0,1 3-5 16,-3 0-4-16,0 2-4 0,-3-3-1 0,1 2-8 15,-1 0-2-15,-1 0-4 0,-1 2-9 0,-1-3-7 16,3 0-20-16,-4 2-19 0,1-2-35 0,0 1-25 16,-3 0-38-16,3-1-127 0,-2 1-269 0,0-2 120 15</inkml:trace>
  <inkml:trace contextRef="#ctx0" brushRef="#br0" timeOffset="-148325.89">26519 7986 140 0,'0'0'185'0,"0"0"-21"16,0 0-17-16,0 0-12 0,2-5-15 0,-2 5-8 0,0 0-9 16,0 0-12-16,0 0-10 0,10 11-5 0,-6-4-6 15,-2 4 14-15,2 5-2 0,-1 3 1 0,-2 0-5 16,1 6-8-16,-2 1 2 0,0 4 5 0,0-1 0 15,-1-1-2-15,0 1-5 0,1-2 8 16,-1 3-9-16,1-1-4 0,0-8-2 0,-2 6-2 0,1 3-5 16,0 0-2-16,-1-5-2 0,1-5-3 15,0-4-7-15,1 4-4 0,-1-5-1 0,-1-3-5 0,0-1-2 16,2-1-3-16,0-3-2 0,0-1-2 0,-1-2-1 16,1 0-4-16,1 1 1 0,-4-2-5 0,3-3-3 15,0 6-14-15,0-6-26 0,-2 3-29 0,2-3-33 16,0 0-29-16,0 0-23 0,-5-11-24 0,5 4-14 15,0-2-15-15,0-1-153 0,-2 0-376 0,2-7 166 16</inkml:trace>
  <inkml:trace contextRef="#ctx0" brushRef="#br0" timeOffset="-147375.9">26706 7936 2 0,'3'-2'116'0,"-3"2"-4"0,0 0-4 15,0 0-1-15,1-3-4 0,-1 3-4 0,0 0-12 16,0 0-3-16,0 0-4 0,0 0-7 0,0 0-3 0,0 0-2 16,2-4-1-16,-2 4-2 0,0 0-4 0,0 0-3 15,0 0-1-15,0 0-5 0,0 0-7 0,0 0-5 16,0 0-3-16,0 0-3 0,0 0-2 15,0 0-2-15,0 0-3 0,0 0-5 0,0 0-1 0,0 0-6 16,2 12 2-16,-2-7-4 0,0 2 1 0,0-1 0 16,0 2-3-16,1 6 3 0,-1-3 3 0,-1 6-1 15,1 0 0-15,-2 2-2 0,2 1 1 16,2-1-2-16,-4 7-1 0,1-6 7 0,0 5 14 0,2-5-3 16,-2-1-2-16,0 0-2 0,2 5 0 0,-4-4-4 15,5-2 1-15,-2 1-4 0,-2 2 7 0,4-3 1 16,-2 2-4-16,-2 0 4 0,2-2 3 0,0-1 0 15,-1 1-1-15,0 0-5 0,-2-1 0 0,3-5-2 16,0 1-5-16,0 0 3 0,-1-3 0 0,1 0 0 16,-1 0 2-16,1-2-2 0,0-1 1 0,0-2-2 15,1 1-6-15,-1-3 2 0,0-3 1 0,0 7-6 16,0-5 2-16,0-2 0 0,-1 7-3 0,1-7 2 16,0 4-4-16,0-4 8 0,1 4-9 0,-1-4 0 15,0 3 1-15,0-3-3 0,0 0 1 16,0 0-1-16,0 0 0 0,0 0-4 0,0 0 6 0,0 0 1 15,0 0-3-15,0 0-1 0,0 0 0 0,0 0 1 16,0 0-1-16,0 0 3 0,0 0-3 0,0 0-2 16,0 0 14-16,-1 6-13 0,1-6-2 0,0 0 3 15,0 0-4-15,0 0 3 0,0 0-3 0,0 0 3 0,0 0-3 16,0 0 0-16,0 0 2 0,0 0 2 16,0 0-1-16,0 0 0 0,0 0-3 0,0 0 6 15,0 0-4-15,0 0 4 0,0 0-3 0,0 0 0 0,0 0 0 16,0 0 2-16,0 0 2 0,0 0-2 0,0 0 0 15,0 0 1-15,0 0 1 0,0 0-3 0,0 0 0 16,0 0 1-16,0 0 1 0,0 0-1 16,0 0-1-16,0 0 2 0,0 0-3 0,0 0 0 0,0 0 1 15,0 0 4-15,0 0 7 0,0 0 7 0,0 0 4 16,0 0 3-16,0 0-2 0,0 0 0 0,0 0-10 16,0 0 1-16,0 0 2 0,0 0-7 15,0 0 1-15,0 0-3 0,0 0 1 0,0 0-5 0,0 0 0 16,2 3 0-16,-2-3 1 0,0 0-3 0,0 0 0 15,0 0 3-15,0 0 1 0,0 0-2 0,0 0-3 16,0 0 2-16,0 0 1 0,0 0-3 0,0 0 2 16,0 0 1-16,0 0-2 0,0 0-3 0,0 0 2 15,0 0 0-15,0 0-1 0,0 0-1 0,0 0-19 16,0 0-39-16,0 0-48 0,-5-14-50 0,5 3-51 16,-1-1-246-16,-2-4-488 0,-1-10 216 0</inkml:trace>
  <inkml:trace contextRef="#ctx0" brushRef="#br0" timeOffset="-134923.95">27718 2535 97 0,'1'-5'245'0,"-1"1"-26"0,0-1-22 16,3 3-23-16,-3 2-22 0,0-6-18 15,0 6-13-15,0 0-13 0,0 0-9 0,-3 22-7 16,2-5-8-16,-1 3-9 0,-4 9-6 0,1 1-10 16,-1 0 1-16,-2 0-10 0,1-1-4 0,0 2-2 15,0-1-4-15,0-2-7 0,1-2-1 0,1-1-2 16,3-5-3-16,0-4-3 0,2-5-5 0,2 1-1 16,-2-3-1-16,3 2-4 0,-1-4-4 0,2-1 3 15,-1-5-4-15,3-1 6 0,8-5-3 0,0-1 6 16,4-1-7-16,0-4 10 0,4-6 1 0,0 1 10 15,-7 3-3-15,2 0 9 0,-3 0-3 0,-2 1 0 16,-3 3 6-16,-1 1 11 0,1 2 1 0,-5 1 0 16,0 0-3-16,-1 2-9 0,1-1-6 0,-2 2-8 15,0-1-2-15,-2 3-10 0,0 0-1 0,0 0 0 16,3 9 1-16,-3-2-5 0,-1 3 1 0,-1 1-1 16,0 6 8-16,-2 3-8 0,-1-1 1 0,-1 10-1 15,1 0 4-15,-1 2-3 0,-2-5 3 0,3-1-4 16,1-5 5-16,2-2-8 0,-1 0-9 0,2-8-20 15,0 3-39-15,-2-1-39 0,3-6-23 0,3-1-13 16,-3 0-2-16,0-5-47 0,7 0-223 0,-7 0-441 16,16-15 195-16</inkml:trace>
  <inkml:trace contextRef="#ctx0" brushRef="#br0" timeOffset="-134715.3">28132 2881 19 0,'0'0'217'0,"5"-3"-17"0,-5 3-13 0,0 0-17 16,5-4-20-16,-1 3-9 0,-4 1-14 0,13-1-7 15,-3-2 1-15,3 0-8 0,6 1-9 0,-2-3-5 16,1 0-9-16,0 0-12 0,-2 1-10 0,2-1-3 16,1 2-6-16,-5 1-10 0,2-2 1 0,-2 1-17 15,-1 0-25-15,-2 0-35 0,-1 1-32 0,-2-1-39 16,-2-1-44-16,1 2-182 0,-1-3-351 0,-1 1 155 15</inkml:trace>
  <inkml:trace contextRef="#ctx0" brushRef="#br0" timeOffset="-134434.89">28550 2590 45 0,'0'0'216'15,"5"-2"-21"-15,-5 2-20 0,4-3-16 0,-4 3-18 16,0 0-17-16,0 0-15 0,0 0-12 16,6 9-7-16,-2-1-10 0,-3 0-4 0,3 6-15 15,-4 3 3-15,0 2-12 0,0 6-2 0,0 2-4 16,-1 1-3-16,1 3-2 0,1-2-7 0,1-2-1 0,0-1-1 16,2-6 2-16,1 6-13 0,-3-5 8 15,1-2-7-15,2-2 2 0,-5-6-2 0,4-1 2 16,-4-5-5-16,1 2 0 0,2-1 0 0,-3-1 3 15,1-1-5-15,-1-4-25 0,0 0-51 0,0 0-64 16,0 0-42-16,0 0-149 0,0 0-339 0,-9-19 150 16</inkml:trace>
  <inkml:trace contextRef="#ctx0" brushRef="#br0" timeOffset="-133978.18">27813 3263 41 0,'10'-3'147'0,"8"-3"-12"0,3-1-10 0,8-1-17 15,3-1-19-15,3-3 16 0,19 0-5 0,-1-1 0 16,5 1-6-16,1-3-13 0,2 2-2 0,-1 0-7 15,-1-3-3-15,-4 4-1 0,-2 0 0 16,-15 5-3-16,-4 0-4 0,-2-3-6 0,-10 5-6 0,-4 3-4 16,-8-3 1-16,4 3-5 0,-6-1-10 0,0 1 4 15,-1 2-4-15,-2-2-9 0,-5 2-16 0,7-4-22 16,-7 4-20-16,0 0-26 0,0 0-19 0,0 0-21 16,0 0-8-16,0 0-16 0,-9 12-11 15,-4-5-80-15,-2-1-234 0,-2 5 104 0</inkml:trace>
  <inkml:trace contextRef="#ctx0" brushRef="#br0" timeOffset="-133782.71">28132 3349 134 0,'0'0'147'16,"0"0"4"-16,0 0 1 0,0 0-3 0,0 0-2 15,27-8-15-15,-13 1-5 0,5 0-11 0,8-4 3 16,3 1-16-16,0-4-9 0,7 4-12 0,0-1-8 15,16-4-13-15,-2 1-11 0,0-2-16 0,-4 3-18 0,-11 2-9 16,2 2-39-16,1-3-15 0,-6 1-54 16,-1-2-26-16,-3 1-138 0,-6-4-287 0,-5 6 127 15</inkml:trace>
  <inkml:trace contextRef="#ctx0" brushRef="#br0" timeOffset="-133494.75">29291 2789 19 0,'11'-5'156'0,"-4"3"-27"0,1 0-11 0,2-2-15 16,3 3 4-16,-2-1-6 0,2-2-24 0,3 1 5 16,-4-1-9-16,6 0-3 0,1 3-10 0,-8-1-12 15,1-2-3-15,1 3-3 0,-4-3-10 0,0 2-15 16,0 0-18-16,-4 1-41 0,0 0-22 0,-5 1-12 16,9-1-18-16,-9 1-73 0,4 3-182 0,-4-3 81 15</inkml:trace>
  <inkml:trace contextRef="#ctx0" brushRef="#br0" timeOffset="-133318.22">29203 2930 11 0,'0'0'153'0,"0"2"-6"0,0-2-11 16,0 0-8-16,0 0-6 0,23-7-14 15,-10 2-9-15,5-1-9 0,-3 1-5 0,6-1-13 0,-2-2-13 16,-3 1-33-16,2 1-36 0,0 0-22 0,1 0-27 15,-2-2-29-15,-6 1-87 0,2 2-189 16,3-3 84-16</inkml:trace>
  <inkml:trace contextRef="#ctx0" brushRef="#br0" timeOffset="-129607.23">28408 2674 159 0,'-9'-1'181'16,"9"1"-7"-16,0 0-4 0,0 0-10 15,-1-1-10-15,1 1-3 0,0 0-16 0,0 0-12 16,0 0-7-16,0 0-11 0,0 0-14 0,0 0-7 16,0 0-12-16,0 0 2 0,18-6-5 0,-8 3 2 15,8-3-2-15,1 0-6 0,2 1-3 0,0-2 4 16,6-1-7-16,-6 3-5 0,-4 0-6 0,-4 2-5 0,1 1-4 15,-5-1-2-15,0-1-7 0,0 3 0 16,-1 0-3-16,-2 1-1 0,-2-1-2 0,-4 1-4 16,8-3 0-16,-8 3-2 0,6 0-1 0,-6 0-5 15,0 0 2-15,0 0 1 0,3 7-1 0,-7 0 1 16,0 1-1-16,-2 2-1 0,-1 1 1 0,-3 4-3 16,-3 1 6-16,-2 4-7 0,1-3 2 0,2-3-1 15,-7 8 2-15,6-8-6 0,-1-1 5 0,2 4-2 16,0-4 2-16,-1 0-3 0,7-4-1 0,-1-2-1 15,4-1 3-15,-1-1-2 0,0 1 0 0,2-2-5 16,2-4 5-16,-2 3-4 0,2-3 3 0,0 0 1 16,0 0 1-16,8 5 0 0,-8-5 2 0,15 1-6 15,-7 0 4-15,-8-1-2 0,20-2 2 0,-9 0-4 16,1 2 2-16,-1-1-1 0,1 3 3 16,2-2-4-16,-5 2 2 0,5-1-1 0,-5 2 3 0,3 0-5 15,-6 2 3-15,6 0-5 0,-3 2 5 16,-4-2-4-16,1 5 7 0,0-5-4 0,-2 6 6 0,2-4-6 15,-5 4 2-15,-1 2 4 0,1-3 3 0,-3 2 6 16,-2 1 6-16,-3 0 2 0,-3-1-1 0,-3-2 13 16,-6 8-1-16,1-1-5 0,-7 0 2 0,0-5-2 15,9-4-4-15,-3 1-6 0,1-2 1 0,1-3-4 16,4 1-15-16,3-3-32 0,4-2-42 0,6 0-47 16,-8-8-51-16,12-2-38 0,6-6-43 0,8-5-135 15,5-4-420-15,3 3 186 0</inkml:trace>
  <inkml:trace contextRef="#ctx0" brushRef="#br0" timeOffset="-128823.6">29994 2578 107 0,'2'-5'215'0,"-2"5"-12"16,0 0-19-16,2-2-13 0,-2 2-15 0,0 0-16 15,0 0-13-15,0 0-17 0,0 0-17 0,0 0-5 16,0 0-9-16,0 0-1 0,4 9-5 0,-3-1-3 16,-1 4-7-16,2 4-3 0,-4 0-2 0,0 3-5 15,0 7-5-15,1-1 0 0,0 0-9 0,0 4 0 0,-1-4-4 16,5 0-4-16,-3 0-2 0,1-6-3 16,0 1 0-16,2-2-4 0,-2-1 0 0,-1-2-4 15,2-3-1-15,-2 0-2 0,1-3 1 0,0-2 1 16,-1-1 27-16,0-1 14 0,1-1 14 0,-1-4 11 15,0 7 6-15,0-7-3 0,0 0 0 0,0 0-1 16,0 0-14-16,0 0-4 0,0 0-11 16,-1-23-4-16,1 12-6 0,-2-3-3 0,0-2-1 0,1-1-6 15,0-3-4-15,-1 1-7 0,0-7-14 0,-2 0 11 16,3 2-5-16,-2-3 1 0,0 8 7 0,1 0-12 16,1 2-1-16,-4 0-1 0,2 5-1 0,1 0-1 15,-1-1 4-15,2 5-7 0,-2-1-1 0,3 2-5 16,-1 1 3-16,1 0-4 0,1 1-2 0,-1 2-1 15,0 3 1-15,0-4-1 0,0 4-4 0,0 0 5 16,0 0-3-16,0 0 0 0,0 0-16 0,10 11 14 16,-7 0 6-16,-2 1 1 0,3 7 2 0,-4 6-2 15,-1 0 3-15,1 2-4 0,-4 5 5 0,4-2-3 16,-3 1 2-16,0-1 1 0,-1 2-3 0,1-5-2 16,2 5 6-16,-2-5-6 0,1-2-7 0,-1-7-10 15,3-4-12-15,0-3-1 0,-1-1-15 0,-2-4-17 16,3 1-7-16,0 0-15 0,0-2-26 0,0-5-49 15,0 0-66-15,0 0-257 0,0 0-524 0,0 0 232 16</inkml:trace>
  <inkml:trace contextRef="#ctx0" brushRef="#br0" timeOffset="-127328.97">26526 7314 32 0,'-4'6'85'0,"-1"2"-13"15,-2 0 5-15,0 2-17 0,-6 3 9 0,3 3-8 16,-3-1-5-16,-5 3-8 0,-4 3 3 0,-2 0-8 16,2-1 4-16,-3-1-14 0,0-1 4 0,-1-1-1 15,0 1-13-15,-2 0 6 0,-4-1-3 0,1-2-2 0,-1-3-8 16,1 0-5-16,-3-3 0 0,1-1-1 16,-3 0-1-16,0-3 2 0,-1-2-13 0,-3-1 8 15,2-2-8-15,1-2-9 0,-5-3-3 0,5-1-7 0,-12-5 7 16,11 0-12-16,-13-6-9 0,15 4-11 0,-15-8-20 15,5 0-59-15,-1 3-134 0,11 3 59 0</inkml:trace>
  <inkml:trace contextRef="#ctx0" brushRef="#br0" timeOffset="-127091.92">25098 7171 47 0,'0'-6'82'15,"4"1"2"-15,-1 0-10 0,-1 2-12 0,-2-1-6 16,2 1-2-16,0 0 2 0,-2 3-1 0,0-5 8 15,0 5 3-15,1-5-7 0,-1 5-4 0,4-2-2 16,-4 2-13-16,0 0 2 0,0 0-8 0,0 0-7 16,0 0-2-16,-4-6 5 0,4 6-5 0,0 0-9 15,0 0-8-15,0 0 2 0,0 0 5 0,0 0-10 0,0 0 0 16,0 0 2-16,-5 11-18 0,3-7 2 16,-1 5-6-16,-1 2-2 0,0 0-9 0,-1 0-18 15,-5 4 12-15,1 4-15 0,-3 3-1 0,0 1-9 16,0-6-25-16,-3 5-47 0,1 3-138 0,-4-3 62 15</inkml:trace>
  <inkml:trace contextRef="#ctx0" brushRef="#br0" timeOffset="-125085.71">19600 5882 54 0,'-25'-7'55'0,"-1"2"-7"16,3 0 0-16,-5-3-5 0,6 5 2 0,0-1-6 15,1 2-3-15,0 0 8 0,1-1-6 0,-2 3-11 16,2 2 0-16,-1-1 1 0,2 2-6 0,-1 0-3 15,0 1 4-15,4 1 3 0,-3 2-12 0,2 2-3 16,-3 0 5-16,-3 2 1 0,6 0-6 0,-7 1-2 16,7 0 3-16,1 1 0 0,-7 5-4 0,7-4-1 15,-3 5 1-15,6-5 0 0,-6 7 0 0,4-1 0 16,-3 0-1-16,6-3-3 0,-3 8 6 0,2 0-5 16,-1 1 1-16,3-1-3 0,-1 4 10 0,2-1 1 15,1 4-6-15,1-2 9 0,-1 2-7 0,3 3-3 16,2-3 7-16,3 4-5 0,-2-2-1 0,3 1 1 15,4-2-3-15,-1 2-1 0,-2-1-3 0,8-1 4 16,-1 1 3-16,2 0-1 0,4-1-2 0,5 11-1 16,-1-12 2-16,7 10 0 0,2 2 2 0,-1-2-6 15,8-2 6-15,-2-3-5 0,4-1 0 0,-1-2-4 16,3-2 3-16,2-3-2 0,-7-7 3 0,13 4-2 16,-1-1 5-16,2-3-6 0,5-7-2 0,-2-2 0 15,4 0-1-15,-1-5-9 0,-3-3-7 0,5-1-2 0,1-8-7 16,-1-5-2-16,2-5 1 0,-1-8 1 15,-1-3 11-15,1-6 2 0,-2-3 13 0,-2 0-5 16,-3-5 6-16,15-20-4 0,-20 19 2 0,-8-3 5 0,-4-2 3 16,-4-2-4-16,-2-2 1 0,-7 2 1 0,0-1-2 15,-9-4 0-15,1 2 3 0,-6-3-1 0,-3 0-4 16,-2 2 0-16,-7 0 3 0,-1 1 0 16,-4 0 2-16,-3 1 1 0,-2 1-3 0,0 4 5 15,-1 13 1-15,-3 2-7 0,-2 2-2 0,-1 0-3 0,-2 5-15 16,-3 2-21-16,1 2-24 0,-3 5-65 0,-1-1-138 15,-1 5 62-15</inkml:trace>
  <inkml:trace contextRef="#ctx0" brushRef="#br0" timeOffset="-124354.83">19535 5292 50 0,'0'0'62'0,"0"0"-5"15,0 0 3-15,0 0-9 0,0 0 1 0,0 0-7 16,0 0-1-16,0 4 1 0,0-4-6 0,0 0-4 16,0 0 7-16,0 0-6 0,0 0 3 0,0 0-4 15,0 0-2-15,0 0-1 0,0 0-2 0,0 0-9 16,0 0 1-16,0 0 4 0,0 0-4 0,0 0 1 16,0 0-7-16,0 0-8 0,0 0-1 0,0 0-1 15,0 0 4-15,0 0-3 0,0 0 2 0,0 0-2 16,0 0-1-16,0 0-2 0,0 0 3 0,0 0-3 15,0 0-1-15,0 0-2 0,0 0 7 0,0 0-4 16,0 0-5-16,0 0 1 0,0 0 3 0,0 0 1 0,0 0 1 16,0 0-1-16,0 0-7 0,0 0-4 0,0 0 10 15,0 0-9-15,0 0 1 0,0 0-4 0,0 0 0 16,0 0-1-16,0 0-2 0,0 0-13 16,0 0-3-16,0 0-9 0,0 0-1 0,-9 1-11 0,9-1-5 15,-4 5-9-15,4-5-50 0,0 0-120 0,0 0 54 16</inkml:trace>
  <inkml:trace contextRef="#ctx0" brushRef="#br0" timeOffset="-121432.78">27098 8030 121 0,'0'0'193'0,"0"0"-12"0,0 0-14 16,7 10-9-16,-5-5-9 0,-2 2-1 0,4 2-10 16,-1 1 6-16,-1 2-6 0,2 1-6 0,-3 2 1 15,4 3-13-15,-1-1 5 0,0 2-5 0,5 7-10 16,-5-9-4-16,2 8-2 0,-5-7-4 0,3 0-11 16,-1 0-4-16,1-2-5 0,-3-1-7 0,0-2-8 15,-1 1-7-15,2-5-5 0,-4 1-3 0,2-4 0 16,0 0-16-16,0-1 0 0,0 0-1 0,0-2 0 0,0 1-5 15,0-4-2-15,2 6 3 0,-2-3-7 16,0-3-2-16,0 0-2 0,0 0-3 0,0 0-2 16,0 0 0-16,-4 3-1 0,4-3 1 0,0 0-3 15,-4-11-6-15,1 6 7 0,3-2-2 0,-4 1-1 0,3-1-5 16,-5-3-2-16,1 0-3 0,0-1-1 16,-2-9 3-16,2 1-2 0,1 0 0 0,-1-6-5 15,0 1 3-15,1-3-5 0,3 1 3 0,0-2 1 0,-2 3-3 16,6 6 3-16,-6-1 1 0,2 3 3 0,1-1-3 15,1 1 3-15,-1-1 1 0,3 7-3 0,-3-1-1 16,2 0-1-16,2 1 1 0,0 1 2 0,5-1 0 16,-3-5-3-16,3 7 5 0,3-5 2 0,0 1-4 15,-2 4-1-15,3-2 3 0,0-1 0 16,-1 4-3-16,-2 0 3 0,0 1-3 0,2 2 1 0,-5-2-2 16,0 3 2-16,-1-1 0 0,4 3 3 0,-5-3-6 15,-1 3-11-15,1 0-17 0,-5 2-7 0,8-2-13 16,-4 1-12-16,-4 1-15 0,11-1-9 0,-11 1-17 15,8 1-20-15,-3 2-15 0,-5-3-17 0,10 1-6 16,-6 0-12-16,3 0-18 0,-7-1-145 0,2 4-365 16,1-2 162-16</inkml:trace>
  <inkml:trace contextRef="#ctx0" brushRef="#br0" timeOffset="-121217.64">27186 8077 42 0,'-1'2'202'16,"-1"3"-10"-16,-1-4-18 0,3-1-19 0,-4 7-14 16,4-5-9-16,0-2-5 0,0 0-6 0,0 0-6 15,4 5-9-15,0-4-6 0,-4-1-2 0,11-3-13 16,-4 0-3-16,5-1-17 0,1-1 0 0,5-1-9 16,-2-1-17-16,4 1-18 0,-6-2-21 0,1 1-23 15,-2 1-27-15,-3 0-31 0,2 1-15 0,-6-1-18 16,0 3-36-16,-4 0-118 0,3 1-289 0,-2 0 127 15</inkml:trace>
  <inkml:trace contextRef="#ctx0" brushRef="#br0" timeOffset="-119146.83">26592 8947 22 0,'0'0'256'0,"0"0"-14"0,5-2-9 16,-5 2-21-16,1-5-21 0,-1 5-16 0,0 0-17 16,0 0-12-16,0 0-2 0,0 0-7 0,0 0-1 15,8 12-8-15,-8-1-12 0,0-2-6 0,2 9 1 16,0 2 1-16,-6 9-14 0,4 6 8 0,-2-3-3 16,2 4-9-16,-4 11-5 0,1-3-1 0,1-10-4 0,-1 2-8 15,1-4-7-15,2-2-9 0,-3 1-3 0,-1-5 0 16,2-6-10-16,0-1 1 0,0-4-3 15,1-3 5-15,-1-3 17 0,2-3-12 0,-2 0 7 0,2-2 5 16,-2 1 3-16,2-5 0 0,0 0-9 0,0 0-6 16,0 0-12-16,-6-19 4 0,4 5-16 0,2-3 1 15,-2-2-4-15,0-9-4 0,1 3-6 0,1 0 21 16,1 1-21-16,-1 5-3 0,1-9 0 0,-2-1-8 16,3 3 17-16,-2 1-21 0,-1-3 6 0,4 3 2 15,-1 0-7-15,-1-2 4 0,2 2 2 0,-3 7-3 16,2 0-6-16,-2 2-3 0,4 1 6 0,-4 4 0 15,2 0 8-15,-1 0-13 0,1 2-1 0,2-1-9 16,1 3 5-16,-1-4 4 0,4 4-2 0,-2-3 1 16,3 1-3-16,-1 0 4 0,2 1 0 0,0-1 9 15,-1 1-14-15,4 0 1 0,-3 2-1 0,2 0 2 16,-1 0-3-16,1 0-7 0,4-2 2 0,0 0-1 0,2 2 3 16,-2-1-14-16,2-1 7 0,2 2 5 0,-7 2-5 15,5-1 5-15,-4-2 1 0,-1 5 1 16,-3-1-7-16,2 0-7 0,-2-2 3 0,-2 4-1 15,1-3-8-15,-4 2-5 0,0 1-9 0,0-2-9 0,-5 3-10 16,5-2-11-16,-5 2-13 0,0 0-15 0,6 0-17 16,-6 0-15-16,4-1-10 0,-4 1-23 0,0 0-12 15,0 0-18-15,0 0-10 0,2 7-23 0,-2-7-190 16,-7 8-455-16,3-2 202 0</inkml:trace>
  <inkml:trace contextRef="#ctx0" brushRef="#br0" timeOffset="-118861.58">26567 9160 34 0,'-2'5'226'0,"2"-5"-12"16,0 0-9-16,5 3-1 0,-1-2-14 0,-4-1-9 15,13 0-14-15,-3-1-14 0,1-2-9 0,1 0-9 0,7-1-6 16,3 0-11-16,5-1-5 0,-6 0-11 15,4-4-5-15,4 4-10 0,1-3-6 0,-1 1-10 0,3 2-6 16,-5-2-5-16,-5 1-7 0,-4 3-5 0,-1 1-3 16,-5-2 0-16,-2 0-5 0,-2 1-3 0,0 1-1 15,-3 0-7-15,-1 0-2 0,-1 1-18 0,-3 1-13 16,8-2-15-16,-8 2-26 0,1-4-26 0,-1 4-33 16,0 0-31-16,0 0-22 0,0 0-24 0,0 0-41 15,-7-4-147-15,7 4-398 0,0 0 177 0</inkml:trace>
  <inkml:trace contextRef="#ctx0" brushRef="#br0" timeOffset="-113532.31">28834 8113 62 0,'0'0'254'0,"0"0"-7"0,0 0-15 0,0 0-17 15,0 0-18-15,0 0-19 0,0 0-20 0,0 0-15 0,0 0-12 16,0 0 0-16,0 13-1 0,-3-2-1 15,3 7-12-15,3 0-3 0,-3 6-8 0,0 5-4 16,0 1-3-16,0 4-7 0,1 2 2 0,-5 10-5 16,0-12-9-16,3 13-4 0,1-12-1 0,-4 13-12 0,-1-4 6 15,0 3-8-15,0-14-3 0,1 1-4 16,0-5-7-16,-1-2-4 0,1 1 1 0,3-9-6 16,-2-2 1-16,2-5-7 0,-1-3-4 0,0-1 8 0,2-1 12 15,-3-1-4-15,1-1 21 0,2-2-3 0,0-3 1 16,-3 3 4-16,3-3 11 0,0 0-15 0,0 0 0 15,-9-13-6-15,7 2-3 0,-2 1-3 0,-1-8-7 16,0 3-4-16,3-2 0 0,-1-1-4 0,2-8-8 16,0 7 4-16,-1-8-2 0,2 1-11 0,-2 6 8 15,4-7-3-15,0-4-1 0,0 2 6 0,-1-2-13 16,3 2-4-16,0 0 0 0,-2-3 2 0,4 3-1 16,-4 2 1-16,3 1 3 0,-1 7-2 0,0-8 10 15,-1 3-14-15,0 6-3 0,1 6 1 0,0-5-2 0,-3 5 0 16,4-2 1-16,-1 2-9 0,0 1 5 15,0-1-3-15,2 1-5 0,2 1-7 0,-2 1 7 16,2 0-1-16,7-2 3 0,-4 2-1 0,5 2 0 16,4-2 0-16,0 2 1 0,0 0-1 0,1 2-3 0,6-2 5 15,-2-1 0-15,6 2-7 0,-11 1 4 0,1 0 0 16,-2-1-5-16,0 1 0 0,-6 3-1 0,0-1 0 16,-2-1 5-16,-3 1-3 0,0 1-9 0,0 1 4 15,-4 1-7-15,1-2-7 0,-1 1-4 0,1 0-9 16,-5 1-10-16,6-1-10 0,-6 1-15 0,8-1-10 15,-8 1-22-15,4-1-10 0,-4 1-12 0,0 0-14 16,0 0 4-16,0 0-8 0,1 5-13 0,-1-5-19 16,-5 10-22-16,0-4-17 0,0-1-20 0,-1 2-19 15,-3 3-172-15,-4 1-465 0,4-2 205 0</inkml:trace>
  <inkml:trace contextRef="#ctx0" brushRef="#br0" timeOffset="-113293.21">28762 8437 282 0,'-6'2'276'0,"2"2"-14"0,0-2-25 0,0 0-25 15,4-2-23-15,-3 4-15 0,1-1-15 0,2-3-5 16,2 5 1-16,0-3-11 0,3 1-6 0,3-3 7 0,3 0-4 16,0 2-13-16,9-2-10 0,0-2 3 15,10-2-16-15,2-2-13 0,1 2 5 0,5-1-23 16,2-3-3-16,12 0-10 0,1-6-6 0,-16 10-5 15,1-2 5-15,-2-3-39 0,-4 6-22 0,-4-1-23 16,-10 1-35-16,-8 0-30 0,3 2-23 0,-5-2-38 0,-3 1-49 16,1-1-47-16,-3 0-215 0,2 1-503 15,-3-2 223-15</inkml:trace>
  <inkml:trace contextRef="#ctx0" brushRef="#br0" timeOffset="-112385.1">31101 8115 185 0,'4'-1'262'16,"-4"1"-11"-16,0 0-9 0,0 0-16 0,6 10-10 0,-4-5-11 16,1 3-13-16,-4 4-12 0,2 3-6 15,1 6-6-15,-1 8-1 0,0 0-15 0,-2 4-7 16,0 16-8-16,-1 0-1 0,0 2-14 0,-2 2-6 0,0-3-9 16,0 1-6-16,0-1-4 0,2 0-16 0,-2-1-1 15,-1-16-2-15,2-3-13 0,-2-3-5 0,3-7-1 16,0-2-9-16,0-7-2 0,2 0 11 15,-1-4 3-15,1-1-10 0,-2-3 7 0,1 2 20 0,1-5 7 16,1 4-7-16,-1-4-9 0,0 0-7 0,-6-11-7 16,3 1-3-16,-2-7-8 0,4 0-2 0,-1-10-10 15,2 2-5-15,-3-3 1 0,3 2-4 16,1-5 0-16,1 1-8 0,-1 1-6 0,0-6 0 0,2 7 2 16,2-5-1-16,-3-3-6 0,-1 7 3 0,5-3-1 15,-3 2-2-15,0-2-2 0,0 3-2 0,2 1-3 16,2 2 2-16,-3-2 0 0,4 2 0 0,-2 8-1 15,2-5-2-15,3-1 1 0,-2 5 1 0,5-2-5 16,-3 6-9-16,1 0 14 0,2 1-3 0,-1 0-1 16,5 1 1-16,-1 0 2 0,-1 2-4 0,1 3-2 15,1-1 3-15,0 0-2 0,1 0 2 0,-1-1-5 16,2 2 2-16,-2 1 1 0,1 0 4 0,3 2-3 16,-3 0-1-16,0 0-1 0,2-1 2 0,-3 4 0 15,-7 0 0-15,4-2-2 0,-4 2-8 0,0-2-2 16,-1 3-2-16,-2-2 1 0,-1 2 2 0,-2 1-19 15,2-1-11-15,-2 0 2 0,-5 1-9 0,8-2-11 16,-8 2-4-16,0 0-16 0,7-2-13 0,-7 2-9 16,3-1-14-16,-3 1-11 0,0 0-12 0,0 0 3 15,0 0-11-15,0 0-13 0,0 0-23 0,0 10-31 16,-1-5-18-16,-5 1-22 0,-5 4-175 0,-2 2-469 0,0-1 208 16</inkml:trace>
  <inkml:trace contextRef="#ctx0" brushRef="#br0" timeOffset="-112126.28">31093 8428 238 0,'-5'3'221'16,"3"2"-19"-16,0-2-11 0,1 0-4 0,1-3-19 0,5 6-1 15,0-4 2-15,3 2 2 0,2 1-9 0,4-5-3 16,4 0-6-16,1-4-7 0,9 2-5 0,-1-3-4 15,5 0-18-15,-2-2-8 0,0 2-18 16,-2-2-5-16,4 0 5 0,-5 0-22 0,-5 1-2 0,-3 1-10 16,-2-1-13-16,-3 2-15 0,-4 0-14 0,-2 1-20 15,1-2-18-15,-3 3-24 0,-2 1-23 16,0-1-30-16,-4 2-30 0,0 0-46 0,0 0-36 0,7-3-42 16,-7 3-150-16,0 0-435 0,0 0 192 0</inkml:trace>
  <inkml:trace contextRef="#ctx0" brushRef="#br0" timeOffset="-91422.12">16910 10362 162 0,'-4'-3'188'0,"4"3"-25"0,0 0-14 15,0 0 5-15,0 0-8 0,-4 17-11 0,4-3-10 16,3 1-2-16,1 10-8 0,0 1-4 0,1 2 4 16,-4 2-1-16,5 1-5 0,1 3-1 0,-2 1-5 15,0-3 5-15,-1 1-7 0,1 2-1 0,3-1-2 16,-3 0-7-16,-1 2 7 0,1-4-1 0,-3-1-7 16,0 0-5-16,-2-2-6 0,0-5-10 0,0 1-5 15,1-7-5-15,-4-5-6 0,3-1-6 0,2 1-2 16,-4-4-3-16,1-2-6 0,1-3 1 0,-3 2-8 0,5-1-19 15,-4-3-17-15,2-2-31 0,-1 4-40 16,1-4-41-16,0 0-35 0,0 0-21 0,-5-12-32 16,4 2-37-16,-2-1-179 0,2 2-458 0,-2-3 203 0</inkml:trace>
  <inkml:trace contextRef="#ctx0" brushRef="#br0" timeOffset="-91116.14">16510 10560 19 0,'0'0'175'0,"10"-8"-12"15,-1 3-11-15,1 2-3 0,6-6-5 0,0 2-7 16,5 3-9-16,4-6-8 0,7-1-4 0,0-1-8 15,4 3-6-15,13-7-3 0,3 0-5 0,0 2-6 16,5-2-2-16,-5 1-4 0,-1-1 3 0,4-3-8 16,-18 7-7-16,-1-2-4 0,1 1-6 0,-2 4-7 15,-6-3-4-15,-9 5-4 0,-1 0-4 0,-2 0-4 16,-7 3-9-16,-2-2-25 0,0 2-30 0,-6 0-41 16,2 0-35-16,0-1-47 0,0 3-59 0,-3-1-128 15,-1 3-365-15,1-5 163 0</inkml:trace>
  <inkml:trace contextRef="#ctx0" brushRef="#br0" timeOffset="-90305.17">19062 10232 217 0,'0'0'244'0,"0"-4"-27"0,0 4-18 15,0 0-18-15,0 0-11 0,0 0-8 0,4 17 0 16,-4-4-9-16,1 7-11 0,3 3-4 0,0 6-3 16,1 1-9-16,-4 3-7 0,2 0-11 0,2 13-8 15,-2-13 1-15,-1 4-7 0,1 9-5 0,-2-11-10 16,7 11-7-16,-7-14-8 0,-1 0-1 0,6 1-8 15,-4-3-4-15,-1-5-2 0,-1-6-6 0,0-1-2 16,1-8-4-16,-1 1 12 0,-1-5 23 0,1 1 19 16,0-2 2-16,-1-3-8 0,1-2 0 0,0 0-7 15,0 0-9-15,-8-20-3 0,7 6-18 0,-2-6-3 16,2-8 0-16,-3-9-3 0,0-10-2 0,3 13-14 16,-3-12 6-16,0 10-4 0,0-10-2 0,3 9-7 0,-4-8 5 15,1 13-7-15,-1 1 0 0,1-1 5 0,0 2-16 16,0 1 6-16,3 1-5 0,1 8-4 15,-1-6-1-15,1 7 2 0,1 1 1 0,3-2-3 0,1 2 0 16,3 0-6-16,3 1 4 0,0 2 9 0,0 0-12 16,6 2-4-16,4-3 3 0,-5 5-1 0,2 2 5 15,0-2 3-15,-2 1-10 0,2 2 0 16,-4 6 4-16,4-6-2 0,-4 4-7 0,-4 0-3 0,3 1-1 16,-3 0 0-16,1 1-15 0,-5 0-13 0,1 0-2 15,3 0-13-15,-4 2-10 0,-1-1-10 0,-5 1-11 16,11 0-12-16,-5 1-5 0,-1 0-21 0,-1 1-20 15,-2 2-10-15,-2-4-15 0,4 6-20 0,-3-1-12 16,1-1-27-16,-4 4-29 0,-1 0-132 0,-1-1-426 16,0 2 189-16</inkml:trace>
  <inkml:trace contextRef="#ctx0" brushRef="#br0" timeOffset="-90083.88">19062 10493 92 0,'-5'4'231'16,"2"-3"-18"-16,3-1-20 0,-2 5-16 0,2-5-8 15,1 5-4-15,-1-5-9 0,4 2-8 0,4-1-12 0,-8-1-9 16,16-2-11-16,-3 0-10 0,6-2-12 16,2-1-7-16,6-2-5 0,2 0-10 0,4-4-12 15,3 2-18-15,1-2-24 0,10-5-25 0,-11 4-35 16,1 0-31-16,0 3-37 0,-5-5-48 0,0 4-191 0,-6 0-379 15,-10 1 168-15</inkml:trace>
  <inkml:trace contextRef="#ctx0" brushRef="#br0" timeOffset="-89243.04">21961 10076 176 0,'0'0'212'0,"0"0"-9"0,5 11-15 15,-4-2-9-15,0 9 1 0,1 6-7 0,-4 5-6 16,2 5-9-16,0 4-6 0,-1 10 2 0,1 2-14 0,3-2-9 16,-2 3-7-16,3-1-5 0,0-1-5 15,1-2-2-15,-1 4-4 0,2-7-5 0,-1-9-12 16,-1-1-6-16,0-5-2 0,-1-2-12 0,-1-8-5 16,-1-3-2-16,-1-4 6 0,0-1 17 0,1-6 9 0,-1 1 29 15,2-1-1-15,-2-5-10 0,0 0-15 16,0 0-9-16,0 0-8 0,-6-20-6 0,4 3-12 15,1-2-9-15,-3-8-2 0,3-4-5 0,-2-2-9 0,1-3 3 16,0 1-9-16,0-1-2 0,0-10-5 0,-1 12-3 16,0 0-1-16,-1 1 1 0,3 0-6 0,-2-1 0 15,2 0-3-15,0 1 0 0,2 2-1 16,-5 0-3-16,7 1 0 0,-2 3-4 0,2-2-1 0,-1 4-4 16,3 7 3-16,-1 1-2 0,3 1-4 0,3-1 1 15,1 1 2-15,5-6 14 0,0 9-17 0,3-7-8 16,2 4 1-16,-6 6 3 0,3-3 8 0,1 3 7 15,0 0-20-15,-2 3 16 0,1 1-13 0,-1-1-11 16,0 0-3-16,-2 3-13 0,-2 1-6 0,-2 0 4 16,3-1-15-16,-3 3-3 0,-3 1-6 0,-3-1-15 15,5 1-9-15,-2 0-7 0,-3 1-14 0,0 3-16 16,4-3-13-16,-4 1-20 0,-1 2-25 0,0-2-21 16,0 1-30-16,-2 2-18 0,-2 0-41 0,-1-1-149 15,0 2-473-15,-2 4 210 0</inkml:trace>
  <inkml:trace contextRef="#ctx0" brushRef="#br0" timeOffset="-89034.6">21939 10487 100 0,'-2'3'238'0,"0"0"-11"0,2-3-3 0,2 7-1 16,-2-7-13-16,8 1-9 0,-1-1-14 0,0-3-17 15,6 1-13-15,8-4-16 0,6-1-11 0,3-2-13 0,2 0-10 16,0-2-15-16,4 0-19 0,0 0-38 16,-1-2-49-16,1 1-58 0,-4-3-64 0,1 2-78 0,-6-1-152 15,-5 2-397-15,-5 3 175 0</inkml:trace>
  <inkml:trace contextRef="#ctx0" brushRef="#br0" timeOffset="-87881.51">24418 10201 45 0,'2'-2'307'0,"-2"2"-13"15,2-5-23-15,-2 5-25 0,0 0-26 0,3-5-21 16,-3 5-20-16,0 0-22 0,0 0-16 0,0 0-15 16,6 9-14-16,-5 0-9 0,3 1-8 0,1 10-3 15,2 5-9-15,-5 6 2 0,3 1-2 0,-1 13 7 16,-2 0-8-16,0-7 2 0,-1 9-10 0,4-12-7 16,-5 15-1-16,4-5-1 0,-3-11-6 0,2-1-7 15,-2 0 4-15,2-2-11 0,-2 0-6 0,2-5-4 16,-2-7-1-16,0-2-1 0,2-7-5 0,-2 2-2 15,-2-3-1-15,2 0-2 0,3-4 2 0,-5 2-3 16,1-3 3-16,1 0-7 0,-1-2 4 0,0-2-3 16,0 0-4-16,0 0-32 0,0 0-23 0,0 0-30 15,0 0-25-15,-4-17-30 0,4 11-29 0,3-5-28 16,-3 1-23-16,1-6-14 0,-1 0-22 0,0 1-196 16,-4-1-473-16,4-2 210 0</inkml:trace>
  <inkml:trace contextRef="#ctx0" brushRef="#br0" timeOffset="-87084.62">24072 10214 61 0,'0'0'152'16,"-3"2"-5"-16,3-2-1 0,0 0-2 0,0 0 11 0,0 0 2 16,0 0-4-16,16 2-1 0,-6-4-3 0,4 1-8 15,3-4-6-15,4 2-4 0,9-7-11 0,4 3-2 16,3-2-9-16,20-4-6 0,0 1-3 15,4-1-10-15,2 3-1 0,32-8-6 0,-31 7-1 0,25-6 0 16,-26 8 3-16,-1 2-10 0,-3-5 0 0,-5 4-14 16,-16 3 0-16,0 0-6 0,-4 0-2 0,-4-1-7 15,-7 2-3-15,-5 1-1 0,-5 1-2 0,0-2-4 16,-4 0 1-16,-3 1-6 0,1-1-4 0,-2 2-1 16,0-1-3-16,-2-1-4 0,-3 4-7 0,6-3-26 15,-6 3-27-15,2-2-31 0,-2 2-39 16,1-3-42-16,-1 3-38 0,0 0-30 0,0 0-55 0,0 0-153 15,-12 5-463-15,4-3 206 0</inkml:trace>
  <inkml:trace contextRef="#ctx0" brushRef="#br0" timeOffset="-82882.7">978 15339 148 0,'-6'-1'154'0,"6"1"8"16,-9-2-5-16,9 2-11 0,-8-3-10 0,8 3-5 16,-9-2-12-16,4 1-7 0,-1 0 6 0,6 1-2 15,-12 0-2-15,6 0-10 0,6 0-3 0,-13 0-9 16,7 1-9-16,-3 0-1 0,4 1-3 0,-7 3-9 16,1 0-8-16,2-1-6 0,-1 4-4 15,-3-1-9-15,5 3-4 0,-2 1-7 0,1 0-4 16,0 4-3-16,3 1-2 0,2 0-3 0,-2 4-3 0,3 3 0 15,-1-2-9-15,5 4 0 0,-1-1 1 0,3-5 0 16,-3 2 2-16,3 3-1 0,-1-5-1 0,2-2-2 16,1-2 1-16,-3-3-4 0,2 1 0 0,0-4-4 15,1 2 6-15,1-6-4 0,0-2-4 0,-1 0-1 16,0-5 5-16,-5 2-11 0,14-8 2 16,-5 1 6-16,3-6-5 0,-6-3 2 0,3-3 1 15,0-7 1-15,-1 3 10 0,-3-6 8 0,-4 2-6 16,-1-2-1-16,0-4-1 0,0-16 1 0,-4 14 0 15,-2 1-3-15,-7-12 2 0,7 12 5 0,-6 1 2 16,3 0 0-16,-1 1-7 0,1 1 1 0,0 3-1 16,0 0-2-16,-2 4-3 0,4 6 3 0,3 2 1 15,-2 2-4-15,1 2 4 0,2 5-1 0,1 0-1 16,0 0-1-16,1 5 0 0,-1-4-3 0,2 6-2 16,-2-6-1-16,2 6-1 0,0 0-5 0,-2-6-1 15,2 6 1-15,0 0-3 0,0 0 5 0,2 26 1 16,2-7 3-16,4 9-6 0,-2 5 4 0,3-1-2 15,-2 3 3-15,4 11-5 0,3-2 6 0,-5 2-1 16,3 1 4-16,-1-16-3 0,-2 0 0 16,4-2 2-16,-3-2-2 0,-1 1 9 0,1-7-16 15,2-6-14-15,-3 0-45 0,2-1-17 0,1-2-26 0,-3-6-41 16,1-1-30-16,-1-3-31 0,-3-1-116 16,3-2-356-16,-9 1 158 0</inkml:trace>
  <inkml:trace contextRef="#ctx0" brushRef="#br0" timeOffset="-82082.62">1166 15350 112 0,'0'0'180'16,"0"0"-18"-16,0 0-20 0,0 0-18 0,0 0-14 15,0 0-12-15,0 0 14 0,5 25-12 0,2-7-3 16,2 7-2-16,0 2-4 0,2 2-2 0,1 3-7 15,4 13 11-15,-3-12-7 0,5 14-1 0,0-1-6 16,-4-3 0-16,5 0-1 0,-6-11-7 0,1 0-8 16,-5 2-1-16,4-2-7 0,-1-3-3 0,-1-3-8 15,-5-7-5-15,-1-3-2 0,0-3-3 16,-2-4-1-16,1-2 17 0,-3-1 14 0,2-1 19 16,-2 1 17-16,-1-6 15 0,2 7 8 0,-2-7 4 15,0 0-12-15,0 0-19 0,0 0-6 0,0 0-12 16,-9-24-6-16,2 6-20 0,-1-3 4 0,-2-5-6 15,-2-4-10-15,0-3-1 0,0-15-3 0,-4 3-6 16,0 0 5-16,1-1-13 0,7 12-1 0,-1 0-2 16,-2 0-8-16,-1 2 9 0,3 3-6 0,0 2 1 15,3-1 5-15,-2 4-10 0,3 6-3 0,1 3 6 16,0 2-12-16,1 3 6 0,1 0-5 0,1 2 4 16,-1 0 7-16,0 2-15 0,2 6 0 0,0-9-9 15,2 2-4-15,0-4-2 0,2 0 1 0,2 3-7 16,-2 2-8-16,-1 1-14 0,3 1-2 0,-6 4 5 15,15-5-4-15,-7 2 3 0,2 3 10 0,-10 0-5 16,23 8 1-16,-11-2 5 0,2 2 9 0,-3 1-5 16,3 4 4-16,-6 3 3 0,1-3-1 0,-4-3 4 15,-2-2 2-15,-1 2 0 0,1-1 3 0,-6 2 4 16,1 1 2-16,-2 0-2 0,-5 1-1 0,2 3 4 16,0-5 0-16,1 0 0 0,-1 1 2 0,-2-4-30 15,4 1-19-15,-1-6-26 0,2 1-35 0,-1-2-38 16,5-2-51-16,0 0-11 0,0 0-45 0,-3-13-143 15,3 13-435-15,8-21 192 0</inkml:trace>
  <inkml:trace contextRef="#ctx0" brushRef="#br0" timeOffset="-81649.29">1784 14804 140 0,'-12'-1'165'0,"12"1"-12"0,0 0-15 15,-23 7-22-15,13-1-1 0,1 1-20 0,-4 2-7 0,3-2-7 16,-2 4-10-16,3-4-7 0,-1 5-7 0,1-5-9 15,3 5-3-15,-1-2-8 0,4 0-6 0,-2 1-4 16,2 1 0-16,3-1 4 0,-2 1-12 0,4 1 3 16,-2 3-3-16,4 1-3 0,0 2 6 15,-2-1 11-15,5 6 5 0,-1 3 5 0,0 1 12 16,3 4 2-16,-4 0-4 0,2 0-2 0,-2 6 6 16,4 8 8-16,1 1 1 0,-5-11 4 0,3-5-12 15,0 3-2-15,-2-4-6 0,3 1-5 0,0-4-2 16,-1-1-10-16,2-4-1 0,-4-4 0 0,2-2-3 15,1-1-4-15,-4-4 3 0,0-2-2 0,1 2-1 16,-2-6-4-16,3-1 6 0,0 0-5 0,2-4 1 16,-9 0-23-16,23-10-37 0,-10 3-34 0,2-6-40 15,-2-1-47-15,5-6-54 0,-5 5-156 0,1-6-396 16,-4 5 175-16</inkml:trace>
  <inkml:trace contextRef="#ctx0" brushRef="#br0" timeOffset="-81424.88">2086 15199 124 0,'0'0'157'0,"0"0"-14"16,0 0-16-16,0 0-18 0,0 0-6 0,0 0-14 16,0 0 10-16,8 17-4 0,-7-8-5 0,-1 2-13 15,0 0-12-15,0 1-7 0,3 0 5 0,-3 0-14 16,0-1 0-16,0 2 0 0,0-2-9 0,0 0-2 15,-3 1-4-15,6-6 0 0,-6 2-18 0,6-1-32 16,-3-7-22-16,-3 10-36 0,3-10-45 0,-3 6-125 16,3-6-264-16,0 0 117 0</inkml:trace>
  <inkml:trace contextRef="#ctx0" brushRef="#br0" timeOffset="-81292.24">2024 14923 2 0,'0'0'178'0,"-2"-7"-14"16,2 7-31-16,-2-7-47 0,2 7-47 0,0 0-49 16,0 0-43-16,0 0-38 0,-1-7-96 0,1 7 43 15</inkml:trace>
  <inkml:trace contextRef="#ctx0" brushRef="#br0" timeOffset="-80852.87">2063 14756 205 0,'0'0'214'16,"0"0"-17"-16,0 0-25 0,0 0-20 0,0 0-14 16,0 0-15-16,0 0-12 0,12-9-4 0,-4 5-19 15,-8 4-7-15,16-4-5 0,-3-1-10 0,1-3-3 16,-2 2-6-16,4-2-6 0,0 0-7 0,-1 0-7 15,-2 2 2-15,-1-1-7 0,3-3-5 0,-3 3 1 16,0 0-2-16,-3 0 1 0,5 4-3 0,-7-3-5 16,0 4-4-16,-7 2-4 0,11-5-4 15,-11 5-3-15,0 0 3 0,0 0-3 0,17 8 0 16,-13-2 1-16,-2 4-1 0,1 7 2 0,2-1-1 16,0 0-1-16,3 9-3 0,-2 3 1 0,2 0 0 15,2 1 2-15,3 5-1 0,6 7 11 0,-1 3-3 16,5-2 3-16,1 0 1 0,2 2 9 0,3-3-1 0,-2-2 2 15,0 1 0-15,-8-9-1 0,9 11 3 16,-2-1-6-16,-8-10 11 0,-2-1-3 0,-3-5 7 16,-2-2 9-16,-4-7 15 0,-5-1 13 0,2-4 11 15,-4-3 7-15,0 3-1 0,-4-2 0 0,-3 3-15 16,-5-2-8-16,-2 2-7 0,-2-2-17 0,2 0-29 16,-3-3-34-16,7-2-36 0,-2-2-37 0,1-1-52 15,-1-2-51-15,12 0-55 0,-15-7-190 0,10-1-477 16,-3-1 211-16</inkml:trace>
  <inkml:trace contextRef="#ctx0" brushRef="#br0" timeOffset="-80317.68">2834 14642 46 0,'0'0'204'0,"-2"-8"-7"0,2 8-11 15,0 0-9-15,0 0-16 0,0 0-13 0,-12-4-18 16,12 4-13-16,0 0-18 0,0 0-8 16,-23 6-12-16,14 0-11 0,-1 0 2 0,-2 1-13 15,3 0-5-15,3-2-6 0,-3 1-8 0,4 0-8 16,1 1-2-16,-1-3-5 0,0 3-4 0,2 0-3 16,2-2-2-16,0 4-2 0,2-1-2 0,0-1-1 15,2 3-2-15,1 1 1 0,2-3-3 0,-3 3 2 0,3 0-1 16,-1 5-5-16,3 0 0 0,-1 2 2 15,2 7 12-15,-2 0 0 0,-1 0 2 0,3 1 4 16,0 1 1-16,-1 1 12 0,2-2 7 0,-1 1 1 16,0-1 1-16,0 0-3 0,2 1 6 0,0-3-4 15,-6-5 2-15,6 6 1 0,1-3-1 0,-5-2-2 16,4-5 1-16,-2 3-4 0,-2-1-6 0,1-2 3 16,-2-4-5-16,3 5-4 0,-1-9 0 0,-2 1 0 15,3-5-1-15,-9-3-15 0,0 0-22 0,22-8-25 16,-9 3-30-16,-4-4-30 0,5-4-36 0,-4 0-29 15,2-3-45-15,0 0-179 0,-4 2-418 0,2 0 185 16</inkml:trace>
  <inkml:trace contextRef="#ctx0" brushRef="#br0" timeOffset="-79971.06">3191 14929 123 0,'0'0'212'0,"0"0"-18"0,0 0-21 16,3-5-17-16,-3 5-20 0,0 0-18 0,0 0-12 15,0 0-5-15,0 0-17 0,0 0-3 0,8 18 0 16,-3-7 4-16,-2 4-3 0,2 5 2 0,-4 4 0 16,3 5-4-16,1-1-2 0,-2 1-4 0,3 1-1 15,-1 1-5-15,2 0-7 0,0 3 4 0,1 0-5 16,1 1-1-16,4-4-3 0,-1 4-3 0,0-3 5 15,-1-2 1-15,-3-3-2 0,0-2-6 0,-2-6 2 16,-1-2 9-16,-1-6 11 0,-3-1 1 0,2 2 7 16,-4-4 9-16,1-1 0 0,0-7-3 0,-6 12-10 15,3-8-3-15,3-4-10 0,-12 7-2 0,5-3-9 16,7-4 7-16,-18 3-18 0,18-3-21 0,-21-4-28 16,10 0-26-16,1-2-50 0,-1-2-33 0,0-4-46 15,-1-4-36-15,3-2-48 0,2-7-44 0,-5-1-174 16,4-3-501-16,1-1 221 0</inkml:trace>
  <inkml:trace contextRef="#ctx0" brushRef="#br0" timeOffset="-79694.8">3206 14761 121 0,'0'0'115'0,"0"0"-19"16,0 0-3-16,-12 20-9 0,12-20-11 0,0 0 0 16,0 10-16-16,0-10 9 0,0 0 6 0,0 0 10 15,0 0 8-15,0 0 2 0,0 0 4 0,0 0-14 16,0 0 5-16,0 0 15 0,17-19-1 0,-13 13 3 16,-4-2-10-16,0 8-2 0,0-13-2 0,0 13 0 15,0-9-8-15,0 9-14 0,0 0-11 0,-8-9-29 16,8 9-36-16,0 0-50 0,-14-1-47 15,14 1-42-15,0 0-38 0,-19 7-113 0,19-7-322 16,-12 5 143-16</inkml:trace>
  <inkml:trace contextRef="#ctx0" brushRef="#br0" timeOffset="-79195.09">3162 14421 68 0,'7'-5'153'0,"-7"5"-14"0,14-2-10 0,-3-1-13 16,1 0-15-16,-3 3-7 0,5-3-5 0,-4 2-10 16,7-1-2-16,-3 0-4 0,1-1 1 0,-1-1-6 15,-1 1 4-15,0-1-1 0,-2 1-1 16,2-3-2-16,0 1 2 0,0 1 2 0,-4 2-8 15,0-3-2-15,-3 3-6 0,0-1-7 0,2 2-6 0,-8 1-8 16,9-3 0-16,-9 3 0 0,10-1-6 0,-10 1-4 16,13 0-4-16,-13 0-4 0,13 1 5 0,-8 3-3 15,4 0-10-15,-4 5 11 0,4 1-12 0,1 3 2 16,2 6 0-16,-2 4-5 0,4 5 7 16,1 0-6-16,4 16-1 0,1-3 6 0,0 3 3 15,-5-11-1-15,8 12 3 0,3 1 5 0,-3-3 0 16,1 1 3-16,2 1 3 0,-4-3 1 0,4 0 0 15,-7-11 9-15,-2 1-7 0,2-2-2 0,-2 0-1 0,1-3-2 16,-5 1-1-16,-2-4 0 0,-3-8 11 16,-3 0 6-16,3 2 21 0,-6-7 11 0,-2-1 9 15,0 1 7-15,0 0 2 0,-5-3 7 0,0 3-2 16,0-1-10-16,-3 0-5 0,-3-2-8 0,2 0 6 16,-4 2-20-16,0-2-4 0,4-1-10 0,0 2-11 15,-1-4-23-15,1-1-20 0,0 1-32 0,5-1-35 16,-3-3-44-16,7-1-56 0,0 0-54 0,-13-7-50 15,10 0-210-15,2-2-530 0,0-3 235 0</inkml:trace>
  <inkml:trace contextRef="#ctx0" brushRef="#br0" timeOffset="-78902.83">4178 14696 221 0,'0'0'207'0,"0"0"-18"0,0 0-14 16,0 0-13-16,0 0-21 0,0 0-10 0,0 0-9 16,0 0 3-16,0 0-11 0,0 0-13 0,0 0-7 15,0 0-8-15,4-2-2 0,-4 2-8 0,15-5-6 16,-5-1-6-16,1 1-4 0,-2-1 1 0,5 0-13 15,-1-3-8-15,6-3-1 0,-6 3-4 0,5-1-4 16,-4 1-6-16,-3 1-20 0,1 4-20 0,-4-4-27 16,2 4-22-16,-5 1-24 0,-5 3-35 0,9-4-29 15,-9 4-36-15,0 0-118 0,0 0-331 0,0 0 146 16</inkml:trace>
  <inkml:trace contextRef="#ctx0" brushRef="#br0" timeOffset="-78749.24">4176 14808 169 0,'0'0'172'16,"0"0"-9"-16,0 0-4 0,0 0-11 15,0 0-16-15,0 0-13 0,24-10-9 0,-12 3-18 0,-2 1-30 16,4-5-29-16,1 1-49 0,-2 1-55 0,0 1-44 16,-8-1-79-16,4-2-208 0,-5 5 93 0</inkml:trace>
  <inkml:trace contextRef="#ctx0" brushRef="#br0" timeOffset="-77820.59">5380 14643 16 0,'-4'-6'263'0,"0"3"-18"0,0 0-10 16,2 1-3-16,2 2-10 0,-7-6-7 0,4 2-19 16,-3-1-7-16,0 2-6 0,-3-2-11 0,0 1-13 15,1 2-13-15,0-1-2 0,-3 2-15 16,1-1-3-16,-1 1-26 0,-1 1-6 0,1 3-15 15,-2 5-9-15,3-1-2 0,-4 4-15 0,1 0-2 0,1 5-9 16,1 1-2-16,-2 4-13 0,4 5 13 0,-5 4-23 16,5-4 11-16,-1 3-2 0,4 2-2 15,-1-2-2-15,3 1-1 0,2-1-4 0,2-3-3 16,1-2-4-16,0-5 2 0,3 0-4 0,1-3-1 16,2-6-1-16,0 0-1 0,2-4 0 0,-4-3-8 0,8-3-1 15,5-7-8-15,1-2 6 0,3-4-1 0,1-5 3 16,5-3-6-16,-6-3 3 0,1-1 0 0,-4-4 5 15,1 0-2-15,-6-3 1 0,8-12 2 0,-9 11 3 16,1-14-4-16,-1-7 2 0,-8 2-3 0,2-3 0 16,-4 1-12-16,-3-5 5 0,-3 0-2 15,-5 0 0-15,-1-22 5 0,-3 27-2 0,1 1-2 0,-6 4 2 16,-2 6-1-16,6 12 3 0,-3 4 3 0,0 4 5 16,3 8-5-16,-1 1-10 0,5 7 11 15,-1-2-2-15,1 4 0 0,0 0-6 0,2 1 1 16,-1 6 2-16,8-2-1 0,-7 8 1 0,5 5-2 15,-2 4 2-15,7 8 3 0,-2 1-4 0,7 7 4 16,1 11-8-16,3 4 11 0,0 2 0 0,-1 0 0 16,2 2-2-16,-1-1 2 0,3 1 2 0,-1-1 4 0,0 3-2 15,-1-1 8-15,3 0 2 0,1-5 5 16,0-5-3-16,-2-8-3 0,3-9 11 0,1 5-13 16,-1-8 2-16,4 0 3 0,-8-8-14 0,5 4 16 15,-5-10-4-15,-3-1-7 0,-2-4-21 0,0-1-16 16,-1 1-27-16,-2-4-25 0,1 0-34 0,-7 0-36 15,0 0-35-15,9-5-53 0,-5 3-209 0,-4 2-488 0,0-7 216 16</inkml:trace>
  <inkml:trace contextRef="#ctx0" brushRef="#br0" timeOffset="-76533.29">5890 14544 59 0,'0'0'208'0,"0"0"-5"0,0-7-8 0,0 7-14 15,0 0-12-15,0 0-14 0,0 0-14 16,0 0-13-16,0 0-10 0,0 0-20 0,0 0-13 16,0 0-6-16,0 0-8 0,4 14-6 0,-2-8 1 15,2 6 1-15,2 5-1 0,0 1-4 0,0 7 4 16,3 1 3-16,0 5 0 0,-2 2 1 0,5 11-1 16,2 2-2-16,-6-1-2 0,-2-9 1 0,3 11 1 15,-4-11 0-15,8 12-2 0,-4-2-10 0,-3-15 1 16,2 3-6-16,-3-3-3 0,3-1-4 0,-4-3-4 15,-1-6 0-15,1-2-5 0,0-3 2 0,-1-5-4 16,-2-2 7-16,0-1 16 0,-1-1 21 0,0-3 6 16,0-1 12-16,0 3 2 0,0-6-17 0,0 0-5 15,0 0-2-15,-6-16-29 0,-1 5 17 0,4-4-6 16,-4-4-12-16,2-6 2 0,0-2-5 0,-2-5 0 16,0-1-11-16,-1-13 4 0,-1-2-9 0,4 0 1 15,-4-2-9-15,2 2 2 0,0 0-1 0,2 13 1 0,1-1-4 16,-1 3 2-16,-2 1-20 0,4 1 22 15,-2 4-3-15,1 2-13 0,4 5 3 0,0 2 0 16,-1 3-2-16,1 2 1 0,1-1-14 0,1 5 11 16,2-5-4-16,2 4 1 0,2-1-2 0,3-3-3 15,-4 6-4-15,2-1-11 0,4 2-1 0,-3 3 2 16,3-1 7-16,-4 3-5 0,4 1-5 0,-2 4 1 0,1-1-14 16,-2 3 20-16,0 3 2 0,-2 2 4 15,-3-1-3-15,3 3 3 0,-2 3-3 0,-2 6-1 16,-4-3 8-16,-4 1-5 0,-2 5-8 0,-2 1 12 15,-1-1 6-15,-1 1 6 0,-7-2-3 0,2-1-3 16,1-1-3-16,1-5-33 0,-1-3-28 0,2-1-34 16,2-5-28-16,3-3-42 0,1-2-53 0,3-4-57 0,0-4-254 15,2-5-578-15,3-6 256 0</inkml:trace>
  <inkml:trace contextRef="#ctx0" brushRef="#br0" timeOffset="-75600.44">6588 13909 179 0,'2'-5'220'0,"1"0"-6"16,-2 2-6-16,2-3-10 0,-3 6-14 16,0-7-16-16,0 7-17 0,0 0-15 0,-11-2-18 0,11 2-11 15,-16 3-12-15,3 2-7 0,-1 4-9 0,-1-2-7 16,-2 5-6-16,-1 0-10 0,0 0-5 0,4 0-4 15,-2-1-8-15,4 0-1 0,-2 1-7 0,6-3-3 16,3 2-2-16,0-2-5 0,2 2-3 0,2-1 2 16,0 1-6-16,3-4 3 0,2 5-4 15,3 4-1-15,-1-2-4 0,2 4-1 0,1-1 0 0,2 8 2 16,-1 1 6-16,-1 3 9 0,0 0 3 0,0 5 7 16,4 11 2-16,-4-10 5 0,0 11 7 0,-4-10-1 15,4 13 1-15,-5 0 6 0,-2-13 2 16,1 0-1-16,5 9-2 0,-7-10-3 0,4 1 11 15,-1-3-4-15,0 0-6 0,-1-5-5 0,0 0-4 16,2-3-8-16,-2-8 10 0,3 0-6 0,-5-5-11 16,3-3 1-16,1 0-14 0,0-3 13 0,6-2 2 0,-1 0-3 15,1-3 2-15,8-2-4 0,-6-2-8 0,5-5-16 16,0 0-37-16,1-4-31 0,8-3-44 16,-14 2-51-16,2 0-43 0,-3 0-59 0,1 0-248 15,-5-3-555-15,0-1 246 0</inkml:trace>
  <inkml:trace contextRef="#ctx0" brushRef="#br0" timeOffset="-75322.37">6929 14405 224 0,'0'0'237'16,"1"-4"-20"-16,-1 4-14 0,0-4-14 0,0 4-23 15,0 0-16-15,0 0-19 0,0 0-10 0,0 0-14 16,0 0-4-16,0 0 2 0,7 10 4 0,-7-3-9 16,2 1-10-16,1 4 0 0,-3-1-3 0,1 5 0 15,3-1 3-15,-3 2-5 0,0-5-9 0,2 5-7 16,-2 2-8-16,3-1-2 0,1-1-5 0,-5-3-5 16,4-3-7-16,0 0-2 0,-2 1-3 0,1-5-11 15,-3-1 6-15,5-2-20 0,-4-1-21 0,2-2-24 16,1 1-32-16,-4-2-34 0,0 0-30 0,6-14-33 15,-1 6-29-15,-2-2-37 0,-2 0-161 0,0-4-422 16,-1-2 188-16</inkml:trace>
  <inkml:trace contextRef="#ctx0" brushRef="#br0" timeOffset="-75090.25">6834 14189 19 0,'0'0'126'16,"0"0"6"-16,16-9 3 0,-11 4 15 0,-3 0 5 15,2-1-4-15,1 0 5 0,-4-2-4 0,2 1-2 16,-2 1 2-16,-2-2-9 0,1 1-13 0,0 1-10 16,0 2-16-16,-3-3-8 0,2 6-11 0,1 1-18 15,-5-3-27-15,5 3-37 0,0 0-51 0,0 0-55 16,-16 4-58-16,12 0-165 0,4-4-353 0,-2 6 156 15</inkml:trace>
  <inkml:trace contextRef="#ctx0" brushRef="#br0" timeOffset="-74822.43">7210 14383 172 0,'-1'3'227'0,"1"-3"-20"0,0 0-14 0,0 0-27 16,0 0-11-16,4 4 1 0,-1-2 1 0,-3-2-8 15,11-1-5-15,-11 1-18 0,12-4 0 0,0 2-14 0,2-1-10 16,1-5-7-16,3 2-12 0,0 0-5 16,-3-1-8-16,3 0-9 0,0 0-4 0,-4 2-5 15,2-2-4-15,-7 2-5 0,-2 1 2 0,1 0-7 16,-2 0-22-16,-1-1-31 0,-1 0-37 0,0 1-43 15,-4 4-40-15,2-7-63 0,-2 7-200 0,0 0-430 16,0 0 191-16</inkml:trace>
  <inkml:trace contextRef="#ctx0" brushRef="#br0" timeOffset="-74538.13">7564 14039 38 0,'0'0'237'0,"1"-6"-23"0,-1 6-16 16,0 0-23-16,0 0-7 0,0 0 2 0,0 0-2 15,5 15-2-15,-2-9-11 0,1 5 3 0,-3 1-12 16,3 5 4-16,-3 3-2 0,3 5-9 0,4 1 2 16,-3 1-7-16,0-1 0 0,0 3-9 0,1-3-8 15,1-1-7-15,-3 0-10 0,2-6-9 0,-2-1-7 16,0-1-11-16,-2-2 0 0,1-3-8 0,1-3-10 15,-3-2 0-15,0-1-8 0,3-3-7 0,-3 1-22 16,-1-4-45-16,0 0-40 0,0 0-49 0,0 0-52 16,-6-14-46-16,5 3-41 0,-2 3-253 0,1-8-550 15,-2-1 243-15</inkml:trace>
  <inkml:trace contextRef="#ctx0" brushRef="#br0" timeOffset="-74123.32">7436 13722 50 0,'0'0'192'0,"9"-4"-9"0,-2 0-14 16,2 1-14-16,8-3-1 0,0 2-20 16,2-2-10-16,2 1-6 0,4-2-10 0,7-1-9 15,-1-2-3-15,-2 0-10 0,2 1-6 0,3-2-5 0,-3 0-10 16,-7 3-5-16,-2-1-6 0,1 0-5 15,-1 4 0-15,-7-2-4 0,-3 4-2 0,-5 0 1 0,4 0-7 16,-5-1-3-16,-2 3-5 0,0 0-3 0,-4 1-2 16,0 0-3-16,12 8-3 0,-9-4-2 15,-1 7 2-15,1 1-2 0,2 6 1 0,-2 7 3 16,2 4 2-16,1 6 7 0,1 14-3 0,2-1 1 16,3 0-1-16,2 0 4 0,4 1 1 0,3 1-2 0,2-3 3 15,1 2 5-15,3-5 4 0,-3 0-2 16,2-1 1-16,-6-14 4 0,-3 4 0 0,-1-2 11 15,-2-4 0-15,-1 4-1 0,-4-9 3 0,-5-6 14 16,-4 1 10-16,0-1 23 0,-4-4-11 0,-5 2-8 16,-4-2-3-16,-1-3-6 0,0 2-11 0,-5-3-6 15,0-3 2-15,0-2-28 0,-9 3-33 0,0-6-30 16,6-4-65-16,0 1-38 0,3-2-58 0,1-3-69 16,1-2-295-16,3-3-600 0,4-1 265 0</inkml:trace>
  <inkml:trace contextRef="#ctx0" brushRef="#br0" timeOffset="-73675.52">8506 13634 33 0,'4'-4'232'0,"-3"0"-16"15,0 2-18-15,1-3-19 0,-2 5-18 0,0 0-19 16,-8-2-13-16,2 2-14 0,6 0-12 0,-23 6-7 16,6-2-8-16,-5 4-12 0,-2-1-6 0,-3 1-9 15,9 0-5-15,0-2-7 0,7-2-6 0,1 4-6 16,3-6-6-16,1 2-4 0,1 0-4 0,2 0-1 16,0 0-2-16,3 0-1 0,2 1-4 0,0 1-2 15,1 0-2-15,2 1-2 0,2 2 3 0,0 0 6 16,1 6 1-16,-1 4 12 0,2 8 12 0,-5 1 4 15,2 0-2-15,0 2 4 0,0 1 3 0,-2 4 9 16,-1-1-1-16,3 1 0 0,-4 0-2 0,3 12 17 16,-1-13 2-16,-1 2-3 0,-1-3 11 0,1 1-3 15,1 0 2-15,-3-4-3 0,3-2-2 0,-4 0-12 16,1-7 5-16,3-3-6 0,-4-3-9 0,4-2-4 16,-3-4-1-16,3 0-4 0,-3-3-2 0,7-1 5 15,0-5-11-15,6-1 5 0,4-5-18 0,6-6-13 16,4-4-40-16,1-3-30 0,2 0-45 0,1-4-30 15,-1 1-44-15,-3-2-27 0,-1 0-52 0,-4 3-46 16,-9-1-177-16,2 0-516 0,-7 8 228 0</inkml:trace>
  <inkml:trace contextRef="#ctx0" brushRef="#br0" timeOffset="-73340.88">8852 13961 8 0,'0'0'198'0,"8"-1"-16"0,-8 1-11 15,0 0-10-15,5 5-5 0,-1-1-3 0,-3 0-5 16,3 2-13-16,-3 4-2 0,3 2-4 0,-4 0 3 16,0 6-4-16,0 0-7 0,0 7-7 0,0 2-4 15,0 0 7-15,0 1-12 0,4-1-1 0,1 1 2 16,-4-3-12-16,3 4-10 0,0-4 1 0,-1-1-11 15,2 1-5-15,-4-5-3 0,3-1 0 0,-3 1-6 16,2-3 2-16,-2-2-4 0,3-2 3 0,-8 0-3 16,4-1 5-16,-4-3 5 0,-1 3-14 0,1-4 6 15,-2 0-8-15,-2-1-2 0,-1-1-5 0,0-2-3 16,0 2-6-16,-4-4-1 0,7 1-4 0,-3-1-4 16,-4-1-14-16,4-3-24 0,2-2-27 0,0 0-41 15,-2-2-47-15,2 1-34 0,2-3-35 0,-1-5-43 16,5-4-42-16,-4 1-204 0,4-2-522 0,1-2 231 15</inkml:trace>
  <inkml:trace contextRef="#ctx0" brushRef="#br0" timeOffset="-73044.67">8905 13772 113 0,'0'0'156'0,"-8"13"-9"0,4-8-17 16,0 2-6-16,4-2-17 0,-2 1-3 0,-2 1-9 16,4-4-13-16,0 2-7 0,0 0 5 0,4-1-10 15,-4-1-6-15,2 0-4 0,-2-3 0 0,0 0-1 16,12-5-3-16,-8 1-7 0,1-4 12 0,0 1 9 16,4 0 10-16,-4-3 16 0,0-1 1 0,0-1 2 15,-1 3 3-15,-1-4-5 0,-3 5-1 0,2-3-6 16,-4 4-8-16,0 1-10 0,-1 0-11 0,-1 1-6 15,-3 1-7-15,-2 1-6 0,-3 2-14 0,0 2-31 16,3 2-32-16,-4 1-39 0,3 1-42 0,6 0-56 16,-5-2-46-16,4 4-164 0,0-4-414 0,2-1 184 15</inkml:trace>
  <inkml:trace contextRef="#ctx0" brushRef="#br0" timeOffset="-72457.12">9002 13373 5 0,'0'0'158'0,"0"0"-13"0,0 0 0 16,0 0-10-16,20 3-9 0,-9-3-1 15,1-1-7-15,-3-2-5 0,4 0-1 0,6 0-6 0,0-3-4 16,11-2-10-16,-2 2-5 0,1-3-3 0,2 1-5 15,-2 0-7-15,-7 1-9 0,-3 2-6 0,-1 1-7 16,-4-1-3-16,-2 3-8 0,-1 1-9 0,-5 1 3 16,1-1-4-16,-7 1-4 0,9 2 2 0,-5 4 8 15,1-1 0-15,-3 1 1 0,2 5 2 0,-1 3-8 16,1 3 5-16,-3 2-2 0,3 6 13 0,0 4-1 16,-1 2-8-16,0-1 2 0,3 2 0 0,-1 3-4 15,3 0 1-15,2 14 6 0,3-4-1 0,-1 2 4 16,2 3 1-16,-2-1-1 0,1-2 13 0,4-2 3 15,-3-1-5-15,-1-12-1 0,0 0-4 0,-2 2 3 16,-3-7 1-16,-2 0-6 0,-1-8 8 0,-1-2-9 16,-3-4 7-16,3-2 2 0,-3 0 5 0,-1-4 2 15,0 0 7-15,-5-1 8 0,0 2-12 0,-3 2 6 16,-7-1-22-16,-3 2-5 0,-1-4-4 0,-12 5-1 16,-2-2-6-16,-1 0-11 0,-2 1-16 0,-14-3-41 15,13-1-34-15,1-2-51 0,2 0-55 0,4-1-76 16,11-6-79-16,2 0-222 0,6-1-594 0,3-4 263 15</inkml:trace>
  <inkml:trace contextRef="#ctx0" brushRef="#br0" timeOffset="-70782.7">10032 13164 100 0,'2'-6'222'0,"0"3"-7"0,0-4-9 0,-1 4-11 15,1-1-21-15,-2 4-17 0,0-3-19 0,0 3-13 0,0 0-14 16,0 0-15-16,4 9 0 0,1 2-6 0,2 5-5 15,1 11 12-15,-2 5-2 0,2 14 6 16,2 5-6-16,-6 2 9 0,5 3-10 0,-5-1-2 16,1 4-1-16,-4 0-1 0,2 1-3 0,1-2 0 0,-2-2-4 15,2 2-2-15,1-3-14 0,-1-2-1 16,1-4-2-16,3-1-2 0,-1-12 1 0,0-2-6 16,-1-5-4-16,1 2-4 0,-1-6-4 0,-1-6-10 15,-1-3 3-15,0-3-3 0,-3-4-1 0,3-1 3 0,-4-2-3 16,3-1-6-16,-2 1 7 0,-1-3-5 0,0-3-4 15,1 5-3-15,-1-5-18 0,0 0-29 0,0 0-30 16,0 0-37-16,0-17-10 0,3 6-45 16,-2 0-40-16,3-7-40 0,-1-2-40 0,0-4-235 15,2-4-541-15,-2-1 241 0</inkml:trace>
  <inkml:trace contextRef="#ctx0" brushRef="#br0" timeOffset="-70453.58">10373 13226 89 0,'4'-4'163'16,"1"3"1"-16,0-1-13 0,-5 2-12 0,13 5-7 15,-8 1 4-15,4 9 2 0,0 3 9 0,1 10-4 0,-2 5 1 16,-3 2 8-16,4 13-12 0,1 1 3 0,-4 3 1 15,3-3-3-15,2 2 6 0,-2 3 2 16,1 4-1-16,1-2-1 0,0 0-12 0,0-4 1 16,3 0-5-16,-1-1 2 0,-3-5-8 0,-5-11-10 15,4 0-9-15,-4-5-12 0,3-4 3 0,-2 1-20 0,-2-11-2 16,0 0-10-16,-3-4-5 0,3-3 2 0,-4-1-9 16,3-3 1-16,-2 0-3 0,2-1-3 0,-3 0-5 15,0-4-6-15,1 5-19 0,-1-5-36 16,0 0-49-16,0 0-54 0,0 0-61 0,0 0-70 0,0 0-60 15,-9-10-292-15,5 5-653 0,0 2 288 0</inkml:trace>
  <inkml:trace contextRef="#ctx0" brushRef="#br0" timeOffset="-67688.63">5519 16036 201 0,'-2'-2'246'0,"-3"0"-18"0,-2 1-14 15,2-1-19-15,-3 0-10 0,1 0-11 0,-4 0-5 16,0 2-13-16,1 0-10 0,-1 2-16 0,-2-1-9 16,0 2-14-16,0 1-6 0,-5 2-14 0,1 2-4 15,3 0-8-15,-1 4-13 0,1 0-6 0,0 1-2 16,1 3-7-16,0 6-3 0,1 2-16 0,1 3 8 16,2-1-5-16,1 3-4 0,1-2 1 0,2 0-4 15,4 2-1-15,1-1-6 0,1-9 2 0,3 0-5 16,1-2 2-16,1-1-5 0,1-6 1 0,0-1 1 15,2-2 0-15,0-2-2 0,4-5 1 0,1-1-1 16,0-3 0-16,2-4-3 0,1-5-2 0,-3-1 0 16,7-7-1-16,-7 1 4 0,0-1-4 0,-5-5 2 15,0 1-6-15,0-1 3 0,-2-3-2 0,-1-3 2 16,-5 0-2-16,-1 0 3 0,0-5-5 0,0-10 1 16,-5 1-3-16,0-1 5 0,-3-1-5 0,-1 0-6 15,0 12-4-15,3 1-7 0,-6 4 8 0,6 2 7 16,-2 6-9-16,0 7 11 0,6 0-1 0,-2 6-1 15,-1 0-1-15,2 5-1 0,2-4 0 16,0 6-7-16,1 3 1 0,0-5-2 0,0 5 2 0,0 0-1 16,0 0 4-16,5 29 0 0,4-5 1 0,-7 5 2 15,5 3 2-15,-3 3-2 0,2 10 3 0,-2-8-3 16,6 12 3-16,-5-1 4 0,3-11 0 0,1 9 0 16,1 2 2-16,-2-13 1 0,2 10 1 0,0-12 1 15,0-4-1-15,2 1 0 0,2-3-10 16,-1-2-40-16,3-2-34 0,1-4-34 0,2-5-45 15,8-4-42-15,-9 0-221 0,4-5-455 0,-2-1 202 16</inkml:trace>
  <inkml:trace contextRef="#ctx0" brushRef="#br0" timeOffset="-67261.78">5922 16291 1554 0,'-1'-11'40'0,"1"0"-13"15,0 3 31-15,0 1 28 0,-2 1 1 0,1 2-12 16,1 4-24-16,1-7-12 0,-1 7-10 0,0 0-3 15,0 0 4-15,0 0 5 0,5 23 10 0,-2-3 12 16,1 6 6-16,-2 5 0 0,1 2 12 0,3 3 13 16,2 13 2-16,0-3 7 0,3 1-3 0,-2-1 9 15,0 0-14-15,1-1 0 0,-1-14-2 0,-4 4-10 16,3-2-4-16,3-1-4 0,-3-3-13 0,1-5 2 16,-3-7-9-16,1-3-3 0,-6-5 13 0,3 0 26 15,-3-4 27-15,2-4 1 0,-3-1-10 0,0 0-11 16,0 0-10-16,-4-23-11 0,-1-1-6 0,-4-5-3 15,4-3-12-15,-8-18-4 0,5-1-5 0,-4-3-1 16,0-5-1-16,-11-23-10 0,13 26-7 16,-5-2-9-16,3 2 2 0,-7 1 0 0,11 4-5 0,2 16 4 15,1 2-9-15,2 4 7 0,3 3-1 0,4 0-12 16,-2 7-7-16,5 2-2 0,2-1-10 0,3 3-3 16,3 2-10-16,6-4-6 0,-4 4-2 0,2 6-6 15,-1-1 11-15,-4 5-7 0,5 1-1 0,-6 4 4 16,-4 1 3-16,1 6 4 0,-1-2 0 0,-2 9 7 15,-5 3 0-15,-4 6 9 0,-4 0-3 16,-4 3 2-16,-4-2-14 0,0 4 23 0,-5-1-1 16,2-3 2-16,-4 0 1 0,4-4 3 0,4-6-17 0,2-3-18 15,1-3-27-15,2-4-42 0,3-2-63 0,1-3-67 16,4-1-46-16,0 0-253 0,1-21-581 0,4 7 257 16</inkml:trace>
  <inkml:trace contextRef="#ctx0" brushRef="#br0" timeOffset="-66826.92">6654 15530 146 0,'0'0'166'0,"-23"5"-8"15,15-4-19-15,-1 3-18 0,2-2-6 0,-3 2-9 16,2-2-3-16,0 3-5 0,-2 0-3 0,2-2-6 16,-1 1-6-16,3-1-8 0,6-3-7 0,-14 3-17 15,14-3-2-15,-5 7-3 0,5-7-6 0,-5 6-1 16,2-1-5-16,3 1-3 0,0 3 12 0,-1 2 1 16,1 5 12-16,1 2 1 0,-1 10-1 0,0-1 9 15,0 2-10-15,-1 3 0 0,-3 2 5 0,4 1 2 16,-1 2-1-16,-3-2 0 0,4 1-6 0,4 0-2 15,-4 9-2-15,0 2 2 0,1-12 0 0,-1-2 9 16,3-1 3-16,-2 3 6 0,0-2-11 16,3-1 8-16,-1-4-15 0,-2 1 13 0,3-4-6 0,1-5-2 15,-3-4-7-15,1 1 0 0,4-6-3 0,-3 0 0 16,3-2-1-16,1-4-7 0,3 2 2 16,-2-6 4-16,5-1-6 0,0-1-4 0,0-1-5 15,4-4-2-15,10-1-9 0,-10-2-27 0,1 0-46 16,0-1-38-16,-2 0-36 0,-2-2-50 0,-2 1-48 0,-1-3-50 15,-5 4-214-15,0-5-528 0,-1 0 233 0</inkml:trace>
  <inkml:trace contextRef="#ctx0" brushRef="#br0" timeOffset="-66187.69">7059 15880 132 0,'0'0'239'0,"0"0"-25"0,0 0-20 0,2-5-20 15,-2 5-18-15,0 0-16 0,0 0-18 0,0 0-15 16,0 0-5-16,0 0-2 0,0 0 2 0,2 18-6 15,-1-11-6-15,1 0 2 0,-1 4 1 16,3 2 4-16,-2 5-5 0,-2 0 1 0,4 9 0 0,-4-8-11 16,1 5-1-16,3 2-15 0,-3 1-2 0,2-8-5 15,-2 1-7-15,3-4-6 0,0 1-3 0,1-3-4 16,-2-3 1-16,0-4-11 0,0 1-2 0,2-2 1 16,-1-1-3-16,1 0 0 0,-1-3 1 0,2 0-2 15,-6-2 1-15,9 1-6 0,-9-1-6 16,0 0-26-16,17-7-25 0,-11 2-25 0,1-2-19 15,-1-2-26-15,-2 1-26 0,4-2-27 0,-3-2-33 16,2-3-26-16,-3 4-168 0,-1-1-421 0,1-5 186 16</inkml:trace>
  <inkml:trace contextRef="#ctx0" brushRef="#br0" timeOffset="-65837.06">7114 15623 101 0,'1'21'119'0,"-1"-16"-8"15,0-5-11-15,3 11-12 0,-3-9-9 0,1 3-10 16,3 0-5-16,-4-5-4 0,0 0-4 0,9 4 0 16,-9-4-5-16,0 0 8 0,13-9 2 15,-9 4 12-15,-2 2 9 0,2-4-1 0,0 0 2 16,0 0 1-16,-2-2-2 0,1 3 8 0,-2-2-8 16,-1 2-4-16,0 1-4 0,0-2-11 0,0 7 1 15,-4-6-16-15,4 6-16 0,-6-2-30 0,6 2-31 16,0 0-47-16,0 0-45 0,-14 9-53 0,10-2-108 0,0-3-306 15,4-4 135-15</inkml:trace>
  <inkml:trace contextRef="#ctx0" brushRef="#br0" timeOffset="-65581.75">7570 15935 202 0,'0'0'222'0,"7"1"-18"16,-7-1-19-16,0 0-19 0,18-6-14 0,-12 3-13 15,6-1-10-15,-1-1-5 0,3 1-6 0,4-1-10 16,-1-2-11-16,0 0-8 0,0 1-8 0,1 0-8 16,0-1-3-16,-7 2-9 0,1 2-4 0,-3-2-5 15,1 1-6-15,-2-1-20 0,-3 1-31 0,0 1-37 16,3-3-37-16,-6 1-42 0,2 0-54 0,-4 5-156 15,5-5-356-15,-5 5 158 0</inkml:trace>
  <inkml:trace contextRef="#ctx0" brushRef="#br0" timeOffset="-65304.71">7938 15595 14 0,'4'-5'215'0,"0"1"-15"15,-3 0-20-15,-1 4-24 0,4-5-9 16,-4 5-7-16,0 0-10 0,0 0-3 0,0 0 0 16,15 11 4-16,-11-2-4 0,0 3 4 0,0 5 9 15,0 1-8-15,1 6-3 0,-1 3-8 0,2-2 1 16,-1 1-4-16,2 2 10 0,-3-1-20 0,1 2-9 16,-1-1-13-16,-2-2-2 0,2-5-6 0,-3-3-8 15,2 0-6-15,-2-1-17 0,2-6 2 0,-1 0-14 16,-2-5-15-16,0 2-9 0,4-4-19 0,-4-1-34 15,0-3-38-15,0 0-29 0,0 0-26 0,0 0-26 16,0 0-48-16,3-22-35 0,-6 11-169 0,3-1-448 16,-4-6 198-16</inkml:trace>
  <inkml:trace contextRef="#ctx0" brushRef="#br0" timeOffset="-64838.88">7906 15280 114 0,'7'-1'145'0,"4"-2"-2"0,2-2-14 0,1-1-7 16,8 0-6-16,-4-1-14 0,5-4-8 16,-1 4 4-16,3-2-8 0,1-3-1 0,1 3-4 15,-2-3-7-15,-1 1 1 0,2 1-4 0,-7 1-4 16,-2 0 0-16,-3 4 3 0,-5-2 6 0,1 3 3 0,-2 1 2 15,-2 1-11-15,-1-1-6 0,-5 3-6 0,8-3-9 16,-4 0-8-16,-4 3-6 0,0 0-2 0,0 0 1 16,0 0-12-16,14 9 0 0,-12-4-3 0,-1 2-1 15,-1 5-5-15,3 0 2 0,2 3-4 16,-1 4 1-16,4 5-2 0,2 2 1 0,-1 2 2 16,1 4 5-16,1 1 8 0,-1 2-1 0,2 10 1 15,1-12 3-15,0 10 1 0,2-9 1 0,-3 0-3 16,7 10 2-16,-5-13 2 0,1 3 8 0,1-2-4 0,-1-2 2 15,-1 0-1-15,4 1 2 0,-4-3-2 16,1-2 1-16,-2-1-8 0,-3-1 13 0,-1-6-11 16,-1-3 19-16,-3 1-20 0,-4-4 23 0,2 1 10 15,-2-6 4-15,-1 3 3 0,-1-3-3 0,-3 4-13 16,-1-2 8-16,-3 1-5 0,-2-2-16 0,-5 2-6 16,-2-1 1-16,2 4 1 0,-2-4-15 0,2-2-19 15,3-1-33-15,2-2-47 0,0-2-39 0,1-2-58 16,9 0-51-16,-13-6-76 0,7-3-256 0,2-2-597 15,5-8 264-15</inkml:trace>
  <inkml:trace contextRef="#ctx0" brushRef="#br0" timeOffset="-64040.51">8976 15097 64 0,'0'0'166'0,"0"0"-13"0,-4-7-12 0,4 7-10 16,0 0-14-16,0 0-8 0,-15 2-2 15,15-2-6-15,-9 3 2 0,9-3-14 0,-14 5-10 16,9-3-1-16,-3 0-10 0,-2 3 0 0,1-1-8 16,4-1-3-16,0 1-11 0,1-2 2 0,-2 2-12 0,6-4 1 15,-9 4-7-15,6 0-1 0,-2-1-7 0,5-3 0 16,-4 6 0-16,3-3-4 0,1-3 1 0,-4 10-3 15,4-7-3-15,-4 3 4 0,4 1 0 0,-1 2 3 16,1-1 5-16,1 0-5 0,3 3 8 0,-3 0-2 16,3 4 10-16,0-4-4 0,1 6-2 15,-1 0 8-15,0 1 4 0,1 8 5 0,1-8-1 16,1 1 1-16,-1 1-2 0,1 5-1 0,-1 2-1 0,4-2 8 16,-1 0-3-16,0 1 2 0,1-4-6 0,-1 5-4 15,0-4 15-15,0 1-7 0,0 2-1 0,-3 0-5 16,3-1 6-16,0 2-1 0,-2 1 0 0,-1-3-4 15,-1 0-3-15,-1-5 3 0,1 4-13 16,0-4 19-16,-1-1-3 0,-4 0 4 0,5 6 0 16,-4-6-9-16,2 0 2 0,-2 1 9 0,2 0-8 15,-2 4 4-15,-1-6-2 0,0 1-10 0,0 2 11 16,0-3-7-16,0-1-16 0,0 0 13 0,0-2-3 16,-1-3-5-16,2 0 2 0,-1 0-15 0,0-4 4 15,0-2-10-15,1 1 6 0,-1-3 4 0,0 1 1 16,0-5 0-16,9 2-5 0,-9-2 4 0,0 0 5 15,16-7-5-15,-10 1-8 0,7-2-25 0,0-3-27 16,1-3-41-16,-3-1-47 0,1 1-40 0,-1-1-47 16,1 0-55-16,-3-2-54 0,-3 0-193 0,2 0-560 15,-1 1 248-15</inkml:trace>
  <inkml:trace contextRef="#ctx0" brushRef="#br0" timeOffset="-63552.42">9431 15550 6 0,'5'-2'174'0,"-5"2"-5"16,0 0-9-16,13 5-13 0,-8-1-1 0,2 3-9 15,-1 0-4-15,0 5 5 0,2 3-8 0,5 9-6 16,-2 1-3-16,-2 3-2 0,3-3-4 0,-1 6 3 15,1-1-5-15,-2 2 1 0,1 1-12 0,-2 0-6 16,2-1-7-16,-1 1-1 0,0-2-3 0,-1 1 0 16,-1 0-2-16,1 0-3 0,-3-3-4 0,-1 0 1 15,-3-3 10-15,-2 0-1 0,0-7-2 0,-2 0-4 16,0-1 9-16,-2-1-9 0,-3-3 4 0,2-2-11 16,-2-1-19-16,-1-2 18 0,0 1-9 0,-1-2-10 15,-3-3 3-15,3 3-7 0,-3-4-2 0,2-1-10 16,0-3-7-16,-1-4-7 0,1-1-23 0,1-2-36 15,0-4-43-15,0-1-43 0,3-7-38 0,-2-5-38 16,3-1-46-16,1 0-48 0,-2-3-216 0,0-2-548 16,2 0 243-16</inkml:trace>
  <inkml:trace contextRef="#ctx0" brushRef="#br0" timeOffset="-63234.66">9463 15245 92 0,'0'0'107'15,"0"0"-7"-15,4 21-13 0,-4-21-6 0,4 9-9 16,-2-6-2-16,-2-3-4 0,4 6-2 0,-4-6 7 15,7 3-11-15,-7-3 10 0,0 0 4 0,15-7 1 0,-10 3-1 16,-1-1 10-16,2-4-4 0,-3 4 12 0,-1-4-5 16,1 2 2-16,1-1-8 0,-3 0 5 15,-1 1 1-15,-1 0-10 0,-3 1-5 0,0 0-9 16,0 1-4-16,-2 4-9 0,6 1-7 0,-17 0-26 16,8 2-26-16,2 4-35 0,-1 0-47 0,2-1-49 15,2 1-185-15,1 1-351 0,1 0 156 0</inkml:trace>
  <inkml:trace contextRef="#ctx0" brushRef="#br0" timeOffset="-62556.35">10042 15577 167 0,'0'0'191'0,"0"0"-17"16,0 0-14-16,0 0-13 0,0 0-13 0,0 0-12 16,0 0-4-16,0 0 0 0,0 0-8 0,0 0 8 15,0 0 3-15,0 0-10 0,0 0-6 0,28-11-11 16,-19 6-11-16,3 1-7 0,-1-2-7 0,2 0-7 15,2-3-6-15,-1 2-5 0,4 0-4 0,-1 0-6 16,-2 1-6-16,-3 2 3 0,-1-3-7 0,1 3-2 16,-3 2-4-16,-1 0-1 0,-1-4-4 0,-1 4 1 15,0 0-3-15,-6 2 0 0,7-5-5 0,-7 5 5 16,0 0-5-16,5-1-4 0,-5 1 1 0,0 0 0 16,0 0-3-16,0 0 0 0,-20 9-4 0,9-2 0 15,-1-4 1-15,0 3 3 0,-3 1-2 0,-2-1-4 16,2 1 2-16,-3 2-2 0,4-5 2 0,-4 4 1 15,2 0 0-15,-1-1-1 0,2 1 2 16,4-2 0-16,1-2-2 0,0 1-4 0,3-1 5 0,2-2-2 16,1 2-1-16,-1-2-2 0,5-2 2 15,-6 4-2-15,6-4 4 0,-1 4-3 0,1-4 5 16,0 0-2-16,0 0 2 0,0 0-1 0,0 0 3 0,23-1-4 16,-13-2 1-16,4-2-2 0,-2 2 0 0,5-6 0 15,0 3 1-15,-2-2 0 0,-3 3 1 0,-1-2 0 16,-2 2 0-16,-1 1 0 0,-3 2 0 0,-1-1-13 15,-4 3-17-15,10-5-29 0,-7 3-46 16,-3 2-50-16,0 0-54 0,0 0-196 0,0 0-432 16,0 0 192-16</inkml:trace>
  <inkml:trace contextRef="#ctx0" brushRef="#br0" timeOffset="-60664.26">10746 15243 61 0,'0'0'267'16,"0"-5"-16"-16,0 5-22 0,0 0-27 15,0 0-19-15,0 0-17 0,0 0-20 0,0 0-18 16,0 0-12-16,0 0-11 0,5 14-7 0,-2-3-5 16,0 6-4-16,0 8-5 0,2 2 0 0,-3 3-10 15,-2 2 3-15,2-1-1 0,-2 1-5 0,-2 1-5 16,4-1-5-16,-2-1 2 0,0-1-1 0,0-4-2 15,0 2-7-15,1-7 0 0,-1-3-7 0,-1-7 0 16,2 0-7-16,-2-1 1 0,1-3 11 0,-2-1 6 16,2-1 7-16,0-1 7 0,0-4 5 0,0 0 5 15,-2 6-27-15,2-6 14 0,0 0-10 0,0 0-20 16,-6-16 15-16,4 6-6 0,-2-3-21 0,0-4 14 16,1-2-1-16,1-9-8 0,-1 2-9 0,0-2 3 15,1 0 2-15,1-1-8 0,-2-1 1 0,3 0-6 16,0 1 2-16,0 0-4 0,3 1 1 0,0 0-5 15,-1 3 5-15,2-2-5 0,0 9-2 0,-2-2-3 16,1 3 4-16,-2 0-3 0,4 0 1 0,-2 3-2 16,2 1 2-16,-3 1-9 0,2 1 2 0,1 1-1 15,-1 2-6-15,-3 2 12 0,3 1-6 0,-4 0 1 16,4 2-2-16,1-1 1 0,-5 4 0 0,0 0-1 16,9-3 0-16,-9 3-27 0,6 8 32 0,1-3-3 15,-2 4-3-15,1 1 2 0,3 3-5 0,2 3 8 16,-5-2-3-16,4 3-3 0,6 4 2 0,-3 1 2 15,-1 5 2-15,3 0 0 0,-1-2-1 0,2 4 2 16,-1-1 8-16,-1-1-8 0,0-1-4 0,-1-2 5 16,-2-1-1-16,2 3 0 0,-4-9-3 0,0-1-18 15,0-1 22-15,-1-1-2 0,-3-4 0 0,1-1 8 16,-2-3-2-16,-1 2-2 0,0-4 2 0,-1 1-6 16,-1-1 2-16,3 0 2 0,-4-4 1 0,2 4-17 15,-2-4 19-15,2 5-2 0,-2-5 3 0,5 3 1 16,-5-3-1-16,0 0-6 0,0 0 6 0,0 0 3 15,0 0-4-15,0 0-3 0,0 0 4 0,0 0-6 16,0 0 0-16,0 0-13 0,0 0 11 0,0 0-1 16,0 0-3-16,0 0-3 0,0 0 4 0,0 0-4 15,0 0 3-15,0 0-6 0,0 0 4 0,0 0-18 16,0 0 20-16,0 0-3 0,0 0 2 0,0 0-3 16,0 0 0-16,0 0-5 0,0 0-5 0,0 0-1 15,0 0-21-15,0 0 1 0,0 0-12 0,0 0-14 16,0 0-8-16,0 0-6 0,0 0-14 15,0 0-14-15,0 0-10 0,0 0-7 0,0 0-9 16,0 0-3-16,-19-1-28 0,19 1-20 0,-7 4-22 0,7-4-16 16,0 0-158-16,-11-1-411 0,11 1 183 0</inkml:trace>
  <inkml:trace contextRef="#ctx0" brushRef="#br0" timeOffset="-60324.25">10731 15546 25 0,'0'0'183'0,"0"0"-5"0,0 0-8 16,0 0-8-16,0 0-7 0,0 0-13 0,0 0-14 16,28-4-15-16,-20 2-1 0,-1-1-6 0,5 1-9 15,-2-1-10-15,4-1-3 0,-2-1-8 16,4-2-7-16,0 0-7 0,1-2-3 0,0 2-6 0,1 0-6 16,-1-2-4-16,-7 5-6 0,1-4-4 0,1 4 1 15,-5-2-6-15,-1 3-7 0,-2-1-11 0,1 2-16 16,-5 2-24-16,11-5-25 0,-11 5-37 0,0 0-33 15,1-5-38-15,-1 5-145 0,0 0-333 0,0 0 148 16</inkml:trace>
  <inkml:trace contextRef="#ctx0" brushRef="#br0" timeOffset="-59322.33">11444 15011 87 0,'0'0'147'0,"0"-6"-7"16,0 6-12-16,0 0-14 0,0 0-10 0,-20 2-7 15,20-2-11-15,-17 4-5 0,8-1-10 0,-1 2-10 16,0-2-2-16,-1 1-7 0,2 0-4 0,3-2-5 15,-2 2-1-15,3-2-8 0,5-2-4 0,-9 2-7 16,5 1 4-16,1-1-7 0,3-2 2 0,-3 5-2 16,3-5 9-16,-4 5 8 0,4-5-1 0,0 0-2 15,4 7 3-15,-4-7-8 0,3 10 0 0,-2-6 3 16,0 4 13-16,2 0 5 0,1 1-7 0,-3 1-1 16,1 1-2-16,2 5 1 0,-1 2 2 0,1-2-1 15,-2 2 3-15,3 1 0 0,0 1-3 0,1 6 9 16,1-3-5-16,-2-4 21 0,3 8-6 0,-3-9-4 15,0 1 4-15,2 5 5 0,-4-6-4 0,1 0 0 16,1 1-6-16,-1-1 17 0,-1-1-13 0,-1 1-2 16,2-1 10-16,-3-1-9 0,2-6-10 15,-2 2-1-15,1 0-2 0,0-2 0 0,-2 0 1 16,0-3-7-16,1 0-3 0,-1-3-12 0,0 2 10 16,3-2-6-16,-3 0-3 0,0-1-3 0,1 1-2 0,-1-4-4 15,0 5 3-15,0-5-3 0,0 3-7 0,0-3 3 16,4 3 1-16,-4-3 3 0,0 4-11 0,0-4 5 15,1 4-17-15,-1 1 15 0,0-5-4 0,0 0 6 16,0 0-2-16,0 0-2 0,0 4 1 16,0-4-14-16,0 0 17 0,0 0-5 0,0 0 2 15,0 0-1-15,0 0-1 0,0 0 7 0,0 0-2 16,0 3-3-16,0-3 6 0,0 0-14 0,0 0 15 0,0 0 4 16,0 0 1-16,0 0 0 0,0 0-4 0,0 0 1 15,0 0-4-15,0 0 5 0,-6 2-4 16,6-2-7-16,-3 4 6 0,3-4 3 0,0 0-7 15,-3 3 8-15,3-3-1 0,0 0 0 0,0 0 8 16,0 0-2-16,0 0-15 0,0 0 22 0,0 0-7 16,0 0 0-16,0 0-1 0,0 0-5 0,0 0-6 15,0 0 2-15,0 0-2 0,-7 3 2 0,7-3-7 16,0 0-1-16,0 0-1 0,-2 5 0 0,0-3-6 16,2-2 6-16,-1 6 2 0,1-6 6 0,-4 2 3 15,4-2-12-15,0 3-3 0,0-3 3 0,0 0 3 16,-4 3-1-16,4-3-4 0,0 0 0 0,0 0-6 15,0 4 4-15,0-4 5 0,0 0-7 0,-2 5-3 16,2-5 12-16,2 5-8 0,-2-5 4 0,-2 5-5 16,2-2-2-16,-3 1 5 0,2 1 2 0,1-1 2 15,0 0 4-15,-1 0-11 0,1-4 4 0,0 7 2 16,0-3 7-16,0-4-9 0,-2 4-5 0,2-4 7 16,-1 4-3-16,1-4 0 0,1 4-16 0,-1-4 17 15,0 0 0-15,0 0-2 0,0 0 6 0,0 0-1 16,0 6-4-16,0-3 6 0,0-3-2 0,0 6-3 15,0-2 4-15,2 0-5 0,-2-4 0 0,0 5 6 16,1-2-2-16,-1-3-3 0,0 0 2 0,0 6-1 16,0-6 4-16,0 0-9 0,0 4 0 15,0-4 8-15,0 0 1 0,0 0-9 0,0 0 8 0,0 0 0 16,11-3-18-16,-11 3 10 0,9-5-2 0,-1 3-16 16,1-3-11-16,0 2-22 0,-3-4-25 0,3 1-25 15,3-1-27-15,-2 0-24 0,-1-1-39 0,1 1-35 16,0-2-40-16,-2 1-37 0,2-1-162 0,-2 1-507 15,-2-2 225-15</inkml:trace>
  <inkml:trace contextRef="#ctx0" brushRef="#br0" timeOffset="-58764.37">11601 15400 165 0,'0'0'218'0,"0"0"-14"16,0-6-22-16,0 6-17 0,0 0-20 15,0 0-10-15,0 0-12 0,0 0-11 0,0 0-4 16,0 0-5-16,8 17-9 0,-6-9-8 0,-2 0-6 16,3 4-5-16,-2-3 7 0,1 4-8 0,1-1-9 15,-1-1-1-15,0 3-5 0,3 0-3 0,-1 1-10 16,0-1-3-16,1-3-2 0,-4 1-3 0,2-3-3 15,0 2-4-15,-1-4-2 0,2-1-4 0,-3 1-3 16,4-2 4-16,-4-1-12 0,2-1-17 0,-3-3-17 0,9 3-12 16,-9-3-18-16,13-5-11 0,-13 5-23 15,11-8-28-15,-4 2-22 0,-3 0-17 0,1-4-19 16,0 2-13-16,-1 0-109 0,-3-1-314 0,0 1 139 16</inkml:trace>
  <inkml:trace contextRef="#ctx0" brushRef="#br0" timeOffset="-58365.78">11604 15232 17 0,'0'6'78'16,"0"-6"-9"-16,0 0-8 0,0 7 0 0,0-7-10 0,2 7 0 15,-2-7 4-15,0 0 6 0,7 3-4 0,-7-3 15 16,0 0-13-16,0 0 2 0,0 0 6 0,0 0 8 15,0 0-5-15,20-7-2 0,-20 7-9 16,4-7 14-16,-4 2 7 0,0 5 2 0,1-7-3 16,1 2-10-16,-2 5-5 0,-2-6-6 0,2 6-8 15,-2-6-4-15,2 6-10 0,0 0 1 0,-7-4-4 16,7 4-5-16,0 0-6 0,0 0-12 0,-14 10-24 0,14-10-31 16,-5 6-36-16,4-1-47 0,-2-1-138 0,3-4-287 15,-4 7 128-15</inkml:trace>
  <inkml:trace contextRef="#ctx0" brushRef="#br0" timeOffset="-57782.05">11997 15512 81 0,'0'0'206'0,"0"0"-12"0,0 0-14 0,-6 4-17 16,6-4-6-16,0 0-12 0,0 0-12 0,0 0-10 15,0 0-8-15,0 0-5 0,0 0 3 16,0 0-11-16,0 0-10 0,27-1-7 0,-17-1-9 0,2 0-7 16,-1-1-9-16,6-6-3 0,-2 4-7 0,-1 2-5 15,3-4-3-15,-1 0-6 0,1 4 0 0,-3-1-8 16,-2-2 2-16,-1 1-3 0,-1 2-2 0,-3 1-1 15,0-1-3-15,0 2-1 0,-7 1 0 0,10-4-4 16,-10 4-9-16,5-3-5 0,-5 3-23 0,5-5-24 16,-5 5-35-16,0 0-34 0,0 0-39 15,0 0-33-15,0 0-163 0,0 0-378 0,0 0 168 0</inkml:trace>
  <inkml:trace contextRef="#ctx0" brushRef="#br0" timeOffset="-57476.72">12345 15258 11 0,'5'-4'229'0,"-5"4"-22"0,0 0-24 15,0 0-17-15,0-4-18 0,0 4-13 0,0 0-9 16,0 0-2-16,8 13-8 0,-7-5-5 0,3 1-12 15,1 2 0-15,-1 4-5 0,0 3-6 0,0-1-3 16,-2 1-9-16,2-2-2 0,2 3-4 0,1-2-6 16,-4-1-8-16,3 1-4 0,-4-5-2 0,2 0-7 15,-3-3-1-15,2 4-5 0,-2-4-1 0,-1-2-2 16,-1-1-19-16,1 1-14 0,0-2-23 0,-1 1-17 16,1-6-29-16,-3 5-22 0,3-5-31 0,0 0-11 15,0 0-25-15,0 0-16 0,0 0-139 0,0 0-337 16,-9-23 149-16</inkml:trace>
  <inkml:trace contextRef="#ctx0" brushRef="#br0" timeOffset="-56843.07">12277 15113 118 0,'0'0'156'0,"0"0"-14"0,0 0-20 0,0 0-13 16,0 0-4-16,0 0-7 0,0 0-11 0,0 0-11 16,0 0-2-16,18 9-3 0,-9-8-6 0,1 1-2 15,3-2 5-15,1 0-1 0,4-4-5 0,1 2-2 16,-2-5 3-16,3 2-6 0,-1-2-5 0,2 0-2 16,-2-1-8-16,0-1 3 0,-1 0-5 0,0 1-4 15,0 0-5-15,-4 4-2 0,-5-2 0 0,4 3-5 16,-3-4-2-16,-1 3 3 0,-9 4-3 0,13-4 1 15,-10 2 1-15,-3 2-1 0,7-2-2 0,-7 2-6 16,0 0 0-16,8-3-1 0,-8 3 3 0,0 0 1 16,0 0-11-16,0 0-2 0,12 5 3 0,-9-3 4 15,-3-2 1-15,5 9-2 0,-4-2 1 0,3 1 3 16,0 2-2-16,0 2 9 0,0 3-1 0,2 2 8 16,0-1 2-16,2 4-2 0,0 2 5 0,3 5-2 15,-2-4 4-15,0 4 11 0,1-2-5 0,2 1 2 16,-3 1-3-16,2 1 16 0,-2-2-3 0,3 2 1 15,-3-3-3-15,1 0-2 0,-2-2 9 0,-2-5-3 16,-1 0-6-16,0-3-7 0,-1 2 5 0,0-2-4 16,-3-4-4-16,0-1 1 0,1-1 3 15,-2-2-21-15,-2-1 11 0,4 0 2 0,-4-1-5 0,1 0-2 16,0-1 2-16,-4 1-9 0,0 0 2 0,-3 2-7 16,-1-2-11-16,0 1-29 0,-2-1-19 15,-5 3-36-15,2-2-29 0,0 0-28 0,-4 2-47 16,5-5-47-16,-4 1-260 0,-1-1-530 0,0-1 234 15</inkml:trace>
  <inkml:trace contextRef="#ctx0" brushRef="#br0" timeOffset="-55857.37">12589 14834 53 0,'0'0'193'0,"0"0"-14"0,0 0-10 0,0 0-12 16,0 0-11-16,0 0-16 0,0 0-10 0,0 0-6 15,0 0 3-15,23-4-6 0,-10 3-3 0,1-1-12 16,4-2-4-16,2-1-10 0,-2 3-3 0,5-3-4 15,-2 3-2-15,-1-2-3 0,8 0-5 0,-5 1-8 16,-1 0-1-16,-2-1-2 0,2 0-4 0,-3-1-4 16,-1 3 1-16,3-4-4 0,-5 2 1 0,2-2-4 15,-5 3 2-15,1-1 3 0,-4 2 0 0,2-2-2 16,-3 2-5-16,-3 1-6 0,1-2-1 0,0 1-3 16,-7 2-3-16,9 0-4 0,-9 0-5 0,10-2-1 15,-10 2 1-15,0 0-2 0,13 8-3 0,-8-5-9 16,-1 1 10-16,1 2-3 0,2 4-2 0,-2-2 0 15,3 2-1-15,-2 0 1 0,1 5 0 0,1 0 3 16,2 2-3-16,-1 8-7 0,1-3 12 16,1 6-1-16,-4-2 2 0,1 2 4 0,1 0 2 0,-3 0 3 15,3 2 2-15,-1 1-2 0,-3 1 0 0,1-1 7 16,2 1-4-16,0-2-1 0,-2 3 0 16,3-5 8-16,-4 4-4 0,-1-2-3 0,4-5-15 0,-3-4 21 15,4 4-7-15,-4 1 1 0,-1-2 11 0,0-5-10 16,-1-1-6-16,0 3 3 0,1-4-7 0,1 0 1 15,-1 0 5-15,-3 1 1 0,0 0 2 0,2 1 0 16,-1-1 0-16,1 0-2 0,1 0-3 16,-3-1-3-16,2-1-1 0,-1 1 3 0,-2-6-4 15,3 3-1-15,4 0-4 0,-3-2 3 0,-3 0-4 16,2-1-3-16,0 0 2 0,-1 0 0 0,3-4 1 0,-3 3-5 16,0-5 3-16,-1 1-1 0,2 1 1 15,-2-3 0-15,4 0 2 0,-5-4-10 0,1 7 2 0,-1-7 2 16,3 4 2-16,-3-4 2 0,0 0-1 0,1 4-5 15,-1-4 7-15,0 0 1 0,0 0 9 16,0 6 3-16,0-6 3 0,0 0-3 0,0 0-3 16,0 0 2-16,0 0-2 0,-5 6 0 0,5-6-1 15,-12 3-4-15,1-1-13 0,-1 4 10 0,-8 1 4 16,-8 4-1-16,-2 2-16 0,-5 0-27 0,-11 9-25 16,-4 2-49-16,-5-2-40 0,-2 3-59 0,-5-2-63 15,1-2-326-15,0-7-639 0,-2 5 283 0</inkml:trace>
  <inkml:trace contextRef="#ctx0" brushRef="#br0" timeOffset="-37310.96">27078 5087 81 0,'16'-1'138'15,"-5"0"-16"-15,3 1-7 0,-3-1-11 0,10-4-3 16,-5 3-5-16,-2 0-11 0,4-2 8 0,1 2 2 16,-6 0-4-16,-3-1 0 0,1-1-4 0,0 2-6 15,-4 1 0-15,0 0-11 0,2-2-7 0,-4 2-7 16,-1 0-5-16,0-1-5 0,-4 2-15 0,10-1-16 15,-10 1-23-15,5-5-36 0,-1 3-32 0,0 0-35 16,0-1-36-16,-3 0-88 0,3-1-254 0,-2-1 112 16</inkml:trace>
  <inkml:trace contextRef="#ctx0" brushRef="#br0" timeOffset="-36922">27533 4759 82 0,'0'0'148'0,"0"0"-15"0,0 0-12 16,0 0-16-16,0 0-9 0,1 11-6 0,-2-1-12 15,-2 5 1-15,-1 4-14 0,2-1-8 0,-6 7-1 16,2 0-5-16,-2-1-8 0,4-5-3 0,-1-1-9 16,1 0 0-16,-1-2 0 0,2-3 2 0,3-1-1 15,-2-1-9-15,2-3-15 0,2-2 20 0,1-1 8 16,2-3 8-16,0 0 7 0,3-2 3 0,5-3 4 15,1-1 0-15,0-2 17 0,5-2-1 0,-1-1-1 16,-1-2-1-16,1 2 6 0,-4-4 1 0,1 4 5 16,-5 1-5-16,-1 3-3 0,1-3 1 0,-5 4-9 15,1 1-6-15,-3-1-16 0,1 3-3 0,0 0-7 16,-4 1-5-16,5 6-3 0,-6 0-2 0,-3 3-2 16,-2 7 0-16,-3 1-5 0,-1 1-1 0,-1 4 1 15,-3 5-2-15,0-2-3 0,0 2 3 0,0 0-2 0,3-2-2 16,-3-1 0-16,3 0-9 0,4-7-18 15,0-1-24-15,3-4-26 0,-2-1-32 0,1-2-23 16,1-2-25-16,4-3-18 0,1-2-32 0,-1-2-179 16,0 0-404-16,18-10 180 0</inkml:trace>
  <inkml:trace contextRef="#ctx0" brushRef="#br0" timeOffset="-36748.17">27832 5006 36 0,'0'0'175'16,"10"-2"-13"-16,2 0-11 0,-1-1-14 0,1 2-10 15,2-2-6-15,2 0-24 0,-2 2-17 0,0 0-28 0,4-1-16 16,0 1-28-16,-4 0-42 0,-1 0-21 0,1-2-33 16,-5 3-80-16,-1-1-181 0,-3 1 80 0</inkml:trace>
  <inkml:trace contextRef="#ctx0" brushRef="#br0" timeOffset="-36578.95">27817 5150 271 0,'-3'2'246'0,"3"-2"-26"0,0 0-22 0,18-6-19 0,-12 3-17 16,6 1-16-16,2-2-23 0,3-2-30 0,2 2-45 15,2-1-28-15,-3-3-33 0,10 3-45 0,-1-4-37 16,-6 4-36-16,-3-1-105 0,3-1-253 0,-4 1 112 15</inkml:trace>
  <inkml:trace contextRef="#ctx0" brushRef="#br0" timeOffset="-36265.28">28273 4961 241 0,'0'0'223'15,"0"0"-23"-15,0 0-20 0,1-2-22 0,-1 2-17 16,0 0-19-16,0 0-8 0,0 10-13 0,-4-5-12 15,-1 5-5-15,-1-2-9 0,-2 4-5 0,-1 1-11 16,0 2-5-16,-1 1-2 0,2-1-6 0,-1 0-6 16,7-4-3-16,-2 0-4 0,1 0-4 0,2-1 0 15,1-3-7-15,1 1-4 0,-1-3-3 0,7-1-1 16,-1-2 3-16,3-2-5 0,3-1-1 0,-2 0 0 16,1-4 1-16,1 0 6 0,3-3 16 0,-3 1 4 15,-2-3 1-15,0-2-1 0,3-1 12 0,-3-1-8 16,-3 0 2-16,0-3-2 0,2 0-3 0,-4-1 1 15,4 0-1-15,-4-1 1 0,0 0-10 0,-1 1 2 16,0 6-9-16,-3 1-3 0,-2 1-10 0,-3 3-22 16,0 4-19-16,-6 3-21 0,-7 3-29 0,-3 5-38 15,-5 4-36-15,-1 4-45 0,-3 1-180 0,4 1-411 16,-3 1 182-16</inkml:trace>
  <inkml:trace contextRef="#ctx0" brushRef="#br0" timeOffset="-30368.86">16631 8210 22 0,'-30'18'52'0,"-1"3"0"0,0 1-9 0,-7 8-1 16,5 3-6-16,-2 3 0 0,5 5-4 0,3-3-3 0,0 5-3 16,4 2-1-16,3 4 3 0,4 1-1 15,1 6-2-15,5-1-2 0,2 0 5 0,3 3-7 16,1-2-2-16,0 4-4 0,9-2 0 0,2-2-1 15,-1 3 3-15,6-4-4 0,5-1-4 0,6-1 5 0,6-4-7 16,4-3 1-16,3-2-4 0,7-4-5 0,3-8-7 16,4-3 5-16,6-6-7 0,4-4-8 15,3-6 3-15,28-5-4 0,-25-7-7 0,30-10-4 16,-7-4-4-16,1-8 3 0,-5-6 2 0,0-3 2 16,-28 7 1-16,0-5 4 0,23-19 2 0,-29 13 3 0,-1-3 8 15,-3-6 3-15,-6 4 1 0,-5-7 8 16,-4 1-1-16,-5 0 7 0,-4-6 2 0,-3 0 4 15,-8-4 3-15,-5 1 0 0,-3-3-1 0,-1-3 0 0,-8 1 0 16,-2-1-6-16,-7-22 3 0,-2 27 0 0,-2 2 2 16,-1 0 1-16,-6 5-3 0,6 1-2 0,0 15 0 15,-3 2-1-15,-1 2 0 0,-1 4-5 0,-2 2-8 16,-3 4-1-16,0 2-9 0,-5 1-6 16,-2 6-5-16,1 0-5 0,-2 5-14 0,0 0-36 0,0 1-83 15,-2 0 37-15</inkml:trace>
  <inkml:trace contextRef="#ctx0" brushRef="#br0" timeOffset="-20379.09">12128 5114 109 0,'-18'6'158'0,"2"-4"-16"0,5 1-15 16,-6 2-13-16,5 2-7 0,3 1-17 0,1 0-11 16,2-1-10-16,-1 4-5 0,3-3 3 0,3 2-18 15,0 1 6-15,1-1-10 0,1 0-2 0,2-1-7 16,2 3 0-16,0-1-9 0,0 3-1 0,1 0-3 15,2 2 3-15,-3 1-9 0,4 2 4 0,-4 0-7 16,4 5 8-16,-1 0-10 0,2 2 3 0,-5 3-1 16,4-4 0-16,-4 4-2 0,3-2-2 0,-3-1 2 15,-1 1-6-15,-4 0 3 0,0 0 7 0,-4-3 12 16,0-4 9-16,-5 3 5 0,0-4 4 0,4-4 2 16,-4 1 7-16,-3 1-1 0,1-2-6 0,0-3-3 15,3-2 3-15,-2-2-3 0,2 0-2 0,2-1 1 16,1-2-11-16,0 0-1 0,1-2-2 0,2 1-5 15,0-1-4-15,2-3-9 0,-3 4 1 0,3-4-10 16,-1 4 0-16,1-4-6 0,5 3 4 0,-5-3-7 16,10 0 1-16,2 0-2 0,-2 0-6 0,2-1-3 15,8-1-8-15,-1-1-7 0,-6-1-19 0,5 2-10 16,-1-1-13-16,-1-2-35 0,2 0-33 0,-3-2-24 0,-4 3-125 16,0-3-315-16,-2 1 140 0</inkml:trace>
  <inkml:trace contextRef="#ctx0" brushRef="#br0" timeOffset="-19827.53">12464 5291 195 0,'2'-2'196'0,"-2"2"-10"16,2-4-23-16,-2 4-12 0,2-4-23 0,-2 4-11 15,0 0-12-15,0 0-14 0,0 0-2 0,0 0-13 16,2 16-11-16,-2-5-3 0,0 2-3 0,-2 5-8 15,0 2-2-15,-2 6-5 0,-4 0-5 0,2 3 0 0,2-2-7 16,-1-2-2-16,0-6 2 0,2 0-9 0,2 0 2 16,0-1-4-16,1-6-3 0,1 0-1 15,0-3-3-15,0-1 5 0,1-2-6 0,2 1 5 16,1-3-3-16,0-2-1 0,4-2 4 0,2-2-2 16,0-3-3-16,4-4 2 0,-2 0-7 0,3-3 2 0,-3 1 0 15,2-1 1-15,-2-2-2 0,-1 0-1 0,-2 1-3 16,0 0-2-16,-3 2 12 0,-2 2 24 15,1 1 16-15,-4 1 2 0,1 2 6 0,-3-4 2 16,3 4-1-16,-3 3-4 0,3-5-5 0,-3 7-9 0,0-5-12 16,0 5-3-16,0 0-1 0,0 0-6 0,0 0-3 15,0 0-3-15,-3 22 7 0,0-10-9 0,-2 4-1 16,1 5-2-16,0-2 1 0,-1 6 0 0,0 3-5 16,1-1-1-16,2 0-10 0,-2-3-15 15,4-5-22-15,0-4-14 0,0-1-21 0,0-4-32 0,0-1-25 16,1-2-8-16,2-2-17 0,-2-2-22 0,2-2-192 15,-3-1-400-15,0 0 176 0</inkml:trace>
  <inkml:trace contextRef="#ctx0" brushRef="#br0" timeOffset="-19223.95">12745 5087 30 0,'5'-2'112'0,"4"-2"-12"0,4 0-12 15,-3 2-2-15,3 0-13 0,-3-1-2 0,6-1-15 16,-3 1 0-16,-1-2-5 0,2 1 3 0,-2-1-3 16,-1 1-8-16,0-1 9 0,-1 0 1 0,0 1 7 15,-3 0 0-15,0 2-16 0,-1 1-3 0,-2-1-8 16,-4 2-3-16,9 2 1 0,-4 2 0 0,-4 2-3 15,3 2 2-15,-3 2 5 0,-1 1-18 0,3 4 3 16,-3 2-18-16,0 1 18 0,0 0-3 0,0 1-4 16,3-2 0-16,-1 1-5 0,-1-1 10 0,2-3-8 15,1 1 1-15,1 0 0 0,1 0-3 0,2 1-6 16,-3-2 4-16,4 2-10 0,1-2 14 0,-1 0 1 16,0 1-5-16,1 1 2 0,1-1-1 0,-1 0-1 15,0 0 2-15,-2-1-6 0,-1 1 6 0,-1-6 7 16,-3 1-1-16,2-1-2 0,0 0 8 0,-2-3 8 15,-2 0 11-15,-1 0 9 0,0-2 6 0,-1 0 7 16,0 0 4-16,1 0 5 0,0-4 3 0,-4 3-2 16,4-3-9-16,-3 3 0 0,3-3-13 0,0 0-4 15,-6 1-4-15,6-1-5 0,0 0-7 0,0 0-7 16,0 0-23-16,-8 1-11 0,8-1-7 0,-2 4-2 16,-1-1-4-16,3 1-17 0,-1 0 0 0,0 0 6 15,2 3-5-15,-1 0 10 0,3 0-2 0,2 2 5 16,1 1 3-16,2 2 4 0,-1-4-2 0,2 2 7 15,2 5-4-15,-1-4 7 0,-4-1 3 0,-1-3 2 16,3 1 7-16,-4-1-2 0,-2-2-1 0,-2 2 1 16,0-3 4-16,-2 1 1 0,-2 1-3 0,-5 1 0 15,0 2-5-15,-2-2-20 0,-2 2-17 0,0 1-35 16,2-3-24-16,0-1-19 0,2 0-36 0,-2 0-101 16,3-1-278-16,2 1 123 0</inkml:trace>
  <inkml:trace contextRef="#ctx0" brushRef="#br0" timeOffset="-18519.85">13471 5350 74 0,'-5'3'143'0,"5"-3"-10"0,-4 3-13 0,4-3-3 0,0 0-11 0,0 0-9 0,0 0-9 0,0 0-6 0,0 0-7 15,27-8-3-15,-16 3-12 0,6-2-5 0,-2-1-8 16,4 2-2-16,-1-3-10 0,0 2 4 0,4-3-5 15,-8 4-4-15,1-2-6 0,2 1 3 0,-4 3-11 16,-3-3 2-16,3 3 2 0,-7-2-3 0,3 2-10 0,-5 2 6 16,2 0-44-16,1-1-23 0,-4 2-18 15,-3 1-8-15,0 0-16 0,0 0-18 0,0 0-78 16,0 0-207-16,-11 15 93 0</inkml:trace>
  <inkml:trace contextRef="#ctx0" brushRef="#br0" timeOffset="20684.27">26693 10242 149 0,'0'0'183'16,"0"0"-3"-16,0 0-4 0,0 0 3 15,9 16-8-15,-5-5-7 0,2 6 0 0,1 0-13 0,-1 11 2 16,2 1-5-16,-2 1-1 0,1 1-1 0,-2 2-8 16,-2 0-5-16,0 0-9 0,-2 3-9 0,2-4-11 15,-2 3 1-15,-1-3-7 0,0 2-10 0,0-5-7 16,0 0-9-16,-1-3-10 0,1 0 1 0,-3-6-10 16,3-2-5-16,0-2-4 0,-1 0-5 0,0-5 0 15,-1 0-3-15,2-4-9 0,0-1-3 0,-1 0-4 16,1-1-19-16,-1-2-21 0,0 1-34 0,1-4-46 15,-5 6-49-15,2-5-45 0,3-1-47 0,0 0-238 16,0 0-516-16,0 0 228 0</inkml:trace>
  <inkml:trace contextRef="#ctx0" brushRef="#br0" timeOffset="21147.41">26314 10341 133 0,'0'0'174'15,"-4"-2"-13"-15,4 2-16 0,0 0-10 0,9-5-13 16,-3 4-15-16,4-3-2 0,1 0-9 0,6-4-2 16,10-1-1-16,1 0 4 0,3-4-5 0,5-1-2 15,12-4-5-15,4 3 0 0,2-2-6 0,3-1 1 16,-1 5-2-16,0-2-4 0,-2 0 2 0,-3 2 2 0,-2 1-13 15,-16 2-2-15,-1-1-7 0,0 6-3 16,-7-3-4-16,-4 0-4 0,-2 3-4 0,-9 2 3 16,-1-1-8-16,1 1-5 0,-3 1 0 0,-1 0-4 15,-2-1 2-15,0 0-7 0,-2 2-3 0,-2 1 1 0,7-4-4 16,-6 1-5-16,3 1-19 0,-4 2-14 16,4-2-22-16,-4 2-24 0,0 0-17 0,0 0-32 15,0 0-25-15,0-6-32 0,0 6-32 0,0 0-140 0,0 0-373 16,0 0 165-16</inkml:trace>
  <inkml:trace contextRef="#ctx0" brushRef="#br0" timeOffset="31085.79">28578 9995 84 0,'0'0'142'0,"5"12"-11"0,-6-5-11 0,2 4-9 0,-5 7-1 15,4 0-3-15,-3 8-11 0,1 4-4 0,-3-4-4 16,1 3-9-16,-2-1-8 0,2 3-7 15,0-4-4-15,2-2-2 0,-1-4-7 0,3-2 1 16,-4-1-4-16,2-2-4 0,-1-1-2 0,3-5-6 0,-2 0 4 16,-1-6 3-16,3 3 12 0,-4-2 10 0,4-1 19 15,-1 2 12-15,1-3 3 0,0-3-15 16,0 0-5-16,0 0-2 0,0 0-4 0,-6-10-1 0,3 4-10 16,1-5 0-16,0-5-6 0,2 0-8 0,-1-2-9 15,0-7 0-15,1 6 3 0,-2 0-7 0,4-6-5 16,-1 0 5-16,0 4-9 0,2-3-2 0,1 0-6 15,-2-1 1-15,2 0-4 0,1 2 1 0,0 3-3 16,0 1-5-16,-1 0 5 0,0 0-4 0,3 2 0 16,1 2 4-16,-4-1-8 0,3 2-1 0,-1 4-2 15,-1-1 2-15,4 1-3 0,-4 2 0 0,4 1 0 16,0-3-3-16,1 3 1 0,2 1 0 0,-2 0-3 16,4 0 5-16,-4 2-4 0,1 0-2 0,0 1-8 15,-6 0 0-15,2 2-3 0,-1 0-6 0,-6 1-6 16,11 1-4-16,-4 0-10 0,-3 0-15 0,1 0-11 15,-1 2-10-15,1-1-8 0,-3 1-5 0,1 3-10 16,-1-2-30-16,2 1-6 0,-4 2-28 0,0-1-17 16,-2 5-140-16,0 0-347 0,-2 0 154 0</inkml:trace>
  <inkml:trace contextRef="#ctx0" brushRef="#br0" timeOffset="31291.15">28526 10222 107 0,'6'3'140'15,"-6"-3"-8"-15,12 1-19 0,-5-2-18 0,2 1 7 16,4-3-13-16,-3 2-13 0,8-4-1 0,0 1-10 16,-1 1-7-16,1-2-4 0,-2 0-1 0,0 0-8 0,1 0-14 15,-6 1-12-15,1-2-11 0,-1 1-26 0,0 0-9 16,-1 0-21-16,-1 4-18 0,-3-2-119 15,-1 0-198-15,2 0 88 0</inkml:trace>
  <inkml:trace contextRef="#ctx0" brushRef="#br0" timeOffset="31686.68">28991 9950 119 0,'0'0'169'0,"0"0"-15"0,0 0-22 16,0 0-13-16,0 0-15 0,0 0-12 0,0 0-9 15,0 0 6-15,0 0-4 0,6 13 15 0,-2-5 8 16,0 3-6-16,-1 0-15 0,4 7 0 0,-3-1 6 16,1 6-3-16,0 3-6 0,0 1 0 0,-1 1-2 15,0-2-7-15,0 2-7 0,-3-2-8 0,2 4-4 16,-2-5-6-16,-1 0-4 0,3-1-2 0,-3-5-3 16,-3-1-5-16,3 1-4 0,0-8 1 0,3 0-4 15,-6-1-4-15,3-2-2 0,3-1-4 0,-6-1-2 16,3-2 5-16,0 2-8 0,0-4-12 0,0-2-35 15,-4 3-34-15,4-3-41 0,0 0-37 0,0 0-34 16,0 0-192-16,-9-11-401 0,8 7 178 0</inkml:trace>
  <inkml:trace contextRef="#ctx0" brushRef="#br0" timeOffset="32019.24">29208 9897 49 0,'2'-3'156'0,"1"1"-21"0,1-1-5 0,-4 3-4 16,0 0-11-16,0 0-13 0,10 7-5 0,-6 0-4 16,-2 1-8-16,1 3 1 0,1 7 18 15,0 1-6-15,-3 8 5 0,4 0-6 0,-2 1-11 16,-6 2-10-16,6 0-4 0,-6 2 3 0,3 4 1 0,0-2-7 15,0 0 0-15,0-2-4 0,0-2-4 16,-1-1-12-16,-1-2 1 0,2 0-4 0,0-2-5 0,-2-10-3 16,2-1-5-16,2-3-4 0,-4-3-2 0,2 2 0 15,0-4-5-15,0 1 1 0,-1-2-5 0,1-2 1 16,-4 1-3-16,4-1 1 0,0-3-11 0,0 0-15 16,0 7-41-16,0-7-43 0,-5 1-29 0,5-1-24 15,0 0-32-15,0 0-170 0,-9-7-377 0,7 4 166 16</inkml:trace>
  <inkml:trace contextRef="#ctx0" brushRef="#br0" timeOffset="36556.37">20281 9208 79 0,'0'0'78'0,"0"0"-16"0,0 0 12 0,0 0-10 16,0 0-11-16,0 0-7 0,0 0-4 0,0 0-2 16,0 0-2-16,0 0-6 0,0-5 0 0,0 5-3 15,0 0-8-15,0 0 4 0,0 0-5 0,-6-2-6 16,6 2 2-16,0 0 6 0,0 0-13 0,-4-3-14 15,4 3-22-15,0 0 8 0,0 0-30 0,0 0-67 16,-13 4-126-16,8 0 55 0</inkml:trace>
  <inkml:trace contextRef="#ctx0" brushRef="#br0" timeOffset="38770.13">29521 10006 22 0,'0'0'170'0,"0"-3"-19"0,0 3-16 0,0 0-8 0,0 0-14 15,4 14-4-15,-4-3-9 0,3 2-3 0,-1 4-7 16,0 2-6-16,-2 7 1 0,0 0 11 0,1 1 0 15,-1-1-12-15,-1 0-7 0,-1 1-1 16,1-9-2-16,-3 3 4 0,4-3-5 0,-1-3-4 0,-3 1-2 16,0-5-8-16,-1-3-1 0,5 1-4 0,-1-2 3 15,0-1 7-15,1-3 6 0,0 2 9 16,0-2 12-16,0-3-7 0,0 0-5 0,0 0-4 16,0 0-3-16,-11-13-4 0,11 2-4 0,0 1-8 0,0-8-9 15,-1 0-6-15,0 0-3 0,1-9-4 0,0 0-1 16,1 0 6-16,0-1-18 0,3 1 1 0,-4 3-2 15,4-1-5-15,-3 5 0 0,1 0-1 16,0 2-1-16,2-1-2 0,-1 1-2 0,0 0-2 0,1 4 2 16,1 2-4-16,-1 1-4 0,0 0-3 0,2 3 2 15,2-2-2-15,0 4-1 0,1-1-6 0,1 1-14 16,0 3-14-16,2-2-14 0,0 3-17 0,0 0-25 16,-1 1-28-16,3 1-32 0,-2-1-34 0,-2 3-21 15,0 0-18-15,-4 2-160 0,-3 1-418 0,1 0 185 16</inkml:trace>
  <inkml:trace contextRef="#ctx0" brushRef="#br0" timeOffset="38934.25">29498 10191 135 0,'0'0'164'0,"0"0"-19"0,0 0-12 0,0 0-15 16,27-11-17-16,-11 6-11 0,0-2-16 0,3 0-23 15,8-1-20-15,-8-1-25 0,2 2-26 0,-2 1-38 16,-3 1-104-16,-6 1-175 0,-3 3 77 0</inkml:trace>
  <inkml:trace contextRef="#ctx0" brushRef="#br0" timeOffset="39903.88">28790 10664 116 0,'0'-4'186'0,"0"4"-19"0,0 0-11 15,0 0 7-15,4 14-1 0,-4-3-6 0,5 8-4 16,-5 1 4-16,0-1-9 0,0 9-9 0,4 2 10 16,-4-1-8-16,0 4-3 0,2 0-23 0,-2-2-10 15,2 2-6-15,-2-1-9 0,0-1-2 0,-4-3-5 16,4-1-8-16,0-2-5 0,-4-8-2 0,4-5-8 15,0-2-1-15,-1 1-6 0,-2-4 4 0,3-2 2 16,0 2 9-16,-1-4 23 0,1 1-9 0,-2-1-7 16,2-3-2-16,0 0-6 0,0 0-2 0,-9-8-10 15,7 2-3-15,-3-4 0 0,2-3-10 0,1-5 2 16,0-8-8-16,2-2-2 0,0-1-6 0,-2-5-7 16,4 1 12-16,0 2-11 0,-2 0-7 0,2-1 7 15,-4 5-9-15,4 0 0 0,-2 8 4 0,0-5-6 0,2 7-2 16,-2 1 3-16,0 5-3 0,1-2-2 15,1 3-8-15,1 1 2 0,1-1-1 0,3 2-2 16,0-1 0-16,2 0 4 0,1 0-7 0,3 3 7 16,4-3-3-16,0 2 1 0,0 1 0 0,-1 2-6 0,-4-1-13 15,0 2-8-15,-2 2-9 0,3 1-14 0,0-1-11 16,1 1-10-16,-3 0-16 0,-2 1-16 16,0 1-14-16,0 1-8 0,-2 0-8 0,0 2-22 15,-2-1-23-15,0 1-17 0,-1 1-10 0,0 1-18 0,-4 3-177 16,-1 0-435-16,-2 0 192 0</inkml:trace>
  <inkml:trace contextRef="#ctx0" brushRef="#br0" timeOffset="40078.11">28703 11048 236 0,'-1'1'236'0,"1"-1"-16"15,0 0-24-15,0 0-17 0,0 0-15 0,22-7-19 16,-7 0-14-16,8 1-10 0,5-4-12 0,4-1-9 15,3 3-5-15,1-2-11 0,2 2-15 0,1 0-38 16,-1-2-50-16,14-2-48 0,-15 1-47 0,1 3-69 16,-2-3-107-16,0 1-312 0,-3-3 139 0</inkml:trace>
  <inkml:trace contextRef="#ctx0" brushRef="#br0" timeOffset="42185.36">31107 10430 111 0,'8'-9'193'0,"1"0"-11"0,-3 2-3 0,3 1-10 0,-5 0-10 15,1 3-8-15,0-2-10 0,-1 2-16 16,1 0-3-16,-1 1-8 0,-4 2-9 0,7 0-3 0,-7 0-5 16,7 5 0-16,-2 1-4 0,-5-1-3 0,5 4-3 15,-2 2-9-15,-2 2-4 0,1 5-4 0,0 6 4 16,-2-3-5-16,1 6-1 0,-2 0-6 0,1 2-5 15,0 2-3-15,-4 2-3 0,3-1-4 0,-2-3-3 16,0 2-5-16,-1-4 1 0,1 1-8 0,-2-2-4 16,1 1-1-16,2-8-3 0,-1 0 9 0,-1-2-12 15,-1-2-2-15,1 0 0 0,-1-4 1 0,2-3 6 16,-1-1 8-16,2 0 2 0,0-1 17 0,-1-2 9 16,2 1 6-16,0-3 9 0,1-2-18 0,-6 1 3 15,6-1-10-15,0 0-2 0,-8-5 10 0,5-2-8 16,2 0-14-16,-3-4 2 0,1-4-6 0,1-3-3 15,2-8-3-15,-1 1 1 0,-2-1-5 0,2 6-1 16,2-7-8-16,-1-2 2 0,3 1-7 0,-5-3 0 16,4 4 3-16,-4-1-5 0,2 2 3 0,-2-1 1 15,2 0-18-15,2 0 11 0,0 0 0 0,-1 1-2 16,3-1 3-16,-3 1-8 0,4 0 7 0,-1 0 1 16,1 1-7-16,1 1 19 0,3 1-19 0,-2 6-2 15,4 0-3-15,-2 0-2 0,0 0 5 0,6 2 1 16,-2 0-3-16,10-2 2 0,-6 5-1 0,5-3-3 0,-3 6 3 15,-1 0 1-15,0 2-9 0,1 0 4 16,-1 2-2-16,-1 0 5 0,-4 2 2 0,6-1 0 16,-2 2 14-16,-2 1-14 0,2 1-5 0,-3 0 5 15,0-1-16-15,0 1 1 0,0 1 3 0,4-1-15 0,-5 1 2 16,5-2-11-16,-1 2 0 0,-6 2-7 16,0-3-2-16,1 2-14 0,-5-2-10 0,1 1-7 15,-3-1-6-15,2 1-6 0,-2 0-12 0,-5-1-21 16,6 4-3-16,-6-4-18 0,0 5-5 0,0-1-28 0,-4 1-27 15,-2 2-29-15,-3 2-168 0,1-1-435 0,-2 2 192 16</inkml:trace>
  <inkml:trace contextRef="#ctx0" brushRef="#br0" timeOffset="42474.3">30986 10679 102 0,'5'3'189'0,"-5"-3"-13"0,15 0-1 15,-3-3-17-15,2 2-7 0,3-2-7 0,4-1-9 16,0 0-11-16,6-2-6 0,1-1-6 0,1 2-8 16,-1-1-10-16,-5 2-6 0,5-2-9 0,-7 1-7 15,-3 1-9-15,2 1 1 0,-4-1-11 0,-3 1-4 16,-2 0-7-16,0 0 2 0,-3 1-10 0,-2 0-1 15,-1 1-2-15,1-1-6 0,0 1-4 0,-6 1-12 16,6-2-11-16,-1 0-13 0,-5 2-12 0,0 0-9 16,4-3-14-16,-4 3-15 0,0 0-14 0,0 0-29 15,0 0-26-15,5-3-30 0,-5 3-138 0,0 0-327 16,0 0 145-16</inkml:trace>
  <inkml:trace contextRef="#ctx0" brushRef="#br0" timeOffset="48722.52">16774 12429 163 0,'2'-6'231'15,"-2"6"-8"-15,-2-4-10 0,2 4-13 0,0 0-11 16,0 0-12-16,0 0-11 0,0 0-11 0,2-4-12 16,-2 4-7-16,0 0-10 0,0 0-10 0,0 0-8 0,0 0-10 15,0 0-3-15,0 0-15 0,0 0-22 16,0 0-7-16,0 0-6 0,0 0-8 0,0 0 0 16,0 0-5-16,1 22 4 0,0-5-7 0,-2 5-1 15,0 7-1-15,-2 2-2 0,1 1-3 0,-2 1 3 16,4 2-1-16,-1-1 3 0,-1-1 0 0,2 0 0 15,3-2 11-15,1-1-4 0,-2-1 4 0,2-2-1 16,-1 0 0-16,1-2-7 0,-2-6 3 0,2-1-1 16,0 0 0-16,-3-5-4 0,3 3-1 0,-2-5-2 0,0 0 0 15,-1 0 2-15,0-3 3 0,0 1-7 0,-1-2 2 16,0-3-2-16,0 1-8 0,2 0 3 0,-2 0-3 16,0-5 0-16,1 6-2 0,0-4-1 15,-1-2-2-15,0 5-6 0,0-5 10 0,0 0-8 0,0 4 4 16,0-4-3-16,0 0-3 0,0 0-1 0,-1 4 12 15,1-4-20-15,0 0-8 0,0 0-7 0,0 0-8 16,0 0-23-16,0 0-19 0,-5 3-25 0,5-3-24 16,0 0-28-16,0 0-28 0,-14-6-30 0,10 2-23 15,3-3-42-15,-4-5-140 0,1-1-443 0,0-4 197 16</inkml:trace>
  <inkml:trace contextRef="#ctx0" brushRef="#br0" timeOffset="49191.24">16435 12534 27 0,'0'0'184'0,"0"0"-15"0,0 0-20 16,0 0-9-16,0 0-21 0,0 0-1 0,16-4-19 15,-2 4-4-15,4-2-13 0,9 0 3 0,2-3-9 16,5 0-3-16,2-1-4 0,4-1-7 0,14-6-9 16,1-2-3-16,1 0 1 0,6-4-1 0,0 3-2 0,-3-2-2 15,-3 2-7-15,-7 3-5 0,-11 3 3 16,-7 1-5-16,-11 4-3 0,-3 0-8 0,-4 2-2 15,-2-1-10-15,-3 3-20 0,-3-1-31 0,0 0-27 16,-5 2-23-16,0 0-42 0,0 0-153 0,1 5-310 0,-1-5 138 16</inkml:trace>
  <inkml:trace contextRef="#ctx0" brushRef="#br0" timeOffset="50188.97">19038 12243 275 0,'0'0'273'0,"0"-6"-24"15,0 6-27-15,0 0-22 0,0 0-20 0,0 0-21 0,0 0-20 16,0 0-9-16,1 17-13 0,1-2-5 0,0 10 2 16,-2 5-6-16,4 1-9 0,-2 15-4 0,3 0-8 15,3-1-6-15,-5-10-3 0,-1 1-3 0,2 0-6 16,0 9-3-16,2-11-3 0,-3-1-8 0,1-5 0 16,-4-1 6-16,2-1-12 0,0-7-7 0,-2-2 2 15,1-7 4-15,-1 0-10 0,0 0 17 0,0-4 19 16,1-1 17-16,-1-2 10 0,0-3-5 0,0 4-6 15,0-4-5-15,0 0-6 0,0-15-18 0,-1 5 2 16,0-3-10-16,-2-6-8 0,2-9-2 0,1-2-3 16,-3-1-8-16,3-2-4 0,-1-2 2 0,1 1-6 15,-3-1-8-15,3 0 5 0,-1-11-3 0,-1 13-7 16,-1 3 6-16,2-1-1 0,-2 0-7 0,3 5 2 16,0 0-1-16,-4 1-3 0,4 5 1 0,3 2-4 15,-2 1-5-15,-1 1 1 0,3-1 4 0,-2 2 1 16,5 0-5-16,1-1-3 0,-1 2 2 0,2 5-3 15,3-5 3-15,2 2-1 0,2 0-8 0,-1 1 0 16,1 3 1-16,1-1 2 0,1 4-3 0,-2 0-5 16,-2 1 16-16,6 0-15 0,-4 1 0 0,2 1-5 15,2-2-4-15,-6 3-11 0,1 1 3 0,-2-1-11 16,-1-1 6-16,0 4-8 0,1 0-5 0,-2-2 1 0,-2 0-4 16,-2 1-9-16,-1-1-8 0,1 1-9 15,-1 1-12-15,-5-2-11 0,9 2-9 0,-8 0-12 16,1 1-9-16,0 0-19 0,-2 2-14 0,-2 0-16 15,0 0-16-15,1 2-23 0,-3-1-25 0,-5 1-130 16,2 3-403-16,-2-2 179 0</inkml:trace>
  <inkml:trace contextRef="#ctx0" brushRef="#br0" timeOffset="50411.36">18991 12572 115 0,'0'0'224'16,"-2"4"-10"-16,2-4-17 0,0 0-11 0,0 0-10 16,9 2-9-16,-2-2-9 0,3-2-10 0,1-1-12 0,6 0-13 15,5-2-11-15,-2 0-9 0,11-4-9 0,-1-1-9 16,1 2-9-16,1-2-8 0,0 2-4 0,-4 0-7 16,-1 0-5-16,-1-1-12 0,-7 4-33 15,-6-1-16-15,-1 0-33 0,-1 5-26 0,-5-2-25 0,2 0-42 16,-3-1-57-16,-5 2-153 0,0 2-372 0,0 0 166 15</inkml:trace>
  <inkml:trace contextRef="#ctx0" brushRef="#br0" timeOffset="51386.97">21778 12336 15 0,'0'0'267'0,"0"0"-10"15,0 0-13-15,0-5-13 0,0 5-18 0,0 0-17 16,0 0-20-16,0 0-16 0,0 0-17 0,0 0-15 15,0 0-14-15,0 0-12 0,0 0-15 0,0 0-6 16,0 0-12-16,3 16-1 0,-2-8 3 0,0 3-4 16,-1 6-16-16,3 8-1 0,-1 0 1 0,-2 4-1 15,0 1-6-15,0 1 2 0,0 1-1 0,0 0-4 16,-2 3 0-16,4-2-2 0,-4-2 1 0,2 2-4 16,2-4-5-16,-2-2 0 0,0 0-3 0,0-2 0 15,0-8-5-15,0-4 0 0,0-2 4 0,0-3-3 16,-2 2 10-16,2-6 21 0,0 2 16 0,0-3 14 15,0-3-5-15,0 0 4 0,0 0-7 0,0 0 1 16,-8-18-16-16,4 2-10 0,-1-2 13 0,-1-7-21 0,-3-5-9 16,5-1 3-16,-3-2-12 0,2-13 0 15,-1 0-4-15,3 11 2 0,0-12 1 0,3 12-12 16,0 0-2-16,-3 1-2 0,3 2 5 0,6-2-8 16,-2 4 0-16,0 2 3 0,1 3 4 0,3 0-7 0,-2 7-7 15,2 0 6-15,0 1-1 0,2 2-13 16,4-1 10-16,-1 4-4 0,3-2 3 0,-2 3-6 15,5-3 3-15,8 3 1 0,-5 1 1 0,-3 3 2 16,11 1-7-16,-10 3-6 0,1-1-5 0,0 0-10 0,0 3-6 16,-5 1-19-16,2 2-13 0,-4-1-8 0,-1 2-18 15,-3 0-5-15,-1 2-11 0,-2 0-16 0,0 3-15 16,-3 2-25-16,-1-1-23 0,-5 5-19 16,2-1-22-16,-2 0-28 0,-11 0-182 0,4 5-472 0,-4 3 209 15</inkml:trace>
  <inkml:trace contextRef="#ctx0" brushRef="#br0" timeOffset="51555.8">21663 12665 184 0,'0'0'240'0,"0"0"-14"0,0 0-12 0,0 0-14 16,19-7-11-16,-6 2-15 0,5-4-15 0,1 1-17 15,5-5-13-15,3 1-13 0,3 1-11 0,0-1-11 16,2 2-13-16,0-2-41 0,0 3-47 0,0-1-52 15,-3 0-61-15,1 0-52 0,-10 0-151 0,4 0-349 16,-7 1 155-16</inkml:trace>
  <inkml:trace contextRef="#ctx0" brushRef="#br0" timeOffset="54172.71">24504 12236 163 0,'0'0'188'0,"1"-3"-21"0,-1 3-17 15,0 0-17-15,0 0-17 0,0 0-11 0,0 0-8 16,0 0 13-16,5 10 6 0,-2-1-3 0,3 2 4 15,-2 6-2-15,-1 4 0 0,3 6 0 0,-1 4-4 16,2 0-5-16,-6 2-8 0,-1 2 1 0,0 1-5 16,-1 0-5-16,1-1-11 0,-2 0 1 0,1 1-7 15,-3-5-3-15,4 0-10 0,-1-1 1 0,-2-3-6 16,2-2-9-16,0-5-4 0,-2-1-3 0,2-4-5 16,-3-4 2-16,4-1-3 0,-1-2-3 0,1-2-2 15,0 0-4-15,-1-1-10 0,-1-3-27 0,2-2-48 16,-6 2-48-16,6-2-46 0,-5-8-39 0,2 2-47 15,-2-5-180-15,-4-3-455 0,3-2 202 0</inkml:trace>
  <inkml:trace contextRef="#ctx0" brushRef="#br0" timeOffset="54437.09">24119 12343 152 0,'-2'-1'224'16,"2"1"-18"-16,0 0-22 0,2-5-21 0,3 3 1 16,8-4-2-16,6 2-4 0,11-2-8 0,3-3-10 15,18-5-12-15,9 1-4 0,0-2-4 0,32-6-11 0,-1 2-1 16,-27 5-16-16,33-6-7 0,-5 2-9 16,-4 0-5-16,-25 10-4 0,-3-4-9 0,-4 3-4 15,-19 3-11-15,-1 1-1 0,-8 0-7 0,-9 1-30 0,-6 3-33 16,-3-2-30-16,-2 5-34 0,-2-2-29 0,-2 1-39 15,-4-1-42-15,0 0-175 0,-5 8-408 16,-1-3 181-16</inkml:trace>
  <inkml:trace contextRef="#ctx0" brushRef="#br0" timeOffset="55106.23">26666 12209 31 0,'3'-1'224'0,"-3"1"-28"0,5-1-14 16,-5 1-7-16,0 0 3 0,13 9-6 0,-7 0-6 16,2 6 7-16,3 7-12 0,1 3-3 0,-3 0-15 15,0 4-7-15,0 1 4 0,1 0-9 0,-4 2-6 16,1-1-9-16,0 5-2 0,1-2-4 0,-4-4-10 16,2 0 1-16,-3-1-7 0,-1 0-5 0,0-3-7 15,0-2 1-15,-2-6-16 0,0-1-5 0,0-5-5 16,0-2-7-16,0 0-4 0,0-4-3 0,0 1-4 15,0-2-2-15,0 0 14 0,0-3-22 0,0-2 3 16,0 6 8-16,0-6-20 0,-2 4-29 0,2-4-20 16,0 0-24-16,0 0-21 0,0 0-32 0,0 0-17 15,-7-11-37-15,3 10-35 0,2-5-39 0,-2-1-28 16,-2 0-190-16,-1-7-488 0,-4 2 216 0</inkml:trace>
  <inkml:trace contextRef="#ctx0" brushRef="#br0" timeOffset="55421.09">26334 12290 160 0,'0'0'223'0,"0"0"-13"16,0 0-18-16,8-4-6 0,4-2 0 0,5 1-12 15,9-1-10-15,7-1-3 0,0-1-8 0,21-1-14 16,-2 0-9-16,4-2-12 0,3 2-9 0,5 1-8 0,-4-1-8 16,0 1-13-16,2 0-4 0,-1 0-8 0,-9 1-7 15,-12 3-6-15,-2-2-5 0,-2 3 0 0,-4-2-8 16,-3 0-3-16,-11 1 0 0,-4 2-7 16,-5 0-4-16,-1 1-11 0,0 1-14 0,-2 0-17 0,-6 0-25 15,6-1-33-15,-6 1-26 0,0 0-38 0,0 0-34 16,0 0-31-16,0 0-201 0,0 0-435 0,-26 2 193 15</inkml:trace>
  <inkml:trace contextRef="#ctx0" brushRef="#br0" timeOffset="64073.06">29092 12192 278 0,'0'-3'265'0,"1"0"-20"0,-1 3-21 0,0 0-22 0,3-4-22 16,-3 4-22-16,0 0-15 0,0 0-19 0,0 0-10 15,0 0-9-15,5 14-9 0,-1 1-9 0,-2 4-7 16,4 9-5-16,-5 4-2 0,1 2-5 0,0 13-6 16,0-11-3-16,1 10-4 0,-3-1-4 0,0-10-2 15,-2 1-7-15,4 0-2 0,-2-1-4 0,0-3-2 16,1-3-2-16,-1-2-3 0,0-1-1 0,1-8-5 16,-1-1-4-16,1-4 2 0,-1-4 2 0,0 1-7 15,0-4 1-15,0 1 0 0,0-1 0 0,0-1 0 16,0-2 2-16,2 0 3 0,-2-3-4 0,0 5-4 15,0-5-14-15,-3 3-30 0,3-3-38 0,0 0-47 16,0 0-38-16,-9-8-43 0,7 4-36 0,-2 0-183 16,0-2-447-16,-1-3 198 0</inkml:trace>
  <inkml:trace contextRef="#ctx0" brushRef="#br0" timeOffset="64378.96">28714 12341 140 0,'7'-4'178'15,"1"3"-7"-15,4-3-9 0,7-2-12 0,11 1-13 16,5-4-6-16,17-2 2 0,3 0-12 0,4 2-4 15,5-4-1-15,25-5-10 0,2 4-11 0,-31 3-6 0,7 0-15 16,-3-2-1-16,-1 3-3 0,-6-2-9 16,-6-1-6-16,-17 4 0 0,2 2-12 0,-8 1-4 15,-9 1-4-15,1 2-1 0,-9-1 1 0,1 0-20 16,-6 3-18-16,0 0-25 0,-1 0-20 0,-5 1-43 0,0 0-42 16,0 0-27-16,0 0-169 0,0 0-357 15,0 0 159-15</inkml:trace>
  <inkml:trace contextRef="#ctx0" brushRef="#br0" timeOffset="69458.4">30638 12128 143 0,'2'20'141'0,"-2"7"-10"0,1-5-1 0,0 3-18 16,-2 0-10-16,2-6 3 0,-5 1-12 0,3-2-6 16,-2-5 0-16,2-4-11 0,0 2-9 0,1-2-6 15,-1-5 15-15,2 3 10 0,-2-2 13 0,-3-2 5 16,4-3 5-16,-4 4-1 0,4-4 0 0,0 0-5 16,0 0 14-16,0 0-4 0,-6-15-16 0,4 8-7 15,-1-4-8-15,4-6-6 0,-2 1-5 0,1-4-7 16,0 3-8-16,0-1-3 0,3 2-7 0,3-1-5 15,-4 0-4-15,2-2 0 0,2 0 3 0,1-5-17 16,-1 4 1-16,2 2 10 0,-1 2-16 0,0-4 2 16,0 5-5-16,1 0-1 0,-3 5-5 0,3-2 1 15,-2 3-3-15,3-2-1 0,-2 4-1 0,3-3 0 16,3 1-2-16,-1 2 3 0,2 0-6 0,4-1 3 16,3 3 3-16,4-2-6 0,-3 3 27 0,0 2-6 15,-3 0 2-15,1-1-4 0,-2 2-2 0,0 0-3 16,-5 0-2-16,1 1-16 0,-4 0-8 0,3 0-18 15,-7 1-28-15,2 0-23 0,-3 2-18 0,2-1-3 16,-4 3-26-16,-1 1-24 0,-1-3-28 0,-4 4-28 0,0-1-28 16,-4 1-131-16,-2 0-397 0,-1 1 176 15</inkml:trace>
  <inkml:trace contextRef="#ctx0" brushRef="#br0" timeOffset="69621.93">30623 12168 70 0,'0'0'183'0,"-2"4"-3"0,2-4-5 0,0 0-10 16,11 1-16-16,-5 0-15 0,7-1-8 0,5 1-16 15,-1-2-10-15,4 2-9 0,-2 0-6 0,3 2-22 16,5-2-36-16,-4-1-41 0,5-1-57 0,-6-2-64 16,-2 1-105-16,1 1-260 0,-1 1 115 0</inkml:trace>
  <inkml:trace contextRef="#ctx0" brushRef="#br0" timeOffset="69922.6">31266 12032 108 0,'0'0'172'0,"0"0"2"0,14 4-10 15,-9 1-14-15,3 2 9 0,1 0-6 16,1 6-11-16,1-1-5 0,-2 6-11 0,1 0 4 16,-2 7-8-16,1 2 3 0,-4-3-5 0,0 6-13 15,-5-1-6-15,0-2-4 0,3 5-4 0,-4-1-7 0,-1-3-7 16,2 0-11-16,0 0-5 0,-3-3-5 16,1-4-6-16,-1-5-4 0,1 0-1 0,-4-4-3 0,3-4-7 15,1 1-11-15,0-4-16 0,0 1-16 16,2-2-17-16,-2-1-45 0,2-3-58 0,0 0-51 0,0 0-38 15,0 0-183-15,2-18-430 0,2 8 191 0</inkml:trace>
  <inkml:trace contextRef="#ctx0" brushRef="#br0" timeOffset="70157.43">31635 12046 106 0,'5'8'198'0,"0"-3"-15"0,-2 7 5 0,-1 3-10 16,2 14-4-16,-4 1 6 0,0 1-5 0,-1 5-13 16,-3 14-2-16,0-2-13 0,-6-1-3 0,6-13-11 0,-6 14-12 15,0-13-8-15,2 0-12 0,-1-1-8 0,-2-4-8 16,-1 0-9-16,5-5-9 0,1-7-26 16,1-3-40-16,0-4-24 0,2-4-13 0,-1-2-34 15,2-1-57-15,2-4-47 0,0 0-55 0,0 0-133 0,3-21-391 16,-2 5 174-16</inkml:trace>
  <inkml:trace contextRef="#ctx0" brushRef="#br0" timeOffset="72167.83">27057 10989 69 0,'0'0'61'16,"0"0"-10"-16,0 0-26 0,0 0-27 0,0 0-32 15,0 0-38-15,-10 10 17 0</inkml:trace>
  <inkml:trace contextRef="#ctx0" brushRef="#br0" timeOffset="73064.15">22388 11316 63 0,'0'0'69'0,"0"0"-6"0,0 0-7 0,0 0 1 15,0 0-11-15,0 0-6 0,-6 7-4 0,6-7-2 16,0 0 2-16,0 0-13 0,0 0 2 0,0 0-9 15,0 0 4-15,-2 2-3 0,2-2-16 0,0 0-23 16,-10 4-31-16,5-4-36 0,-2 2-94 0,3 1 42 16</inkml:trace>
  <inkml:trace contextRef="#ctx0" brushRef="#br0" timeOffset="74457">31941 12168 149 0,'4'-3'183'0,"-4"3"-17"16,2-3-19-16,-2 3-10 0,0 0-13 0,0 0-17 0,1 14-3 16,-1-3-1-16,-2 5-9 0,-1 2-5 15,-1 1-4-15,1 6-1 0,-3 3-6 0,1 1 4 16,-2-1-10-16,-2-1-4 0,0 1-6 0,1 2 0 15,-5-2-2-15,4 0-26 0,-2-5-4 0,3 0 1 16,1-6 0-16,0-1-3 0,-3-1 10 0,4-6-3 0,-1-2 0 16,3 0-5-16,-2 0 6 0,3-1 5 15,-2-4 9-15,3 0 11 0,2-2 4 0,-7 1 3 16,7-1 8-16,0 0-3 0,-6-4-4 0,5-2 2 16,-1-1-8-16,1-2-4 0,0-1 0 0,2-2-8 15,0-8-9-15,2 1-3 0,3-8-6 0,-2 1-7 0,6-5-1 16,-1-3 1-16,0 4-6 0,5-18-6 15,-5 16 3-15,4-1-6 0,-2 5 6 0,2 5-4 16,-4-1-5-16,1 6-1 0,-2 1-3 0,0 3 2 16,2-2 1-16,-4 6-4 0,2 2-1 0,0-2 1 15,1 3-2-15,0 0-1 0,1 0-2 0,0 1 3 0,2 2-3 16,-1-1-2-16,4 0-1 0,-2 2 3 16,1-2 1-16,0 4 1 0,4 0-5 0,-6 1 7 15,-1-1-5-15,2 2-6 0,-4-1-11 0,-1 1-19 16,-1 0-16-16,0 0-10 0,-2 1-19 0,0-1-15 15,-1 1-8-15,-2 0-8 0,3 2-15 0,-3 1-28 16,-4 2-2-16,0-1-27 0,-3 0-23 0,-2 0-133 0,1 1-371 16,-3 2 164-16</inkml:trace>
  <inkml:trace contextRef="#ctx0" brushRef="#br0" timeOffset="74623.64">31749 12376 22 0,'9'0'129'0,"4"0"-14"0,1 0-9 0,5-1-14 15,0 1 1-15,4-2-20 0,-4 2-31 0,2 3-33 16,-2-4-32-16,1 2-87 0,-7-4-119 0,5 1 52 16</inkml:trace>
  <inkml:trace contextRef="#ctx0" brushRef="#br0" timeOffset="75342.75">30830 12976 59 0,'0'0'166'0,"8"0"-4"0,-8 0-9 16,7 3-5-16,-3 0-12 0,-1 4 13 0,-2 1-7 16,3 8 7-16,-5 0-6 0,-2 3 7 0,-1 6-3 15,0 2-12-15,-2-1-1 0,1 1-4 0,-3-1-10 16,2 1-4-16,-3-1-9 0,0 1-2 0,1-2-5 15,-1 0-10-15,-1-1-7 0,5-7-5 0,-3 0 1 16,4-6-16-16,1 0-5 0,1-2-2 0,-3-2-5 16,2 0 15-16,1-3 6 0,-2-1 7 0,4-1 7 15,0-2-6-15,0 0-9 0,0 0-3 0,0 0-10 16,0-16-4-16,4 6-3 0,1-5-4 0,0-3 4 16,3-7-17-16,1-1-6 0,1-3 1 0,4-2-5 15,-2-1-8-15,-1 2 8 0,2-2-3 0,-1 1-2 16,-1-1-5-16,-1 4 3 0,4-1-6 0,-3 3-5 15,-4 1 5-15,2 5-6 0,-1 2 0 0,-3 2 1 16,3 0-5-16,1 1 2 0,-1 4 2 0,0 2-9 16,-3-2 8-16,4 2 1 0,1 0-5 0,-2 3 0 15,10-2 3-15,-3-1-8 0,3 3-1 0,4 2 4 16,5-4-4-16,-5 6 1 0,-1 0-2 0,7 0 7 16,-10 0-7-16,-4 1 6 0,4 1 1 0,-9-2-7 15,4 0-7-15,-3 2-4 0,-3 0-16 0,0 0-6 16,0 0-7-16,-7 0-10 0,11 0-18 0,-3 0-19 15,-8 0-15-15,6 2-12 0,-3 0-10 0,-3-2-11 16,4 3-8-16,-4-3-16 0,2 6-13 0,-2-3-9 16,0-3-16-16,-4 8-14 0,0-4-157 0,-2-1-406 15,0 2 181-15</inkml:trace>
  <inkml:trace contextRef="#ctx0" brushRef="#br0" timeOffset="75608.49">30780 13107 24 0,'-4'3'146'0,"2"-1"-7"16,-1 1-5-16,3 1 1 0,0-4-7 0,0 8 6 15,3-5-10-15,-1-1 10 0,7 3 1 0,4-3-2 16,5 2-5-16,3-3-6 0,9 1 3 0,2-2-10 15,-1 2-9-15,0-2-10 0,-2 0-9 0,-9 0-8 16,1 3-9-16,-5-6-4 0,2 3-7 0,-5 0-3 16,-3-1-2-16,-1 1-16 0,-2-2-21 0,-2 1-36 15,-1 0-42-15,-4 1-44 0,7-3-50 0,-2 1-52 16,-5 2-133-16,0 0-368 0,1-8 163 0</inkml:trace>
  <inkml:trace contextRef="#ctx0" brushRef="#br0" timeOffset="89293.04">16851 14432 97 0,'-1'-6'121'0,"1"6"-1"16,0 0-4-16,0 0-5 0,0-4 7 0,0 4 4 0,0 0-12 15,0 0 4-15,0 0-6 0,0 0 2 16,0 0-9-16,0 0 0 0,0 0-7 0,0 0-10 16,0 0-5-16,0 0-14 0,0 0-2 0,0 0-11 15,0 0-5-15,0 0-5 0,0 0-1 0,6 8-8 16,-3-1 4-16,3 3 3 0,-2 2 4 0,0 6 2 0,-1 9 2 16,4 5 3-16,1 4 5 0,3 9 1 15,-7-10-1-15,3 13-3 0,-1-3 27 0,3-11-4 16,0 13-8-16,-4-14-3 0,3 1 0 0,1 0-1 15,-4-4-1-15,-1-2-8 0,1-2 3 0,-1-1-2 0,-2-6-5 16,2-1-7-16,-3-4 5 0,2 0-7 0,-3-5-1 16,1-2 0-16,0 1-5 0,-2-4 1 15,2 1-6-15,0 0-2 0,-1-1-2 0,0-4-2 16,-1 4 5-16,1-4-6 0,1 6-4 0,-1-6-19 16,0 0-25-16,0 0-35 0,0 0-34 0,-3 3-30 0,3-3-24 15,0 0-34-15,-10-11-20 0,6 6-23 0,1-1-32 16,-3-2-146-16,2-5-434 0,0 0 192 0</inkml:trace>
  <inkml:trace contextRef="#ctx0" brushRef="#br0" timeOffset="89746.85">16506 14454 130 0,'0'0'145'0,"0"0"-12"16,0 0-9-16,0 0-1 0,0 0-8 0,0 0 2 16,22-8-5-16,-9 5-6 0,7-4 8 0,9-2-11 15,2-2-4-15,5 0-6 0,10-7-8 0,8 1-7 16,-2 2-7-16,4-4 0 0,1 2-2 0,1-2-7 15,4-1-6-15,-1 1-2 0,-2-3-5 0,-2 3-5 16,-2 1-4-16,-9 2-5 0,-9 3 0 0,-4 2-6 16,-4-1-1-16,-10 6 0 0,-3-1-3 0,-4 3-1 15,-3-1-7-15,0 2-16 0,-3 0-29 0,-2 1-32 16,1 1-35-16,-1-2-45 0,2 2-31 0,-6 1-150 16,5-1-346-16,-5 1 153 0</inkml:trace>
  <inkml:trace contextRef="#ctx0" brushRef="#br0" timeOffset="90443.48">18713 14275 121 0,'0'0'177'0,"0"0"-7"16,3 11 1-16,-2-6-1 0,0 5-6 0,1 7-2 15,2-1 8-15,-2 2-15 0,1 7-5 0,2 2 1 16,-3 5-12-16,3-3-4 0,-1 7-4 0,-1 0 0 16,4 15-8-16,-1-2-1 0,0 0-12 0,0-1-10 15,3-2-4-15,-5 0-6 0,0-11-8 0,-1-2-5 16,0 0-4-16,1-3-5 0,1-3-4 0,-3-10-13 15,-4-2-1-15,4-2 4 0,-2-4 13 0,0 0 18 16,-2-4 14-16,2-2-11 0,0-3 2 0,0 0-15 16,0 0 0-16,-16-14-13 0,9-1-16 0,0-3 11 15,-3-8-1-15,4-2-14 0,0-2-2 0,1-4-5 16,1-1-10-16,1-1-1 0,3-10-2 0,-5 11 2 16,5 2 5-16,-1-3-9 0,1 1-2 0,0 3-7 15,1 0-17-15,1 2 18 0,1 0-4 0,0 1-3 16,-1 2 6-16,2-1-2 0,1 2-5 0,3 0 1 15,-1 2-5-15,3 1 1 0,-3 5 3 0,6-4-9 16,1 6-9-16,0-7 17 0,7 4 3 0,-2-1 4 16,0 2-20-16,-2 4 10 0,3-2-1 0,2 1 11 15,-4 6-30-15,-1-1 15 0,0 1 4 0,0 1-5 16,-4 3-10-16,-2 0-7 0,2 1-9 0,-3 0-5 16,2-1-7-16,-5 4-12 0,0 1-11 0,-1-1-13 15,1 1-13-15,-7 0-9 0,12 1-8 0,-8-1-14 16,1 3-19-16,0-2-9 0,-1 2-10 0,1 0-24 15,0 2-15-15,-1-2-17 0,0 2-19 0,-3 0-177 16,-1 1-449-16,-1-1 198 0</inkml:trace>
  <inkml:trace contextRef="#ctx0" brushRef="#br0" timeOffset="90692.76">18725 14723 78 0,'0'0'226'0,"16"-3"-2"15,-5-1-15-15,7-3-2 0,3 1-16 0,6-2-14 16,4-1-9-16,-2-5-14 0,6 3-12 0,1-3-12 16,11-2-9-16,0-1-11 0,4-1-10 0,1 2-10 15,-4 1-10-15,4 0-6 0,-16 4-7 0,15-6-14 16,-15 7-17-16,0-1-30 0,-7 1-36 0,-1 1-30 15,-9 4-46-15,-5-2-42 0,-2 1-45 0,-3 0-158 16,-3-1-381-16,-2 2 168 0</inkml:trace>
  <inkml:trace contextRef="#ctx0" brushRef="#br0" timeOffset="96095.79">21968 14219 53 0,'0'0'179'0,"0"0"-6"0,0 0-7 0,0 0-10 15,0 0-4-15,7-2-12 0,-7 2-1 0,0 0-6 16,0 0-11-16,0 0-10 0,0 0-14 0,0 0-8 15,0 0-8-15,0 0-11 0,6 6-3 0,-3-3-6 16,-1 4-9-16,5 0-6 0,-1 4-1 0,5 2-3 16,-1 3-3-16,2 9 1 0,2 1-1 0,-5 3-1 15,0 1 2-15,1 3-1 0,-1 2-2 0,4 12 0 16,0 1 4-16,-8-17-2 0,3 0-4 0,-1 2-3 16,-3-4 22-16,3-1-4 0,-5-3-4 0,5-7-7 15,-5-3 0-15,0-3-4 0,-2-2-4 0,0-1 0 16,1-3-3-16,0-1 1 0,-1-1 2 0,0 1-7 15,3-2 3-15,-1-1-4 0,-2-2-2 0,0 0-24 16,0 0-28-16,0 0-31 0,0 0-33 0,0 0-29 16,-7-14-37-16,5 8-28 0,2-3-32 0,-2-1-163 15,-1-2-416-15,-1 0 185 0</inkml:trace>
  <inkml:trace contextRef="#ctx0" brushRef="#br0" timeOffset="96548.77">21690 14386 108 0,'0'0'164'0,"0"0"-17"0,0 0-6 16,14-7-14-16,-4 1-4 0,8 1-6 0,-1-2-9 15,2-3-9-15,9-2-11 0,6-2-1 0,0-3-3 16,15-4-5-16,1-1-5 0,4-1-1 0,2 3-6 16,-2-2-2-16,1 3-3 0,-7 1-9 0,-12 6-2 15,-4 1-6-15,-4 0-4 0,-9 5-2 0,-6 3-4 16,-3-2-5-16,2 2-3 0,-4 2-2 0,-3-2-4 16,0 0-2-16,-1 3-1 0,1-1 3 0,-5 1-9 15,6-2-12-15,-6 2-15 0,5 0-17 0,-5 0-20 16,0 0-19-16,0 0-24 0,0 0-24 0,7-2-19 15,-7 2-21-15,0 0-103 0,0 0-284 0,0 0 127 16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29T16:29:59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13758 13242 21 0,'0'0'116'0,"0"0"-20"15,0 0-3-15,0 0-13 0,0 0-4 0,0 0-8 16,0 0-5-16,20-8-9 0,-10 4-3 0,1 1-9 15,7-3 0-15,0-1 0 0,0 1-9 0,0-2 8 16,1 0-10-16,7-2-1 0,-7 3-11 0,0-3 0 16,1 3 0-16,-2-3-8 0,0 2-7 0,-4-2 9 15,-1 8-10-15,-7-1-10 0,2 0-3 0,1 0-15 16,-4 0-12-16,-1 1 0 0,-4 2-13 0,5 0-12 16,-5 0-79-16,0 0-151 0,0 0 68 0</inkml:trace>
  <inkml:trace contextRef="#ctx0" brushRef="#br0" timeOffset="188.49">13822 13336 70 0,'17'-10'90'0,"-3"-2"-11"0,4 1-14 0,5-3-18 15,3 1-17-15,-9 1-21 0,3 2-15 0,-1 1-58 16,-6 0-70-16,-1 3 31 0</inkml:trace>
  <inkml:trace contextRef="#ctx0" brushRef="#br0" timeOffset="6201.57">17375 11250 103 0,'-2'-5'174'0,"-1"2"-17"0,3 3-28 0,-1-7-3 16,1 7-18-16,-1-3-16 0,1 3-4 0,0 0-10 15,0 0-9-15,0 0-3 0,11 8-10 0,-2-1-1 16,-3 1-12-16,6 5-5 0,1 0-5 0,-1 3-1 16,5 4 1-16,-3 4-5 0,3-3-8 0,-2 2 1 15,-2 5-6-15,3 1 6 0,-3 1-4 0,1 2 3 0,-6 3-6 16,1-1 0-16,0 1-9 0,-4 0 11 16,0 11-6-16,-2-13-1 0,-1 1 1 0,-4-4-4 15,2-1 0-15,0-6 3 0,-3-5 2 0,2 2-6 16,-2-3 2-16,-2-1-1 0,4-4 3 0,-3 1-7 15,3-3 0-15,-3-1-6 0,0-1 2 0,3 0 5 16,-2-2-9-16,2-3 14 0,1 4-8 0,-4-4 3 16,4-1-2-16,0 2 0 0,0-4 0 0,-1 4 2 15,1-4-1-15,-3 5 3 0,3-5-4 0,0 0 8 0,0 0-3 16,0 0-5-16,0 3 0 0,0-3 3 0,0 0 4 16,0 0-6-16,0 0-3 0,0 0 4 15,0 0-2-15,0 4-3 0,0-4 1 0,0 0 4 16,0 0 0-16,-4 3-1 0,4-3-4 0,0 0-5 0,-5 5-6 15,-1-2-10-15,5-1-1 0,1-2-8 0,-8 6-9 16,4-4-1-16,3 0 2 0,1-2-4 0,-8 6 3 16,6-5 0-16,2-1 3 0,-4 2-2 0,4-2-1 15,-4 2 3-15,4-2 14 0,0 0-7 0,-4 3-1 16,4-3 6-16,0 0 7 0,0 0-1 0,0 0-5 16,0 0 12-16,0 0 3 0,0 0-1 0,0 0-14 15,0 0 17-15,0 0-1 0,0 0 7 0,0 0-4 16,0 0-3-16,0 0 9 0,0 0-7 0,0 0-3 15,0 0 4-15,-11 0-15 0,11 0-5 0,-4 1-9 16,4-1-12-16,-3 3-15 0,-3-1-14 0,6-2-50 16,-4 3-135-16,4-3 60 0</inkml:trace>
  <inkml:trace contextRef="#ctx0" brushRef="#br0" timeOffset="6483.32">17401 11982 74 0,'1'-4'137'15,"-1"4"-10"-15,4-5-18 0,-4 5-10 0,3-1 2 16,-3 1-21-16,0 0-3 0,0 0-11 0,0 0-10 16,11 7 6-16,-9 0-14 0,1 1-3 0,0 3-6 15,-1-1 0-15,2 0-4 0,0 7-2 0,0-4 1 16,0-2-11-16,1 5-2 0,-2-5 5 0,3 1-9 15,-1-2 1-15,1-2-1 0,-2-2 7 0,3 1 15 16,3-6-2-16,1-1-1 0,3-1-1 0,3-8-5 16,6-5 0-16,2-2-5 0,1-2-5 0,2-2-21 15,0-3-31-15,9-12-46 0,-13 7-44 0,-2-1-116 16,1 2-257-16,-1-3 113 0</inkml:trace>
  <inkml:trace contextRef="#ctx0" brushRef="#br0" timeOffset="6984.97">19549 11043 140 0,'28'0'147'0,"3"3"-11"0,2-1-9 0,4 8-7 16,14 3-14-16,-1 1-7 0,3 4-7 0,0 2-5 15,0 6-7-15,-4 4-3 0,-4 2-9 0,-1 3-5 16,-6 1-4-16,-5 4-7 0,-6 5 0 0,-4 3-9 16,-6-1-2-16,-3 5-6 0,-3-2-1 0,-6-2-5 15,2-1-2-15,-5-1 3 0,-2-14-6 0,-1-2-6 16,1-3 3-16,-4-4-4 0,-1-5 1 15,1-3-1-15,0-3 2 0,-1-1 3 0,-1 1-5 0,-3-3 3 16,0 1-5-16,-4 1 1 0,-1-2-5 0,0 0-14 16,0-3-17-16,1-1-14 0,-2 1-28 0,0-3-17 15,1-1-10-15,-2 2-12 0,0-2-15 0,-1 1-2 16,2-2-109-16,2 0-245 0,-5-1 109 0</inkml:trace>
  <inkml:trace contextRef="#ctx0" brushRef="#br0" timeOffset="7240.29">19871 11889 3 0,'2'-3'141'15,"-2"3"-9"-15,2-7-11 0,1 3-3 0,0-1 2 16,1 3-6-16,-4 2-13 0,5-3-12 0,-5 3-10 16,0 0-5-16,0 0-8 0,8 7 0 0,-5-3-4 15,-3 3-8-15,2 4-4 0,-2 0 1 0,0 1 0 16,4 4-6-16,-4-1-2 0,0 1-7 0,0-1 4 0,6 1-2 15,-2-5-6-15,1 1-10 0,0-2 18 0,3-3-3 16,2-2-4-16,2-3-1 0,1 0-1 16,6-3-1-16,2-3-4 0,0-2-4 0,5-4-11 15,-9 3-18-15,1-4-39 0,0-1-22 0,1-5-34 0,-5 1-44 16,-2-1-128-16,2-7-297 0,-1 1 133 16</inkml:trace>
  <inkml:trace contextRef="#ctx0" brushRef="#br0" timeOffset="7833.22">22417 11258 39 0,'1'-5'166'0,"1"3"-18"0,-2 2-6 0,2-5-15 16,-2 5-14-16,5-2-3 0,-5 2-20 0,10-1-4 15,-10 1-7-15,14 4 0 0,-3-1-5 0,1 1-5 16,5 4-9-16,1 2 0 0,5 6-2 0,-4 0-2 16,4 5-10-16,-2 2-1 0,-3 6-2 0,4 13-1 15,0-1-6-15,-6 7-1 0,-2-2 0 0,2 6-3 16,-4-3-2-16,-2 2-8 0,-4 1 0 0,2-3 5 16,-2-1-11-16,-2-3 0 0,-4-12-3 0,0-4 1 15,0 0 0-15,-1-8 0 0,-2-3-5 0,-2-2 1 16,0-4-1-16,0 2 2 0,-3-4 4 0,3-2-5 15,-1-1-3-15,-2-1 1 0,-3-2-22 0,-1 0-27 0,-1-1-28 16,3-1-28-16,-5-2-15 0,2 2-24 16,-6-4-12-16,4 0-106 0,-1 1-274 0,2 1 121 15</inkml:trace>
  <inkml:trace contextRef="#ctx0" brushRef="#br0" timeOffset="8079.56">22431 12042 123 0,'0'0'145'16,"3"-2"-11"-16,-3 2-11 0,8-1-15 0,-8 1 1 15,8 3-11-15,-4 1-5 0,1 1-4 16,-1 4 1-16,2 0-11 0,-3 4-6 0,1 2 11 0,-2 3-10 16,0-1-11-16,0 2 6 0,3 1-13 0,-3-4-7 15,4 1-2-15,0-6-5 0,-1 0 1 0,4-2-7 16,3-4 1-16,6 0-1 0,-2-6-6 0,4-4-2 15,1-1-10-15,5-5-22 0,-2-4-23 0,-1-2-25 16,1-1-28-16,-2-4-24 0,-3-1-34 0,2 1-125 16,-2 1-282-16,-2-3 124 0</inkml:trace>
  <inkml:trace contextRef="#ctx0" brushRef="#br0" timeOffset="8689.45">24762 11319 127 0,'5'-1'169'0,"0"0"-8"0,4-2-13 0,0 2-11 15,2 2-12-15,2 3-8 0,0 1-9 0,5 2-12 16,5 9-3-16,-4 0-5 0,4 5-10 0,-5 3-5 16,0 5-4-16,-5 6-4 0,-2-2-4 0,-3 20-3 15,-5-4-8-15,-6 0-4 0,-2 1-2 0,-3-4-6 16,1-11-4-16,-5-1-1 0,2-2-2 0,-7-2-5 16,7-2 0-16,-4-4-7 0,5-7 0 0,0-2-4 15,0-4 4-15,4 0-1 0,-4-2-2 16,5-1-5-16,-2-3-11 0,1 3-25 0,-2-3-17 0,2 2-25 15,0-5-22-15,0 2-23 0,1-3-12 0,4-1-20 16,-9 3-126-16,4-3-291 0,0 1 129 0</inkml:trace>
  <inkml:trace contextRef="#ctx0" brushRef="#br0" timeOffset="8939.1">24647 11964 75 0,'5'-5'168'0,"0"3"-13"0,-1-1-16 0,-3 1-15 16,-1 2-10-16,8-2-11 0,-8 2-6 0,7 3-11 15,-5 1-14-15,4 0-6 0,-3 7 2 0,-2 0 2 0,-1 4-1 16,0 1-3-16,0 0-9 0,0 2-4 16,0 0-5-16,0 0-8 0,1-1-1 0,3 0 0 15,0-6-5-15,4 4-6 0,-4-3 6 0,3-4-8 16,5-4-6-16,-2 0-11 0,9-3-18 0,2-1-28 15,-1-5-14-15,10-7-23 0,0-1-34 0,2-3-30 16,-4-1-109-16,6-2-269 0,8-8 119 0</inkml:trace>
  <inkml:trace contextRef="#ctx0" brushRef="#br0" timeOffset="9630.08">27427 11337 69 0,'7'0'156'0,"4"-1"-12"0,3 4-9 16,2-1-6-16,3 4-11 0,8 4-7 0,-1 0 4 16,1 6-13-16,1 1-7 0,-3 4-5 0,2 5-12 15,-3 2-1-15,5 13-7 0,-9 3-7 0,-5 0-6 16,-3 2 0-16,-7 1-9 0,-2 0-6 0,-6-1-6 15,-1-11-4-15,0-2 4 0,-5 2-7 0,-1-5-3 16,-3 0 4-16,-1 3-6 0,-4-9-1 0,-1 2 5 16,4-4-23-16,1-6-20 0,2-3-17 0,2 0-20 15,4-5-19-15,-2 0-13 0,3-2-3 0,0 0-9 16,0-2-6-16,0 0 2 0,0 0-5 0,1 0-3 16,-3-2-88-16,1 2-212 0,-3-3 94 0</inkml:trace>
  <inkml:trace contextRef="#ctx0" brushRef="#br0" timeOffset="9959.66">27357 12119 34 0,'0'0'108'0,"0"0"-7"0,2-4-5 0,-2 4-6 15,0 0-6-15,0 0-4 0,11 6-2 16,-8-1 2-16,0 4-4 0,-5-5-4 0,4 3 13 16,-4 4-9-16,1 1-2 0,-4 2 7 0,-1 3-8 0,1-2-2 15,1-3-11-15,0 1-2 0,1 1-6 0,2 0-7 16,0-4 4-16,2 2-8 0,3-6-3 0,2 3-7 15,7-3 4-15,5-2-4 0,11-2-3 16,6-6-7-16,18-6-21 0,6-5-35 0,0-2-26 0,2-4-38 16,-2-4-177-16,0-3-298 0,-4-5 131 0</inkml:trace>
  <inkml:trace contextRef="#ctx0" brushRef="#br0" timeOffset="18588">29898 4926 3 0,'0'0'56'16,"-10"10"3"-16,6-4-10 0,1-2-1 0,0 1-6 16,-1 3 2-16,0-3-7 0,0 1-6 0,-1 3 4 15,-4 0 11-15,4 1-10 0,-4 1 0 0,-5 3-3 16,1-1 8-16,-1 2-1 0,-6 2-16 0,0 2 5 16,4-4-1-16,-2 3 2 0,0 1-14 0,1-6 3 15,5 1 13-15,-2-1-15 0,-1-2 2 0,3 2-11 16,-1 0 5-16,4-4 1 0,1 0-1 0,0-4-5 15,4 1 3-15,0-1 6 0,0 0-11 0,-1-3 8 16,1 3-8-16,2-3-11 0,2-2-9 0,-3 7-8 16,1-7-19-16,2 0-19 0,-4 3-77 0,0-2-147 15,4-1 65-15</inkml:trace>
  <inkml:trace contextRef="#ctx0" brushRef="#br0" timeOffset="19625.45">30118 4896 13 0,'0'0'17'0,"0"0"3"0,0 0 0 16,0 0-6-16,0 0 0 0,0 0-2 0,0 0 6 15,0 0-12-15,0 0 8 0,0 0 1 0,0 0 0 16,0 0-1-16,0 0 5 0,0 0 3 0,0 0-3 15,0 0-1-15,0 0-7 0,0 0 6 0,0 0-2 0,0 0-2 16,0 0-2-16,0 0 3 0,0 0 8 16,-9 12-3-16,5-6 3 0,-4 1-9 0,-1 2 9 15,-2 4-4-15,-5 0 4 0,-1 6 4 0,-5 1-12 16,-1 1 9-16,-1 1-4 0,0 1 6 0,-2 0-4 16,-2 2-1-16,1-3-5 0,0 6 5 0,1-2-8 15,-1-1 3-15,5 0 2 0,-1 1-4 0,-1-1-5 16,2-3 3-16,5-3 4 0,2 3-2 0,2-10-6 15,4-2 2-15,2 0-3 0,0-2-2 0,2-3 6 16,1 0 0-16,2 0-16 0,-2-2 12 0,3 1-9 16,1-4 6-16,-5 3-3 0,5-3 8 0,-4 3 1 15,4-3-8-15,-3 4 9 0,2-2-8 0,1-2-2 16,0 0 9-16,0 0-7 0,-3 4-5 0,3-4 4 16,0 0 3-16,0 0 8 0,0 0-8 0,0 0-2 15,-2 3-4-15,2-3 0 0,0 0 4 0,0 0 6 16,0 0-8-16,0 0-12 0,0 0 13 0,0 0 7 0,0 0-2 15,0 0 1-15,0 0-6 0,0 0-4 16,0 0 10-16,0 0-5 0,0 0-3 0,0 0 2 16,0 0-1-16,0 0 3 0,0 0 0 0,0 0-4 15,0 0-4-15,0 0 11 0,0 0-7 0,0 0-6 16,0 0 16-16,0 0-10 0,0 0 1 0,0 0-6 16,0 0 3-16,0 0 3 0,0 0 1 0,0 0 7 15,0 0-11-15,0 0 3 0,0 0-1 0,0 0 4 16,0 0-7-16,0 0 4 0,0 0 0 0,0 0-1 15,0 0 3-15,0 0-2 0,0 0 4 0,0 0 0 0,0 0-1 16,0 0 0-16,0 0 3 0,0 0-22 16,0 0 5-16,0 0 13 0,0 0 4 0,0 0-6 15,0 0-5-15,0 0-4 0,0 0 3 0,0 0 9 16,0 0 0-16,0 0-2 0,0 0-2 0,0 0 0 16,0 0 3-16,0 0-4 0,0 0 0 0,0 0 5 0,0 0-6 15,0 0 11-15,0 0-11 0,0 0-2 0,0 0 5 16,0 0 1-16,0 0 2 0,0 0-5 15,0 0 3-15,0 0 2 0,0 0 0 0,0 0-4 16,0 0 7-16,0 0-9 0,0 0 1 0,0 0 0 16,0 0 4-16,0 0-1 0,0 0 7 0,0 0-5 0,0 0 1 15,0 0-7-15,0 0 6 0,0 0-3 16,0 0-1-16,0 0-4 0,0 0 5 0,0 0 3 16,0 0-8-16,0 0 7 0,0 0-7 0,0 0 2 15,0 0 4-15,0 0-4 0,0 0 8 0,0 0-9 0,0 0 5 16,0 0 3-16,0 0-7 0,0 0 11 0,0 0-14 15,0 0 6-15,-7-8 0 0,7 8-3 0,0 0 3 16,0 0 3-16,0 0-1 0,0 0-6 16,0 0-3-16,0 0 9 0,0 0 5 0,0 0-7 15,0 0-3-15,0 0 2 0,0 0 1 0,0 0-8 0,0 0-15 16,0 0-24-16,0 0-91 0,-5-2-149 0,5 2 66 16</inkml:trace>
  <inkml:trace contextRef="#ctx0" brushRef="#br0" timeOffset="23968.86">31615 5050 59 0,'0'0'95'0,"0"0"-9"0,0 0 6 0,0 0-9 16,0 0 6-16,0 0 2 0,0 0-7 0,0 0-3 15,0 0-8-15,0 0 2 0,0 0-18 0,0 0-5 16,0 0 2-16,0 0-9 0,0 0-7 0,0 0-5 16,0 0 0-16,-7-5-8 0,7 5-3 0,0 0-2 0,0 0-4 15,0 0-6-15,-9 12 7 0,4-3-7 16,-2-1 7-16,-6 5-11 0,3 2 1 0,-6 5 2 15,1-5 0-15,-8 5-1 0,5 0-1 0,-2 2 6 0,-1 2-5 16,-1 3 1-16,2 1-3 0,-2 1 2 16,1-3-3-16,1 0 3 0,0 0-1 0,3-2-4 15,-1-3 1-15,8-5 3 0,-1-1 1 0,-1 0-4 16,7-5-4-16,-3-1 10 0,3-1-3 0,0-1-12 0,1-3 9 16,2 1-2-16,-2 0-4 0,1-1 5 0,2-1-1 15,-3 0-3-15,4-3 3 0,-1 5 2 0,-3-3-3 16,4-2-6-16,-4 3 13 0,4-3-9 15,0 0 5-15,-1 4 1 0,1-4-15 0,-4 2 0 0,4-2-9 16,0 0-18-16,0 0 9 0,0 0-25 0,0 0 2 16,0 0-15-16,0 0-12 0,0 0-23 0,0 0-79 15,0 0-195-15,9-14 86 0</inkml:trace>
  <inkml:trace contextRef="#ctx0" brushRef="#br0" timeOffset="24645.55">31924 5052 28 0,'0'0'74'15,"0"0"-19"-15,0 0-3 0,0 0 3 0,0 0-16 16,0 0-3-16,0 0-7 0,0 0 0 0,-11 15 0 15,2-7 1-15,-3 3-4 0,-6 2-2 0,0 4-1 16,-5 2 8-16,2 0-12 0,-4-2-1 0,0 2 0 16,2-1-5-16,-3 1 9 0,-1 4-6 15,3-2 4-15,1 0-5 0,1 0-1 0,1 1-2 16,-1-3 9-16,3 1-12 0,5-7 0 0,-1 0 9 0,2-1-10 16,1-1 1-16,3-3-6 0,0 1 3 0,0 0 3 15,5-1-5-15,-2-2 0 0,0-2-1 0,2 2 1 16,0-2-1-16,0-3 1 0,0 2-2 0,4 0 3 15,-4-1-1-15,4-2 2 0,-1 4 1 0,1-4 0 16,0 0 11-16,-4 4 2 0,4-4 3 0,-4 4-2 16,4-4 2-16,0 0 6 0,-5 1-5 0,5-1-3 15,0 0 4-15,0 0-7 0,-5 1 3 0,5-1-2 16,0 0-7-16,0 0 0 0,0 0-10 0,0 0-11 16,0 0-15-16,0 0-5 0,0 0-21 0,0 0-12 15,0 0-13-15,0 0-78 0,0 0-164 0,-4-7 74 16</inkml:trace>
  <inkml:trace contextRef="#ctx0" brushRef="#br0" timeOffset="27590.47">31006 12844 25 0,'0'0'59'0,"4"-4"-2"16,0 2-15-16,0-1 0 0,1 1-3 0,1 1-5 15,2-3-3-15,1 2 1 0,1-2-5 0,4 1-7 16,-2-2 1-16,6 0 0 0,0 0-4 0,3-1 2 0,-3 0-6 16,1 3-2-16,3-4 2 0,-3 1 1 0,-1 2-2 15,1-2 0-15,-3 1-6 0,-4 1 4 16,0 1-1-16,-2 0 4 0,-2 0-4 0,-2 2-2 15,-1 0 0-15,-5 1 0 0,11-3-3 0,-6 3 0 16,-5 0-5-16,7-2-13 0,-7 2-1 0,0 0-12 0,0 0-10 16,0 0-15-16,7 2-31 0,-7-2-87 0,0 0 38 15</inkml:trace>
  <inkml:trace contextRef="#ctx0" brushRef="#br0" timeOffset="27911.05">30914 13130 25 0,'16'-3'60'16,"4"-1"-9"-16,1-1 1 0,8-1-3 0,-10 2-3 16,2-4-6-16,-3 2 0 0,-1 3-6 0,0-3-6 15,-5 1 0-15,-2 0-11 0,0 2-6 0,-1-1-18 0,-1 1-17 16,-1 0-51-16,-2-2-82 0,-1 1 36 15</inkml:trace>
  <inkml:trace contextRef="#ctx0" brushRef="#br0" timeOffset="33064.47">19998 11334 12 0,'0'0'52'0,"0"0"-7"16,0 0-2-16,0 0-4 0,0 0-6 0,0 0-2 15,0 0-1-15,0 0-4 0,0 0-6 0,0 0-29 16,0 0-45-16,-12 12-58 0,6-10 26 0</inkml:trace>
  <inkml:trace contextRef="#ctx0" brushRef="#br0" timeOffset="33827.14">19412 11498 11 0,'63'-17'25'0,"-3"0"5"15,-1-5-1-15,-3-7-1 0,-1-2 6 0,-6-4-7 16,-1-5 2-16,-3 0-1 0,11-27 0 0,-20 20 0 15,14-26-2-15,-9-1-4 0,-16 20-2 0,9-33-10 16,-8 9 8-16,-10 21 2 0,-5-2-2 0,3-20 2 16,-6 21-6-16,-8 2-5 0,-3 3 4 0,-4-2 0 15,-1 2-7-15,-5 1-3 0,-5 3 3 0,0 6-2 16,-6 0 7-16,-1 3-11 0,2 10 9 0,-4 2-10 16,-13-7 0-16,8 14 3 0,-9-4-8 0,-6 1-4 15,2 3 1-15,11 6-1 0,-15-2 3 0,12 5-1 16,0 0-6-16,-1 4 4 0,5 1 5 0,-1 0-6 15,2 6 0-15,4-1 2 0,0 1-6 0,8 3-2 16,-2 3 5-16,2 2-12 0,0 0-3 0,1 3-3 16,4 0-21-16,-6 0-55 0,6 0 24 0</inkml:trace>
  <inkml:trace contextRef="#ctx0" brushRef="#br0" timeOffset="45882.72">17665 13465 73 0,'12'32'70'16,"-2"-1"-2"-16,1 3 3 0,-1 1 1 0,-1-2-13 16,-3 1 8-16,-4 0 5 0,2 1 8 0,-3-1 1 15,2 1-13-15,-3-3 4 0,-3 0 5 0,2 1-2 16,-3-6 0-16,4 0-4 0,-5-8-3 0,0 5-12 15,0-6 3-15,-1-1-3 0,0-1-2 0,0-6-5 16,1 1-3-16,1 0-4 0,-3-3-4 0,0 2-3 16,1-3-3-16,1-1-1 0,-3 2-2 0,3-4-2 15,0 1-4-15,1 0-6 0,-2-3 0 0,1 0-15 16,5-2-8-16,-7 1-12 0,7-1-6 0,0 0-9 16,-10-7-4-16,8 3 9 0,0-1-3 0,2-2 2 15,-1-2 1-15,2 1 7 0,-1-3 5 0,1 2-11 16,-1 1 10-16,1 3 7 0,1-2 6 0,-2 1 0 15,0 4-1-15,1-3 0 0,-1 1-2 0,0 4 7 16,0 0-3-16,0-6-2 0,0 6 3 0,0 0 7 0,7 10-4 16,-5-5 13-16,1 1-9 0,-1 5 0 0,1-2-4 15,1 2 8-15,2 1-7 0,-2-2 8 16,1 0-4-16,3-2-6 0,2-2 2 0,1 0-22 16,0-5-42-16,6-3-53 0,-4-2-108 0,5-7-241 15,5-3 107-15</inkml:trace>
  <inkml:trace contextRef="#ctx0" brushRef="#br0" timeOffset="46818.24">19640 13180 72 0,'0'0'131'15,"15"7"-1"-15,-11-3-10 0,6 3-12 16,-5 1-8-16,7 7 5 0,-2-1-20 0,0 10 6 0,-1 1 9 16,-1 5-6-16,5-1-10 0,-7 3-2 0,3 2-6 15,0 0-3-15,-4 0-9 0,0 0-8 0,-1 2 0 16,1-2-5-16,-2-2 0 0,-2 3-6 0,-1 0 1 16,-1-2-9-16,1 0 0 0,-3 1 1 0,-2-3-6 15,0-4-3-15,-5 1 2 0,0-1-6 0,2-11 4 16,-5 7-5-16,3-7-3 0,-2-1-1 0,2-1 4 15,-3-1-4-15,4-4-3 0,0 0 0 0,3-4 2 16,0 3-4-16,1-5-2 0,1 2-2 0,-2-1 2 16,0-3-3-16,1-1 0 0,5 0-3 0,-8 0-15 15,8 0-6-15,-9-1-2 0,6-2-10 0,3 3-1 16,-9-3-2-16,7 0 1 0,-1 1 4 0,3 2 8 16,-4-7-7-16,1 3 4 0,2 1 3 0,0-1-7 15,1 4 5-15,-3-6 4 0,2 2 8 0,-1 1-4 16,1-2 3-16,0 1-5 0,1 4 3 0,-1-6 3 15,-1 4-2-15,2 2 1 0,0-6 4 0,0 6 1 16,-2-3-1-16,2 3 10 0,0-7 0 0,0 7 5 16,0 0-7-16,4-3-1 0,-4 3 7 0,0 0-2 15,0 0-2-15,1-4-4 0,-1 4 2 0,0 0-2 16,0 0 8-16,0 0 2 0,8 10 2 0,-5-4-2 16,0 0 4-16,1 0-4 0,-2 2-1 0,6 0 0 0,-3 2-2 15,-1-3 1-15,2 2-2 0,-2-1 3 0,3-1-2 16,3 1-3-16,-1-4 2 0,1 0-1 15,4-2 1-15,-4-2-20 0,6-1-47 0,3-5-46 16,0-4-30-16,5-3-183 0,-8 2-344 0,5-8 152 16</inkml:trace>
  <inkml:trace contextRef="#ctx0" brushRef="#br0" timeOffset="54457.6">22086 14325 50 0,'0'0'73'0,"0"0"-3"0,0 0-1 16,0 0-10-16,0 0-9 0,0 0 5 0,0 0-3 15,0 0-4-15,0 0-6 0,0 0-2 0,0 0-8 16,0 0 0-16,0 0 1 0,0 0-9 15,0 0 1-15,0 0-1 0,0 0 2 0,0 0-3 0,0 0-5 16,0 0 4-16,0 0-8 0,0 0 3 0,0 0 5 16,0 0-8-16,0 0 4 0,0 0 2 0,0 0-4 15,0 0 5-15,0 0-9 0,-13-2-6 0,13 2-1 16,0 0 3-16,-2-4 6 0,0 0-11 0,2 4 5 16,-6-4-12-16,6 4 3 0,-3-4 5 0,3 4-3 15,-1-3 5-15,1 3 0 0,-4-3-2 0,4 3 0 16,0 0 0-16,0 0 17 0,0 0-19 0,0 0 10 15,-7-1-6-15,7 1 1 0,0 0 2 0,0 0-7 16,0 0 16-16,0 0-13 0,0 0-5 0,0 0 3 16,0 0-1-16,0 0 1 0,0 0 2 0,0 0-6 15,0 0 3-15,0 0-8 0,0 0 1 0,0 0 2 16,0 0 2-16,0 0 1 0,0 0-2 0,0 0-3 16,0 0 12-16,0 0-10 0,0 0 10 0,9 9-7 15,-7-6-5-15,-2-3 3 0,0 0-1 0,0 0 5 16,5 1-6-16,-5-1 7 0,0 0-6 0,0 0-1 15,0 0 14-15,0 0-10 0,0 0 3 0,0 0 2 0,5 2-7 16,-5-2 5-16,0 0-5 0,0 0 8 16,0 0-5-16,0 0-3 0,0 0 3 0,0 0 6 15,0 0-10-15,0 0 2 0,0 0 1 0,0 0 1 0,0 0-5 16,0 0 2-16,0 0-2 0,0 0 0 0,0 0 4 16,0 0-5-16,0 0-3 0,0 0-2 0,0 0 0 15,0 0-5-15,0 0 4 0,0 0-1 0,0 0 1 16,0 0 1-16,0 0-4 0,0 0 10 0,0 0-5 15,0 0 1-15,0 0 3 0,0 0 5 0,0 0-10 16,0 0-2-16,0 0 9 0,0 0-1 0,0 0-2 16,0 0 12-16,0 0-3 0,0 0-7 15,0 0 8-15,0 0-5 0,0 0-4 0,0 0 0 0,0 0 8 16,0 0-7-16,0 0 1 0,0 0 4 0,0 0-5 16,0 0 7-16,0 0-4 0,0 0-5 0,0 0 5 15,0 0 2-15,0 0 1 0,0 0-2 0,0 0 5 16,-14-6-1-16,14 6-1 0,0 0 0 0,0 0-1 15,-5-2 6-15,5 2-6 0,0 0 0 0,0 0 0 16,0 0-1-16,0 0 1 0,-4-3 2 0,4 3-2 16,0 0 10-16,0 0-2 0,0 0-2 0,0 0 13 15,0 0-14-15,0 0 0 0,0 0-4 0,0 0-1 16,0 0 1-16,0 0-1 0,0 0-2 0,0 0 1 16,-4 8 0-16,4-8 9 0,8 10-2 0,-3-3-5 15,0 3 6-15,2-1-9 0,-1 1 14 0,-1 1-8 16,0 5 6-16,3 0 4 0,-3 1-14 0,0 2 13 15,-1 0-5-15,1 6 17 0,-1-7-2 0,0 8-3 16,0-6-2-16,-3 5 1 0,3-6-4 0,-2 0-4 16,2 0 4-16,0 2 1 0,0 3 2 0,0-5-2 15,-3-1 1-15,3 0-2 0,-4 2-5 0,3-5 1 16,-1 0 3-16,3 1-10 0,-4-5 1 0,1 0 7 16,-2-4-4-16,1-1 0 0,-1 0-7 0,1-3 5 15,0 3 3-15,1-2-4 0,-2-4 3 0,2 7-2 16,0-6 4-16,-2-1-12 0,1 4 5 0,-1-4-2 15,0 4 2-15,1 1-6 0,-1-5 1 0,0 0-15 16,0 4-19-16,0-4-22 0,0 0-18 0,-2 4-14 16,2-4-27-16,0 0-93 0,0 0-225 0,0 0 100 15</inkml:trace>
  <inkml:trace contextRef="#ctx0" brushRef="#br0" timeOffset="55139.89">21581 14457 14 0,'7'0'78'0,"-7"0"-10"15,9-1 3-15,-9 1-7 0,12-2 4 0,-7 0-1 16,3 1 4-16,2-2-9 0,4-2 0 0,3-2 6 0,2-1-4 15,8-4-2-15,2-1-4 0,2-3-6 16,2 2 0-16,3-1-7 0,14-7 4 0,-4 1-12 16,1 2 4-16,-11 3-20 0,10-2 15 0,-9 6-6 15,-4-2 2-15,-1 0-13 0,-1 2 6 0,-4 1-7 0,-2-2 0 16,2 2-12-16,-8 4 11 0,-2-2-2 0,1 1-2 16,-2 1-1-16,-3 2-3 0,-1-1-3 0,0 1 2 15,-1-2-5-15,-1 2 6 0,0-1-4 16,-1 1 1-16,-2 2-5 0,-1-1 5 0,0 2-8 15,-1-1-1-15,0 0 11 0,3 0-9 0,-4 1 4 0,2 0 2 16,-1 1-2-16,-1-2-4 0,0-1-7 0,-4 4-3 16,5-2-10-16,-1 0 14 0,-4 2-10 15,0 0 1-15,5-2-7 0,-5 2-4 0,0 0-4 16,0 0 12-16,0-2-13 0,0 2-12 0,0 0-1 0,0 0-8 16,0 0-11-16,0 0-5 0,0 0-20 0,0 0-62 15,-13 10-163-15,8-8 71 0</inkml:trace>
  <inkml:trace contextRef="#ctx0" brushRef="#br0" timeOffset="55762.93">21963 14304 22 0,'3'3'61'16,"-1"3"5"-16,5 1-1 0,-1 4-5 0,-1 0-2 16,2 5-6-16,0 0-5 0,2 1 1 0,-4 1 0 15,6 7-7-15,-4-1 3 0,2 2 6 0,-2 1 4 16,0 2-9-16,1-1-5 0,0-3-4 0,-2 1-1 15,-1-1-1-15,-4 1 14 0,6-1-9 0,-2-8-9 0,0 2 2 16,-1-5-4-16,-3-2 2 0,4-2-9 16,-5 0-1-16,3-2-1 0,-2-2 0 0,2 0-11 15,-2-2 11-15,-1 0-1 0,1 0-10 0,-1-4 4 0,0 6-4 16,3-4 2-16,-3-2-6 0,1 4-14 0,-1-4-21 16,0 0-25-16,0 0-23 0,-4 5-106 15,4-5-198-15,0 0 88 0</inkml:trace>
  <inkml:trace contextRef="#ctx0" brushRef="#br0" timeOffset="56183.36">21855 14390 80 0,'48'-20'77'0,"7"0"1"15,-4 0-7-15,-1 1 3 0,4-2-4 16,-2 3-9-16,-2-1-4 0,-1 1 2 0,-11 3-5 16,-5 2-6-16,0 0-10 0,-4 2 4 0,-9 4-10 15,-2 0 13-15,-4 2-14 0,-4 0-2 0,0 1-7 16,-5 1 4-16,3 1-4 0,-3-1-14 0,0 2-10 15,-1 0-20-15,-4 1-22 0,9-1-26 0,-9 1-78 0,0 0-160 16,0 0 71-16</inkml:trace>
  <inkml:trace contextRef="#ctx0" brushRef="#br0" timeOffset="65159.86">18758 12196 22 0,'-14'31'25'0,"1"4"-1"0,3-3 1 0,-4 15-2 16,5-13-3-16,3-1-2 0,0 14 8 0,0-11-10 16,1 0 1-16,5 9-9 0,4-10 1 15,-2 0 5-15,2-2 0 0,4 0 0 0,-2-2-5 0,6 2 2 16,-1-3-2-16,1 0-1 0,2-1-5 0,1 2 3 15,4-2-5-15,4-3 8 0,-1 3 4 0,6-7-8 16,2 3 6-16,9 3-9 0,-6-7 3 0,12 4 2 16,-9-7-2-16,1-4-2 0,0 2 0 0,10 2-11 15,-11-7 11-15,0-4 0 0,1 2-9 0,-4-3 0 16,-1-4-11-16,3-1 15 0,-1-2 2 0,1 0-2 16,-1-4 3-16,1 0-6 0,-6 0 2 0,3-1 2 15,0-2-1-15,-1-2 0 0,-2-3-1 0,-1-2-3 16,0 1 3-16,-1-1-3 0,-1-2 6 0,-3-3 1 15,0-1-3-15,-3 1 8 0,2-2-8 0,-3-1 4 16,-2 2 4-16,-2-3 1 0,0 0-5 0,-2 1 4 16,1 0-5-16,-5-1 2 0,-2-3 5 0,1 4-3 15,-4-4 0-15,3 1 1 0,-5-1-5 0,2-2 1 16,-1 0-4-16,-2 0 1 0,0-3-7 0,-1 3 4 16,-1-3-9-16,-3 2 7 0,0-1 6 0,-1 1-3 15,-5 3 0-15,2 0 2 0,-2 1 2 0,-4 1 0 16,1-1 4-16,0 5 1 0,-2-5-1 0,0 3 4 15,-1 2-4-15,1-3-2 0,2 8 8 0,-2-5-2 16,-2 2-6-16,1-3 3 0,2 6-1 0,2 2 0 16,-4-1 4-16,-4-1-7 0,6 2 4 0,-2 0-2 15,-4 3 1-15,6 1 0 0,-10-5-4 0,6 5 1 16,-2 2 3-16,-7-2-7 0,0 2-2 0,0 1 8 16,4 3-1-16,4-2-2 0,-3 2 2 0,1 0 1 15,-1 0-5-15,4 1 5 0,-1 0-3 0,2 2-3 16,-1 2 3-16,5-1-1 0,-2 1-3 0,1 2 8 15,-4-1-6-15,3 2 3 0,-3 2-4 0,-2 0-1 16,2 0 4-16,-1 1-7 0,-1 1 3 0,-5 2 4 0,-1 4-3 16,1-4 8-16,-1 1-4 0,-2 5-7 0,4-3 9 15,-2-2-9-15,1 1 7 0,0-1-6 16,6-2 5-16,4-1-1 0,-3 2-2 0,3-2 2 16,-2 3-1-16,4-1 2 0,0 3-5 0,2 2 6 15,-1-3-6-15,1 5-6 0,1 0-4 0,-2 5-11 0,1 2-41 16,-1-1-71-16,6-4 31 0</inkml:trace>
  <inkml:trace contextRef="#ctx0" brushRef="#br0" timeOffset="69040.78">23862 14055 89 0,'0'0'194'0,"0"-5"-15"0,0 5-19 0,2-2-21 16,-2 2-11-16,0 0-14 0,0 0-15 0,0 0-11 15,0 0-8-15,0 0-4 0,2 16-6 0,2-7-5 16,-4 7-7-16,4 0 3 0,-1 2-4 0,-1 0-3 15,-2 2-4-15,0 0 0 0,3-2-3 0,-6 1 9 16,2-1-5-16,1 1 0 0,-3-2-6 0,2-3-14 0,1-3 6 16,-1 1-5-16,-2 1-1 0,2-4-5 15,-3 0-2-15,3 0-2 0,-1-2-3 0,1-1 1 16,0 0 0-16,1 0-2 0,-4-1-3 0,1 2 0 16,3-3-2-16,0-1-1 0,-2 2-10 0,1-1-24 15,-2-1-16-15,3-3-17 0,0 0-21 0,-1 3-19 16,1-3-32-16,0 0-30 0,0 0-148 0,0 0-331 15,-9-6 147-15</inkml:trace>
  <inkml:trace contextRef="#ctx0" brushRef="#br0" timeOffset="69395.66">23627 14145 71 0,'0'0'117'0,"7"-4"-21"0,-5 2-2 16,6 1-11-16,2-1-7 0,-1-1-7 15,5-1-3-15,3 0 1 0,2-1 4 0,9-5 2 16,1 2-13-16,3-2 1 0,3-2-4 0,2 1 8 15,0-2-15-15,12-4 3 0,-2 0-3 0,-12 7 2 16,4-2-9-16,-6 1-2 0,-2 0 2 0,-4 1-3 0,-6 3-3 16,-5 1-3-16,-5 2 6 0,1 1-11 0,-2-2-1 15,-5 3-2-15,0-2-3 0,0 3-6 16,0 0 6-16,-5 1-7 0,7-2-8 0,-7 2-14 16,5-3-19-16,-5 3-24 0,0 0-20 0,0 0-30 0,1 6-28 15,-1 0-107-15,0-2-254 0,-1 1 112 0</inkml:trace>
  <inkml:trace contextRef="#ctx0" brushRef="#br0" timeOffset="69756.05">24301 14012 20 0,'0'0'163'16,"0"0"-14"-16,0 0-14 0,0 0-11 16,0 0-23-16,0 0 1 0,10 9-5 0,-10-3 5 15,6 5-3-15,-2 6 9 0,0 2-13 0,0 7-9 0,-2-1-7 16,0 1 9-16,-1 2-8 0,0-2-4 0,-1 2-2 15,3-2-7-15,-3 1-6 0,0-8-5 0,0 0-5 16,-3 6-4-16,3-6-5 0,0-2 1 0,0-1-3 16,-1-4-6-16,0-2-3 0,1 0-1 0,1-3-4 15,0-1 2-15,-2-1-6 0,0-1-10 0,1-4-32 16,-2 4-31-16,2-4-29 0,0 0-50 0,0 0-29 16,0 0-163-16,-2-20-348 0,2 8 155 15</inkml:trace>
  <inkml:trace contextRef="#ctx0" brushRef="#br0" timeOffset="69988.42">24481 13989 124 0,'0'9'150'0,"-3"5"-13"0,3 5 5 0,-4 8-4 16,3 4-7-16,-3 1-16 0,-1 1 8 0,2 0-9 15,1 2-11-15,2-2-6 0,-5 1-10 0,3-1-7 16,0-4-4-16,2 4-9 0,-4-4-7 0,4-2-3 16,0-3-10-16,0-4 0 0,2-4-38 0,-4-4-39 15,2-4-28-15,2 0-22 0,0-1-36 0,-2-6-154 16,0-1-293-16,0 0 129 0</inkml:trace>
  <inkml:trace contextRef="#ctx0" brushRef="#br0" timeOffset="71115.95">24804 14058 62 0,'9'-7'103'0,"-1"-2"0"15,5-2-4-15,1-2-10 0,1 0-2 16,-4-1 3-16,6-6-6 0,-5 3-13 0,4-5 2 0,1-5-4 16,-3 2-8-16,1-4-5 0,-2 0-3 0,4-3-10 15,-7-3-5-15,2 2-3 0,3-13 0 0,-4 0-11 16,1-1 4-16,-1 1-8 0,-7 13-3 0,-1-4 5 15,1 3-7-15,-6 2 3 0,0 0-6 0,-2 5-3 16,1 9 5-16,-5-1-3 0,0 3-1 0,0 2-5 16,3 2-3-16,-3 2 5 0,1 2 4 0,0 0-7 15,2 3-5-15,1 0 0 0,2 0 4 0,-2 0 1 16,2 3-2-16,0-2-8 0,2 4 6 0,-3-5 7 16,3 5-18-16,-2-3 16 0,2 3-2 0,0 0 1 15,-1-5 0-15,1 5-5 0,0 0 1 0,-3-2 0 16,3 2 8-16,0 0-13 0,0 0 5 0,0 0-2 15,0 0 3-15,-2-4 0 0,2 4-1 0,0 0-2 16,0 0 2-16,0 0-2 0,0 0-1 0,0 0 1 16,0 0 4-16,0 0-1 0,0 0-1 0,0 0-11 15,0 0 10-15,-8 7-1 0,8-7 2 0,-4 5-20 16,3 0 26-16,-2 0-6 0,-1 0 5 0,-2 4 0 16,0-1-4-16,-1 2-3 0,1 2 3 0,-7 0-5 15,5 2-2-15,-2 0-6 0,-3 3 22 0,7-2-11 16,0-4 2-16,-1-1 4 0,-2 1 2 0,4-1-5 15,1-3-4-15,0 0 6 0,2-2-2 0,-1 0 0 0,1-1 4 16,0-1 9-16,1 1 11 0,1-4 8 16,-2 3 2-16,2-3-5 0,0 0 6 0,0 0-11 15,0 0 8-15,0 0-7 0,7-17 1 0,-3 7-1 16,-1-1-7-16,3-1 4 0,-1-2-2 0,1-1-2 16,2-2-1-16,0 1-6 0,-2-2 6 0,3 6 3 0,-1-5-2 15,1 3 0-15,-4 0-4 0,4 3-1 16,-3 3-4-16,2-2 0 0,-3 2-2 0,3 1-1 15,-6 2-5-15,2 0 3 0,0 1-4 0,-1 1 3 0,2-1-2 16,0 3 3-16,-5 1-3 0,14 1 0 0,-5 0 2 16,1 2 2-16,3-2-2 0,0 2-7 15,0 2-12-15,6-1-13 0,-2 2-26 0,0 0-28 16,2 0-30-16,-5 0-33 0,0 0-139 0,-5 0-304 16,4 0 135-16</inkml:trace>
  <inkml:trace contextRef="#ctx0" brushRef="#br0" timeOffset="73945.92">24752 14164 70 0,'0'-3'231'16,"1"-1"-20"-16,-1 4-26 0,0-5-18 0,0 5-16 15,0 0-20-15,0 0-18 0,3-4-7 0,-3 4-13 16,0 0-6-16,6 14-11 0,-2-6 0 0,1 4-4 15,4 5-5-15,-3 0-6 0,1 2-3 0,-2 0-5 16,1 5 14-16,-1-4-8 0,-2 6 1 0,-2-2-3 16,-1-4-5-16,0-1-4 0,-1-1-6 0,0 0-5 15,-1-5-1-15,2-3-3 0,-1 0-2 0,-1-3-1 16,-1 0 20-16,2-2 15 0,1-1 16 0,-1-1 5 0,1-3-5 16,0 0-4-16,0 0-6 0,0 0-2 0,-8-12 4 15,4 3-15-15,3-7-12 0,1-1 2 16,-3-2-7-16,2 0-5 0,1-2-3 0,0-3-6 15,0 1 1-15,0 3-8 0,1 2-3 0,-1 0 4 16,3 0-1-16,-3 2-5 0,1-4-3 0,0 2-2 0,0 1 1 16,-1 2-4-16,4-1 0 0,0 0-1 15,1 1-4-15,2 3 6 0,-2-4-5 0,2 3-2 16,2 3-3-16,4-4 3 0,1 2-2 0,0 3 2 16,-3 1-2-16,-2 0 1 0,1 2 0 0,1 2 1 15,-2-1-3-15,1 2-7 0,-2 2-15 0,2 1-15 0,-2 0-19 16,1 1-21-16,-3 1-17 0,2 2-13 15,-2 1-11-15,3 0-27 0,-1 0-21 0,-2 1-21 16,0 3-22-16,-1-1-12 0,0 0-147 0,-4-3-399 16,-1 7 177-16</inkml:trace>
  <inkml:trace contextRef="#ctx0" brushRef="#br0" timeOffset="74102.42">24830 14334 2 0,'0'0'195'0,"0"0"-15"16,6 3-13-16,-6-3-16 0,16-4-10 0,-4 1-15 16,6-3-13-16,3-2-9 0,3 0-10 0,4 0-24 0,0-2-63 15,2 0-75-15,-13 3-146 0,3 0-231 0,-1-2 101 16</inkml:trace>
  <inkml:trace contextRef="#ctx0" brushRef="#br0" timeOffset="77813.56">24414 14855 25 0,'0'-3'160'0,"0"3"-16"16,0 0-9-16,2-6-17 0,-2 6-13 16,0 0-15-16,0 0-10 0,0 0-7 0,0 0-7 15,0 0 7-15,7 12-10 0,-3-6 14 0,0 3-3 16,-4 5-1-16,1 3-1 0,1 1-6 0,0 8 2 15,1-7-7-15,-3 9-1 0,2-1-4 0,-2 2 1 16,0-3-6-16,2 1-2 0,-2-2 0 0,0 2-8 16,-2-7-1-16,4 6-4 0,-4-6 2 0,0-4-4 15,2 3 0-15,0-4 4 0,-3 2 10 0,1-6 0 16,4-2-4-16,-2 1-3 0,-2-5-4 0,0 0-6 16,2-1 0-16,-1 2 0 0,1-6-5 0,0 6 1 15,0-2-8-15,0-4 2 0,0 5-2 0,0-5-7 16,0 0-13-16,0 0-25 0,0 3-26 0,0-3-35 15,0 0-26-15,0 0-22 0,-4 5-41 0,4-5-26 16,0 0-107-16,0 0-333 0,-7-13 147 0</inkml:trace>
  <inkml:trace contextRef="#ctx0" brushRef="#br0" timeOffset="78263.61">24055 14911 132 0,'7'-6'135'15,"-2"5"-16"-15,5-3-14 0,3-1-14 0,6 1 0 16,9-3-8-16,1-2-9 0,3 0-8 0,4-2-8 16,15-7 2-16,-3 3-2 0,1 1-10 0,0-3-3 15,2 2 1-15,-1 2-1 0,-4-7 2 0,-9 8-2 16,-2 2-5-16,-5-4 0 0,0 7-1 0,-11-2-3 15,-1 5 1-15,-7 0-3 0,-2 0 2 0,1 1-2 16,-3 0-2-16,-2 0 2 0,-5 3-5 0,10-3-4 16,-10 3 6-16,7-1-10 0,-7 1-3 0,0 0-7 15,8-2 7-15,-8 2-3 0,0 0-10 0,0 0-13 16,0 0-18-16,0 0-7 0,0 0-12 0,0 0-30 16,0 0-13-16,0 0-22 0,0 0-17 0,-3 12-102 15,-4-8-248-15,1 2 111 0</inkml:trace>
  <inkml:trace contextRef="#ctx0" brushRef="#br0" timeOffset="78719.83">24036 14902 6 0,'9'-2'76'0,"-4"1"-1"0,0 0-13 0,3-3 3 16,2 3-6-16,4-4 0 0,4-1-11 0,1-3 11 15,8-1-14-15,1 0-5 0,4-3-3 16,4 2 2-16,2-2-6 0,7-8 1 0,-8 10-14 0,-1-3 11 16,19 0-3-16,-23 1 7 0,1 3-7 0,2-1 2 15,-5 2 7-15,-5 0-15 0,-8 2 3 0,-4 4-3 16,1 0-4-16,-5 1 0 0,-4-1 0 0,3 2 1 15,-2-1 15-15,-6 2-22 0,9-4 2 16,-9 4 1-16,0 0-7 0,5-1-8 0,-5 1-18 0,0 0-20 16,0 0-20-16,0 0-11 0,0 0-18 0,-1 11-64 15,1-11-162-15,-5 7 72 0</inkml:trace>
  <inkml:trace contextRef="#ctx0" brushRef="#br0" timeOffset="79114.53">24436 14832 115 0,'0'0'146'0,"0"0"-13"16,0 0-12-16,0 0-16 0,0 0-7 0,7 11-8 16,-9 0-3-16,2 5-13 0,2 3-4 0,-4 7-6 15,2 0-2-15,0 1 0 0,0 1 3 0,-5 1 8 16,5 2-4-16,0-2-6 0,0 1-5 0,-2-1-4 15,0 1-6-15,2-2-4 0,0 0-5 0,-1-4 0 16,1-5-5-16,0-1 0 0,0 0-2 0,0-2-6 16,-2-3-1-16,2-4-6 0,0 1 0 0,-2-5-12 15,2 2-17-15,0-2-33 0,0-5-36 0,0 4-37 16,0-4-30-16,0 0-118 0,0 0-285 0,0 0 126 16</inkml:trace>
  <inkml:trace contextRef="#ctx0" brushRef="#br0" timeOffset="87895.56">5992 4440 22 0,'-9'-10'86'0,"0"2"-21"15,-1-1 6-15,-1 2-5 0,0 3 1 0,0-3-14 16,-1 4-15-16,2-1 13 0,1 3 0 0,1-1-12 16,1 2-3-16,-1 1-2 0,-3 1-7 0,-1 4-2 15,3 3 0-15,-5 4-12 0,0 2 5 0,0 6-3 16,-1 0-3-16,6 4 2 0,-5-3 2 0,2 5-2 15,1-1-2-15,2 0-1 0,-2 3 5 0,4 3-10 16,-2 1-5-16,4 1 3 0,0 0 2 16,-2 1 4-16,2 1-2 0,0 0 14 0,5-3-14 0,0 1 1 15,0 0-6-15,0-1-4 0,1 0 12 0,2 1-3 16,1-1-7-16,-2 1 6 0,2 0-4 0,2 0-3 16,2-1 7-16,2-2-3 0,1 1-13 0,1-4 16 15,6 0 0-15,-4-3-7 0,8-1 1 0,-2-1 5 16,1-4-5-16,2-2 8 0,2-2-4 0,1 0 0 15,2-3-5-15,1-4 1 0,2-3 3 0,1-1 1 16,0-6-10-16,-1 0 25 0,1-6-22 0,-2-3 8 16,1-1 0-16,0-6-3 0,-2-3-2 0,-1 1 3 15,-1-2-2-15,-3-4-9 0,2 1 5 0,-3 0 4 16,0-2-6-16,-4 1 9 0,-2 1-1 0,-2-2 7 16,-1 3 0-16,4-1-3 0,-13 6 3 0,0-4-1 15,-1-2 1-15,-4 4-2 0,0-4 0 0,-1-1 10 16,-6-5-5-16,1 2-3 0,-3-4-1 0,-4-10-2 15,-2 9 8-15,-2-10-11 0,-6-2-2 0,0 1 1 16,2 0-4-16,-5 0 5 0,-2 3-2 0,-4 1-1 16,1 2 3-16,3 16-1 0,0 0 11 0,-3 4-2 15,-2 4-7-15,0 5 6 0,-4 2-7 0,-4 6 9 16,-9 3-19-16,9 4 5 0,-10 6-15 0,1 4-5 16,14 0-16-16,-7 13-15 0,2 6-15 0,4 3-13 15,1 4-18-15,4 6-66 0,2 2-176 0,7 4 79 16</inkml:trace>
  <inkml:trace contextRef="#ctx0" brushRef="#br0" timeOffset="95511.63">26242 13989 8 0,'0'0'190'0,"0"0"-14"0,0 0-13 0,1-5-13 0,-1 5-17 16,0 0-10-16,0 0-9 0,0 0-14 0,0 0-10 15,0 0-4-15,0 0-10 0,0 0-8 0,0 0-3 16,3-2-1-16,-3 2-6 0,0 0-2 0,0 0-4 16,0 0-3-16,0 0-2 0,0 0-1 0,0 0-1 15,0 0-2-15,0 0 0 0,0 0-5 0,0 0 1 16,0 0-8-16,0 0 0 0,0 0-2 0,0 0-9 16,0 0 3-16,0 0-6 0,0 0-1 0,0 0 1 0,0 0-4 15,0 0-2-15,0 0-3 0,0 0-3 16,0 0 0-16,0 0 0 0,0 0 1 0,0 0-1 15,0 0-1-15,0 0-4 0,0 0 2 0,0 0-2 16,0 0 3-16,0 0-6 0,-3 13 3 0,3-10 1 16,0 1-2-16,3 3 0 0,-2 4-3 0,3 2 15 0,2 4 9 15,-2 2-9-15,0 10 1 0,-3-1 13 16,3 3-1-16,-4-2-1 0,3 2 17 0,-3-1 5 16,1 0-9-16,-1-1-1 0,-1-1 1 0,-2 0-4 15,3-4-3-15,0-3 1 0,0-1-6 0,0-2-1 0,0 0 0 16,-1-6-2-16,1 0-3 0,1-1-1 0,-2-2 0 15,1-2-3-15,0-2-3 0,0 1 5 0,0-3-6 16,1 3 3-16,-2-4 0 0,1-2 3 16,1 7-9-16,-1-7 0 0,0 5 1 0,0-5-14 0,0 0-13 15,0 5-13-15,0-5-13 0,0 0-13 0,0 0-27 16,0 0-28-16,0 0-30 0,0 0-15 0,0 0-2 16,-6-16-13-16,3 13-8 0,3-5-130 0,-1 0-334 15,-2-2 147-15</inkml:trace>
  <inkml:trace contextRef="#ctx0" brushRef="#br0" timeOffset="95837.6">25949 14128 9 0,'17'-5'144'0,"2"2"-11"0,-1-3-13 15,10-3-1-15,3 4-3 0,0-5-3 0,2 4-12 16,1-4-7-16,3 3-8 0,12-8-3 0,-15 10 0 16,-2-4-10-16,5 0-5 0,-2-1 0 15,-5 3-9-15,1 0 0 0,-5-1-6 0,-7 2-3 16,-1 2 0-16,-7 1-5 0,0-1-6 0,0 2-2 15,-3 1-2-15,-2-1-3 0,-1 0-9 0,2 0 1 16,-7 2-17-16,7 0-27 0,-7 0-28 0,0 0-35 16,9 2-31-16,-7 1-17 0,-1 1-124 0,-1-4-275 0,-1 9 121 15</inkml:trace>
  <inkml:trace contextRef="#ctx0" brushRef="#br0" timeOffset="96112.24">26714 14068 22 0,'2'-2'170'0,"-2"2"-11"0,0 0-8 0,0 0-14 16,5 7-7-16,-4 3-11 0,1-3 4 0,-4 7-10 15,4 1-10-15,-2 4-8 0,-3-1-10 0,2 1-2 16,1 5-10-16,-1-5-9 0,-2 5-6 0,2 3-3 16,0-8-7-16,-1-1 2 0,0-1-11 0,1-1-43 15,-2-5-45-15,2-2-39 0,-2-1-38 0,3-5-143 16,-4 1-290-16,4-4 128 0</inkml:trace>
  <inkml:trace contextRef="#ctx0" brushRef="#br0" timeOffset="96273.46">26863 14114 185 0,'0'9'194'0,"-4"4"-22"0,-1 1-10 0,0 4-17 16,1-2-16-16,-2 4-12 0,2-2-10 0,-2 0-9 16,3 3-9-16,1-4-33 0,0 1-41 0,2-6-51 15,-2 0-60-15,0-2-128 0,2-4-240 16,2-3 106-16</inkml:trace>
  <inkml:trace contextRef="#ctx0" brushRef="#br0" timeOffset="100407.97">29139 14098 33 0,'0'-5'254'0,"2"1"-19"0,-2 4-25 0,0-4-15 15,0 4-27-15,1-3-22 0,-1 3-13 0,0 0-16 16,0 0-12-16,0 0-9 0,4 18-12 0,-3-6-9 16,3 6-6-16,-2 9-10 0,2 2-3 0,-3 2-2 15,1 2-1-15,-2-1 4 0,-2 2-4 0,1 0 1 16,-3 14 0-16,-1-13 0 0,0 0 4 15,0 15-2-15,2-16 0 0,0 1-2 0,0-4-7 0,-1-1-7 16,0-3 2-16,1-1-2 0,0-8-2 0,1-1-6 16,-2-5-6-16,2-3 2 0,1 1 1 0,0-4-8 15,-1-2 2-15,1 0-1 0,0 1-2 0,1-1 3 16,0-4-4-16,-3 5 1 0,3-5-2 0,-2 2-7 16,2-2-26-16,0 0-33 0,0 0-45 0,-10-8-19 15,6 3-21-15,1-2-35 0,1-2-27 0,-2-1-13 16,1 0-154-16,-1-1-390 0,-1-6 173 0</inkml:trace>
  <inkml:trace contextRef="#ctx0" brushRef="#br0" timeOffset="100797.23">28815 14175 42 0,'0'0'193'0,"0"0"-23"0,0 0-15 15,10-3-14-15,-4 1-16 0,11 2-10 0,2-4-9 16,13 3-8-16,1-1-9 0,4-2 2 0,2 2 2 15,14-5-4-15,1 1-4 0,5-1-8 0,2-1-5 16,-3 1-5-16,2-1-6 0,-3-1-2 0,-2 1 1 16,0-3-1-16,-6 5-3 0,-13 0-5 0,-3-1-4 15,-4 2-2-15,-1-2-2 0,-6 3-1 0,-9 2 0 16,-2 2-3-16,-2-2-2 0,0-1-3 0,-1 2-3 16,-3 0-7-16,-1-1 0 0,1 1-4 0,-5 1-3 15,6-1-16-15,-6 1-32 0,0 0-35 0,0 0-37 16,0 0-36-16,0 0-24 0,0 0-29 15,0 0-126-15,0 0-344 0,0 0 152 0</inkml:trace>
  <inkml:trace contextRef="#ctx0" brushRef="#br0" timeOffset="104124.52">30715 14072 135 0,'0'0'136'0,"0"0"-14"0,0 0-16 0,0 0-5 15,6 14-13-15,-2-3 6 0,-3 2-6 0,3 4 8 16,-2 1 2-16,1 6 0 0,0 0-5 15,-3 2 15-15,-4 5-27 0,-4-6-3 0,7 1 1 16,-6-1 2-16,0 0-5 0,-2 1-4 0,1-7-4 0,2 0-4 16,-3-1-4-16,3-3-6 0,1-4 1 0,0 2-10 15,-2-3-5-15,2 0-2 0,1-4 1 0,2 0 24 16,0 0 19-16,0-2 14 0,2-2 16 16,0-2-8-16,0 0-14 0,0 0-8 0,0 0-5 15,-12-12-7-15,12 3-7 0,0-3-10 0,-2-5 0 0,2 2-8 16,0-2-6-16,4 1-2 0,-4-2-6 0,2-4-3 15,1 4-3-15,1 0-8 0,3-6 5 16,0-1-7-16,0-3-1 0,0 0 1 0,-3 2 1 16,5-2-5-16,-2 1 0 0,1 0-2 0,1 0 0 0,-3 0 0 15,4 2-6-15,-1 2 2 0,-1 5 2 0,1 2 6 16,1 0-7-16,-3 0-6 0,0 6-1 0,6-4 3 16,-7 6-2-16,5-2 0 0,-2 6 1 15,1-4 1-15,-1 1-1 0,0 4-2 0,1-3 2 16,-2 4 0-16,1 0 0 0,1-1-3 0,-3 2 2 0,2 0 0 15,-1 0-2-15,3 1-2 0,-4 1-14 0,1 0-11 16,-2-1-6-16,-6 0-10 0,11 1-12 0,-5-1-12 16,-3 3-11-16,1-1-6 0,0 0-8 0,1 0-5 15,0 2-10-15,-5-4-12 0,4 5-15 16,-3-2-27-16,2 1-7 0,-3-4-20 0,0 8-5 0,0-6-127 16,-3 4-348-16,3-1 155 0</inkml:trace>
  <inkml:trace contextRef="#ctx0" brushRef="#br0" timeOffset="104383.32">30615 14244 98 0,'0'0'111'0,"8"2"-14"0,1-2 2 0,-9 0 6 0,15-4-7 15,-1 2-11-15,6-1-8 0,0 0-5 0,2-2-10 16,3-2 3-16,-2 2 1 0,-4-3-9 0,-2 3-8 16,2 0-7-16,-7 0-4 0,-1 0 0 15,-1 3-9-15,-1-1-1 0,-2 1 0 0,-1 0 0 0,-1 1-14 16,-1-2-25-16,-4 3-32 0,8-2-30 0,-6 1-23 16,-2 1-107-16,0 0-217 0,9-1 96 0</inkml:trace>
  <inkml:trace contextRef="#ctx0" brushRef="#br0" timeOffset="104818.63">31288 14014 72 0,'0'0'130'0,"0"0"-20"0,0 0-1 0,0 0-18 16,0 0-2-16,2 10-8 0,-2-3 5 16,0 0-3-16,0 4-15 0,-1 7 13 0,0 0-6 15,-3 6 18-15,-3 3 0 0,0 0-7 0,-5 4 0 16,3-3-1-16,0 2-5 0,0-4-1 0,0 0-6 16,-1 0-7-16,0-4-7 0,1 2-6 0,1-8-2 0,-1 0-9 15,4-4-3-15,1-2-5 0,1 0 1 0,1-4 3 16,-2 0-3-16,3-2-2 0,1-1-22 15,0-3-40-15,-4 2-20 0,4-2-28 0,0 0-41 16,0 0-39-16,0 0-146 0,-3-15-328 0,6 8 145 16</inkml:trace>
  <inkml:trace contextRef="#ctx0" brushRef="#br0" timeOffset="105182.15">31436 13984 82 0,'2'-5'112'15,"-2"5"-12"-15,0 0-9 0,8 1 10 0,-8-1 1 16,5 9-8-16,0-3 0 0,-1 2 2 0,-3 4-3 16,-1 3 1-16,3 4-5 0,-6 0 8 0,2 9-8 15,-3-1-6-15,-2 4-3 0,1-5-1 0,-2-1-4 16,2 4-3-16,1-2-10 0,-1-8 1 15,4-1-8-15,0 0-4 0,-2 0-2 0,3-3-6 0,-1-4-4 16,1-2-4-16,-3-1-1 0,3-1 13 0,0-4 10 16,0 2 3-16,0 1 8 0,0-2-12 0,0-4 0 15,0 3-6-15,0-3-8 0,0 4-2 0,0-4-2 16,0 0-6-16,0 5 7 0,0-5-13 0,0 0-4 16,0 0-4-16,0 4-3 0,0-4-3 0,0 0-5 15,0 0-10-15,0 0-10 0,0 0-13 0,-5 3-12 16,5-3-18-16,-4 1-23 0,4-1-24 0,-7 1-24 15,7-1-16-15,0 0-32 0,0 0-171 0,-16-3-376 16,13 2 167-16</inkml:trace>
  <inkml:trace contextRef="#ctx0" brushRef="#br0" timeOffset="108066.43">27281 12871 36 0,'0'0'85'0,"0"0"-10"15,0 0-4-15,0 0-26 0,0 0-23 0,0 0-47 16,0 0-27-16,0 0-56 0,0 0 25 0</inkml:trace>
  <inkml:trace contextRef="#ctx0" brushRef="#br0" timeOffset="109299.85">32010 14015 84 0,'5'7'106'0,"-1"4"-12"15,1 5 12-15,1 1 5 0,-5 1-1 0,-1 1-19 16,4 6-4-16,-6 1-4 0,2-1 0 16,-2 0 2-16,2 1-2 0,-5-1 0 0,1 2 3 15,2-9-11-15,-1 0-3 0,-2-3-11 0,0 1 2 16,1-3-7-16,-1-2-6 0,1 1-1 0,2-7-8 16,0 5-4-16,-1-5 0 0,0 1-2 0,-2-1-3 15,3-1 2-15,-1-1 0 0,0 0-10 0,3-3-43 16,-6 1-34-16,6-1-29 0,0 0-42 0,-9-7-33 15,4 3-103-15,1-1-281 0,-1 1 125 0</inkml:trace>
  <inkml:trace contextRef="#ctx0" brushRef="#br0" timeOffset="109583.1">31708 13985 50 0,'10'-2'130'0,"1"1"-17"0,2-1 12 15,9 1 0-15,5-1 10 0,5 0-11 0,1-3-9 16,7 0-6-16,-3-2-9 0,14 3-9 0,-11-2-5 16,13 1 2-16,-3-3-11 0,-15 2-12 0,-1-1-3 15,-2 2-1-15,-2 2 3 0,-9-4-5 0,-2 5-5 16,-2-1-3-16,-3 1-7 0,-4 1-1 0,1-1-7 15,-5 1-2-15,-1-2 0 0,-5 3-4 0,10-2-8 16,-10 2-14-16,0 0-34 0,9-1-45 0,-9 1-30 16,0 0-45-16,0 0-153 0,0 0-323 0,0 0 143 15</inkml:trace>
  <inkml:trace contextRef="#ctx0" brushRef="#br0" timeOffset="110346.03">31359 14834 162 0,'2'-2'163'0,"-2"2"-12"0,0 0-17 15,0 0-13-15,5-2-16 0,-5 2 0 0,0 0-1 0,8 10-7 16,-4-3-7-16,0 4 2 0,-3 3 0 16,3 3-12-16,-4 2 3 0,4 7 8 0,-4 0-1 0,0 0 2 15,4 2-10-15,-8 1-3 0,4-2-9 0,0-3-5 16,-2 2-3-16,0-7-6 0,-2 6 3 0,3-6-14 16,-3 0 0-16,0-4-8 0,2-3 2 0,1-1-5 15,-1-1-3-15,2-5-1 0,-3 2-3 0,6-3-3 16,-6 1-2-16,3-5 1 0,-2 5-1 15,2-2-1-15,0-3-2 0,0 4 2 0,0-4-6 0,0 0-2 16,-3 4-35-16,3-4-31 0,0 0-33 0,0 0-32 16,0 0-24-16,-2-14-38 0,-2 9-22 15,2-1-130-15,-3-4-360 0,1 0 160 0</inkml:trace>
  <inkml:trace contextRef="#ctx0" brushRef="#br0" timeOffset="110650.08">31029 14870 106 0,'7'-2'144'0,"3"-4"-20"0,8-1 0 15,1 2-3-15,11-2-3 0,0 0-5 0,3 0-20 16,7 0 5-16,-2-3-9 0,17 1-4 0,0-1-8 15,0-1 1-15,0 4-5 0,0-1-1 0,-4-1-2 16,0 2-5-16,-16 1-4 0,-1 0-7 0,-3-1-6 16,-4 0 1-16,-7 5 0 0,-8-1-3 0,1 1 2 15,-2 0-3-15,-6-1-3 0,3 2-3 0,-2 0-6 16,-1-1-4-16,-1 0 2 0,-4 2-6 0,5-2-24 16,-5 2-28-16,0 0-34 0,0 0-23 0,0 0-18 15,0 0-37-15,0 0-3 0,-28 4-141 0,17 0-306 16,-10 2 135-16</inkml:trace>
  <inkml:trace contextRef="#ctx0" brushRef="#br0" timeOffset="111615.11">30343 13820 33 0,'0'0'56'0,"0"0"-10"16,0 0 6-16,0-9-3 0,0 9-5 0,0 0-3 15,0-7 0-15,0 7 6 0,3-6 2 0,-3 6-6 16,0 0-1-16,0 0-1 0,0 0-3 0,0-7-2 16,0 7-2-16,0 0-8 0,0 0 2 0,0 0-4 15,0 0-6-15,0 0-8 0,0 0-2 0,0 0 5 16,0 0-6-16,0 0 0 0,-4 27 2 0,1-10-7 15,-1 2 2-15,-1 8 3 0,4 1 0 16,-3 4-4-16,-2 2 11 0,2 2 0 0,0 12-1 0,2 7 6 16,-3-5 23-16,3 3-5 0,-4 1-2 0,3 0 7 15,-2 4 4-15,0-1-1 0,1 3 5 0,-1 22 5 16,1-27 7-16,2 2-8 0,0 0 4 0,2 1-1 16,0-1-3-16,0-3 6 0,-2-2-4 15,1-3-3-15,1-13 1 0,-3-1-5 0,-1 1 4 16,2-3-4-16,-1-1-3 0,-1-3-2 0,-2-3-4 0,1-8-2 15,0-2-8-15,0 0 6 0,2-3-7 0,-1-1 1 16,0-5-4-16,-1 4 3 0,3-8-5 0,-4 2-2 16,0 1-5-16,2-4-18 0,1 2-28 15,3-4-33-15,-12 1-33 0,12-1-23 0,-8-6-27 0,7-2-17 16,0-1-128-16,-2-4-313 0,6-5 139 0</inkml:trace>
  <inkml:trace contextRef="#ctx0" brushRef="#br0" timeOffset="112953.34">30408 13755 66 0,'14'0'71'0,"-3"1"3"0,6-1-8 0,5 2-8 15,8-5-3-15,4-1 1 0,4 3-7 16,14-3-1-16,1 1 3 0,2-2 12 0,1 5 2 16,-4-2-17-16,3-1 1 0,-2 1-8 0,1 2-3 0,-4-2-10 15,-12 2-2-15,2-3-1 0,-3 2-5 16,1 2 1-16,0-2-3 0,-1-2 0 0,-1 2 2 0,1 2-16 15,-1-3 10-15,2 1-1 0,1-2-3 0,-5 2-5 16,3-1 6-16,1 0-5 0,0-2-6 16,0 1 1-16,-3 0 5 0,-1-1 1 0,-2 3-7 15,-1-1 1-15,-10 1 4 0,1-1 0 0,-3 1-7 0,-2 0 7 16,-2 1-5-16,-1-3 6 0,-1 3-3 0,0 0-6 16,-2-2 6-16,0 0-3 0,-1 0 5 0,1 0 1 15,0 1-4-15,1-1-2 0,6-2-4 16,1 1 6-16,-2 1-5 0,6 0 2 0,-4-1 0 0,3 1 4 15,-2 0-2-15,2 0-8 0,0 0 2 0,-3 2 1 16,1-3-2-16,-3 4 4 0,-2-2 0 0,-4 2 1 16,3-2 20-16,-3 1-21 0,2-2-1 15,-2 2 0-15,-3 0 5 0,0-1 2 0,-8 1-1 16,20-1-8-16,-9-2 6 0,0 2-2 0,-1 0 3 0,2 0-14 16,-1 0 18-16,2-1-9 0,0 1 3 0,-2 1 3 15,0-1 1-15,-4 0-3 0,-7 1 1 0,14 0-8 16,-14 0 11-16,9-2-11 0,-9 2-1 0,10-1 3 15,-10 1 1-15,0 0-1 0,0 0 4 0,9 1 3 16,-9-1-4-16,0 0 0 0,0 0 4 0,0 0-5 16,0 0 2-16,0 0-2 0,8-2-2 0,-8 2 2 15,0 0 6-15,0 0-15 0,0 0 9 0,0 0 4 16,0 0-3-16,0 0-2 0,0 0 6 0,0 0-15 16,0 0 8-16,5 5-5 0,-5-5 1 0,0 0 3 15,0 0 0-15,0 5 5 0,0-5 4 0,0 0-4 16,-5 9-11-16,2-4 0 0,2 1 16 0,-1 0-7 15,0 0 3-15,-2 4-8 0,3-1 2 0,1 1 5 16,0 2-3-16,-2 0 0 0,2 3 2 16,2 4-5-16,-2-1 10 0,1 2-5 0,-2 5 0 0,1 1-2 15,1-1 5-15,2 4 1 0,-6 2-8 0,3-3 21 16,-3 2-18-16,1 0-4 0,-1 3 9 0,1-1-1 16,1 2-5-16,-3 0 9 0,0-2 10 0,2 0 6 15,-1 3-8-15,-1-2 4 0,2 0 2 0,0-1 8 16,1 2-8-16,-4-1 3 0,1 0 5 15,-1-1 6-15,1-1 0 0,1 1 8 0,-1 2 0 0,-1-6-4 16,1 5 0-16,-1-6 4 0,0 2 0 0,-1 1-3 16,3-1-7-16,0-1 1 0,-1-1 4 0,2-2-4 15,0 1 8-15,-1-5 28 0,-2 3-11 0,6 0-4 16,-1-4 1-16,-1-4-8 0,-1 2-5 0,0 2-1 16,2 0-3-16,0-2-3 0,0 1-3 0,0 2-2 15,0-4-2-15,-3-1-3 0,4 1-2 0,-2-2-6 16,1-1 3-16,0-2-1 0,-1 0-2 0,-1-3-3 15,2 2-3-15,0-1 5 0,0-3-2 16,2-1-1-16,-4 0 1 0,5-1-3 0,-4-2 2 0,1 1-2 16,0-4-2-16,1 5 2 0,0-2-2 0,-1-3-2 15,0 5 1-15,-1-2-5 0,1-3 5 0,-1 5-1 16,1-5-6-16,-3 4 2 0,3-4-3 0,0 5 3 16,1-3 1-16,-1-2-3 0,0 0 0 0,-1 8 1 15,1-5-1-15,1 0 1 0,2 0 5 0,-3-3-3 16,1 8 0-16,-1-8-2 0,0 4 1 0,0 0 1 15,2-1 0-15,-2-3-21 0,-2 8-28 0,2-6-32 16,0-2-31-16,0 0-44 0,2 4-35 0,-2-4-159 16,0 0-374-16,-8 4 165 0</inkml:trace>
  <inkml:trace contextRef="#ctx0" brushRef="#br0" timeOffset="114421.23">30256 15083 92 0,'3'5'84'0,"-1"1"10"0,1 2-10 0,1 0-2 15,-2 2 5-15,3 4-5 0,-1-1-1 0,0 3 1 16,1 1-5-16,0 0-5 0,-2 9-7 0,-1-7 14 0,2 5-6 15,1 1-6-15,-1 0-5 0,0 2 0 0,-3-1-7 16,6-1-4-16,-4 0-3 0,1 0-2 0,1 1-3 16,-2-6 14-16,1 5-18 0,0 1 2 15,-2-2-6-15,6 0-7 0,-7-7 3 0,0 2-3 16,3-1-8-16,-1-1 2 0,-2-1-4 0,2 0 4 16,-1-4-3-16,-2 2-2 0,4-4-2 0,-4 6 4 15,4-5-3-15,-3 1-3 0,3 0 2 0,-4-1 3 16,1-2-5-16,2-2 0 0,-2-1 0 0,0 0-3 15,1 2 3-15,-2-4-2 0,1 0 2 0,2 0 2 16,-2-1 1-16,1 1 5 0,-2-4 4 0,7 2 0 16,0-1-5-16,4-1 5 0,-2-1-7 0,-2 0-3 15,6 0 2-15,-3-1-7 0,2-1 4 0,-1 1-6 16,2-1 3-16,2 1-1 0,3-1-2 0,1 1-1 16,4 0-5-16,-1-4 4 0,5 2 0 0,0-1 0 15,1 3 0-15,1-6-3 0,3 4 2 0,-1 0-5 16,2-2 1-16,9 0-2 0,-5 0 2 0,4 1 7 15,10-3-8-15,-11 3 2 0,12 0 2 0,-2 2-6 16,-9-1 1-16,-4 2 2 0,2 0-2 0,-1 0-1 16,1 2 0-16,0 0 3 0,1-1-4 0,-2 0 4 15,0 1-1-15,1-3-5 0,-2 3 5 0,-1-1-3 16,4-1 12-16,-3-1-8 0,2 0-4 0,-1 0-22 16,2 0-7-16,-1-1 9 0,-2-1-1 0,-1 3 2 15,0-1 2-15,2 1 7 0,-2-1-6 0,-3 3 4 16,0-3 5-16,-2 1 1 0,-3-1-3 0,-7 2 3 15,1 0-1-15,-5 1 4 0,4-2-8 0,-7 1 8 16,-1 0 3-16,3-1-1 0,-3-1 4 0,2 3-9 16,3-1 8-16,-5 1-4 0,-3-1 6 0,-1 0-4 15,1 1 0-15,-2 0-1 0,-1-1 0 0,-1 1 5 16,-6 0-5-16,10-1 6 0,-6 0 0 0,-4 1-5 16,6-2 3-16,-6 2 3 0,0 0-5 0,0 0 1 15,9-1 0-15,-9 1 2 0,0 0-3 0,0 0 3 16,8 0-4-16,-8 0 1 0,0 0 0 0,0 0-5 15,4 3 2-15,-4-3 4 0,0 0-1 0,0 0-1 16,0 0 2-16,0 0 2 0,5 1-4 0,-5-1-2 16,5 1 2-16,-5-1 1 0,8 1 4 15,-8-1-6-15,10 1 7 0,-4-1 1 0,3 0-4 0,-4 1 0 16,4-1-1-16,0 0 0 0,2 0 0 0,-3 0 1 16,-3 0-3-16,-5 0 2 0,13 0 1 0,-9 0 1 15,1 1 1-15,-5-1-3 0,0 0 5 0,10 0-1 16,-10 0 0-16,0 0 1 0,4-1 1 0,-4 1-2 15,0 0 0-15,0 0-1 0,0 0-3 0,0 0 14 16,9 0 3-16,-9 0 4 0,0 0-2 16,0 0 3-16,0 0-3 0,3-3-3 0,-3 3-1 0,0 0 1 15,1-5-6-15,-1 5 7 0,0-6 2 0,3 2-3 16,-3 1-1-16,0 3-2 0,0-11-3 0,1 6 0 16,-1-5-1-16,0 0 2 0,1 0-3 0,-1-3 4 15,4-3-5-15,-3-3-6 0,4-8-27 0,-2 1-31 16,2-5-37-16,4-14-43 0,-5 12-41 0,1-14-140 15,0-7-345-15,-4-1 153 0</inkml:trace>
  <inkml:trace contextRef="#ctx0" brushRef="#br0" timeOffset="120984.9">30930 5213 36 0,'0'0'154'0,"0"0"-8"0,0 0-10 16,0 0-22-16,34 3-5 0,-12-5-6 0,11 1-5 16,2-1-7-16,2 1-9 0,2-2-1 0,-2 0 2 15,3 0-4-15,-2-2-4 0,-4 1 2 0,-1-2 2 0,-1 3-3 16,-5-3-5-16,-9 3 4 0,-1 0-2 0,-4-1-3 15,5 1-5-15,-8-2-4 0,1 3-4 0,0-1-3 16,-6 3-9-16,2-1-4 0,-2 0-6 0,0-1-5 16,-5 2-21-16,6-1-28 0,-3-2-31 0,-3 3-13 15,5-4-45-15,-5 4-23 0,5-2-21 0,-2 1-145 16,-3 1-322-16,6-5 142 0</inkml:trace>
  <inkml:trace contextRef="#ctx0" brushRef="#br0" timeOffset="121417.33">31873 5034 230 0,'0'-5'244'15,"0"5"-7"-15,1-8-17 0,-1 4-13 0,4 1-26 16,-3-4-18-16,3 4-19 0,0-2-11 0,2-1-16 16,2 0-12-16,1 0-7 0,4-1-9 0,-2 3-11 15,6-4-8-15,3 3-12 0,2 1-2 0,2 2-4 16,-4 2-1-16,1 2-12 0,1 0-8 0,-7 4-2 16,-1 2-9-16,0 2-2 0,-3 3 1 0,-6 0-5 15,-5 4-1-15,-8 9 0 0,-2-4 3 0,-12 4 2 16,-1 1-9-16,-16 9 1 0,-2 0 0 0,-4-4 0 15,4 0-1-15,8-12 2 0,2 3-3 0,2-4 4 16,4-2-5-16,9-6 5 0,1-1-1 0,3-3-5 16,4 0 7-16,1-3 8 0,2 0 9 0,-1 0 10 15,6-4 2-15,-5 3 2 0,5-3 0 0,0 0-5 16,0 0 0-16,19 0-2 0,-19 0-2 0,29-2-3 16,-8-2-6-16,-2-1 2 0,12 1-3 0,-3-1-6 15,4-2-30-15,0 0-35 0,0-2-44 0,1-1-36 16,3-1-38-16,11-6-51 0,-11 3-39 0,-3 1-161 15,1-1-449-15,-1 2 199 0</inkml:trace>
  <inkml:trace contextRef="#ctx0" brushRef="#br0" timeOffset="121709.51">32681 5105 108 0,'0'0'198'0,"0"0"-17"16,0 0-20-16,0 0-16 0,0 0-13 0,0 0-10 16,0 0-15-16,0 0-6 0,0 0-10 0,17 4-12 15,-5-3-6-15,-2-1-3 0,4-1-8 0,-14 1-6 16,0 0-4-16,54 1-4 0,-54-1-4 0,37-1-6 0,-37 1-5 15,32-3-2-15,-32 3-4 0,29-2-25 0,-29 2-32 16,23-2-33-16,-23 2-40 0,0 0-32 16,0 0-27-16,0 0-83 0,0 0-266 0,0 0 119 15</inkml:trace>
  <inkml:trace contextRef="#ctx0" brushRef="#br0" timeOffset="121905.99">32469 5255 143 0,'0'0'190'0,"0"0"-22"16,0 0-16-16,0 0-12 0,21-1-13 0,-8 0-11 0,1 0-16 15,5-1-14-15,2 2-4 0,8-1-5 0,-1 0-12 16,2 1-9-16,0 0 0 0,0-3-9 0,-30 3 1 16,62-1-11-16,-34 1-32 0,-28 0-20 15,37-1-38-15,-37 1-34 0,27-2-28 0,-27 2-26 0,0 0-73 16,30-9-233-16,-30 9 103 0</inkml:trace>
  <inkml:trace contextRef="#ctx0" brushRef="#br0" timeOffset="122797.55">33348 4874 48 0,'0'0'180'16,"0"0"-14"-16,0 0-17 0,0 0-9 0,0 0-18 15,0 0-12-15,0 0-13 0,0 0-9 0,0 0-9 16,0 0-17-16,0 0-8 0,0 0-4 0,0 0-4 16,0 0-2-16,0 0-7 0,-12 52 0 0,5-33-8 15,-4 5 4-15,-5 2-3 0,2 0-10 0,-2 2 0 16,6-1 3-16,-9-3-4 0,1 3 0 0,3-1-1 0,2-3-1 15,-2 1-6-15,4-7 4 0,1 0-4 0,-3-3 0 16,7 0 1-16,0-3 0 0,6-11-5 16,-11 17-1-16,11-17 5 0,-6 12-7 0,6-12 3 15,0 0 0-15,-8 12 4 0,8-12 10 0,0 0 4 16,0 0 2-16,0 0 2 0,0 0-3 0,0 0 0 16,-5 14 1-16,5-14-4 0,0 0 0 0,0 0 2 15,0 0-5-15,0 0 7 0,0 0-9 0,0 0 7 16,32 10-10-16,-32-10-2 0,0 0-2 0,31 1 4 15,-31-1-6-15,0 0 0 0,0 0-1 0,45-12 0 16,-45 12 0-16,26-10 1 0,-14 3-5 0,-12 7 3 0,29-19-2 16,-17 7-2-16,-1 4 1 0,-11 8 3 15,19-22 7-15,-11 12-1 0,-8 10 23 0,14-18 10 0,-14 18-6 16,10-18-3-16,-6 9-6 0,-4 9-2 16,0 0 6-16,8-18 3 0,-8 18-8 0,0 0-4 15,6-12-5-15,-6 12-2 0,0 0-7 0,0 0-2 0,0 0-4 16,0 0-1-16,0 0 0 0,0 0-4 0,0 0 4 15,0 0-2-15,0 0 6 0,-9 50-6 16,0-27 1-16,-3 1 0 0,1 1-1 0,1 0 0 16,2 2 3-16,-2-2-1 0,-1 1 0 0,3-1-1 0,-2 1 1 15,2-2-1-15,1 2 0 0,0-9 1 16,3-1-1-16,-3-1 2 0,3-3 7 0,4-12-3 16,-7 21-9-16,7-21 5 0,-2 13-11 0,2-13-12 0,0 0-8 15,0 0-10-15,-7 15-29 0,7-15-33 16,0 0-28-16,0 0-22 0,0 0-36 0,0 0-27 0,0 0-124 15,0 0-360-15,16-61 160 0</inkml:trace>
  <inkml:trace contextRef="#ctx0" brushRef="#br0" timeOffset="123254.45">32882 5136 41 0,'-19'31'102'0,"0"12"-9"16,1 6 4-16,2-1-15 0,3-2 7 15,3 0-7-15,2-11-7 0,3 12-10 0,5-11-14 16,4 0 11-16,3-1-3 0,1 0-13 0,4-5 3 0,5-1-4 15,3-5-2-15,5-1-4 0,3-1 7 0,0-8-5 16,4-2-7-16,4-5 4 0,1-2-8 0,3-2-2 16,-1-6 6-16,-1-3-1 0,2 0-1 15,-4-8-4-15,10-6-2 0,-1-1 4 0,-12-1 3 16,8-5 6-16,-1-5 1 0,-1-3-3 0,-2-5 2 16,-1-1 7-16,-4 2 2 0,-4-5-5 0,0-3 1 0,-3 0 0 15,-5-1-2-15,1-2 22 0,-5 1-6 0,-1-2-1 16,-6 1-3-16,-1 0 2 0,-5-3 0 0,-3 1-7 15,-4 0-7-15,-8 1-6 0,-1 4-6 16,-6 4-4-16,-7 1-5 0,-4 2-2 0,-3 6-3 16,2 13-2-16,-14-4-8 0,10 10-1 0,-15 2-2 0,10 8-8 15,-10 8-18-15,-1 10-14 0,0 6-17 16,3 8-20-16,0 5-24 0,2 5-19 0,7 7-27 0,-1 0-27 16,-1 3-140-16,4 2-337 0,3-4 150 15</inkml:trace>
  <inkml:trace contextRef="#ctx0" brushRef="#br0" timeOffset="131220.35">25517 12222 64 0,'-3'33'66'16,"0"1"-2"-16,2 0 4 0,0 1-7 0,1-2-9 0,-2 1 1 16,2 1-4-16,0 12-6 0,2-14 6 15,0-1-11-15,1 2 1 0,2 0-1 0,2-2-4 16,-3-2 2-16,3 1-10 0,0 0 1 0,2-2 7 0,-4 0-5 16,4 4-7-16,-4-4-1 0,-1 3-2 15,4 0 9-15,-6 2-4 0,-2 0 0 0,3 1 4 16,-2 1 2-16,-2 0 1 0,2-2 3 0,-1 0 6 0,0 1-9 15,-1-1-4-15,1-1 12 0,-3-2-14 0,3 0 1 16,-1-2 1-16,0 0 12 0,-2-1 0 0,3 0-4 16,-1-1 5-16,-3-2-5 0,4 1-7 0,-1-2 3 15,-2 2 3-15,3-7-3 0,-1 0-2 0,-3-1 1 16,3 2 1-16,-2 0-8 0,2-1 2 0,1 1 0 16,0-1-5-16,0 1 3 0,-1-2-1 0,-2-2-2 15,2-5-2-15,-2 0-5 0,2-2 1 0,1-1 1 16,0-2-5-16,0-2 1 0,-2 1 18 0,0 0 1 15,4-1 5-15,-2-4 0 0,-2 4-3 0,2-4-4 16,0 0 2-16,0 4-6 0,0-4-26 0,0 0-31 16,0 0-33-16,0 0-22 0,0 0-26 0,-14-6-29 15,9 2-155-15,1 2-322 0,0-5 143 0</inkml:trace>
  <inkml:trace contextRef="#ctx0" brushRef="#br0" timeOffset="132585.31">25551 11800 15 0,'0'0'71'0,"2"-4"-11"0,-2 4 2 0,0 0-8 15,0 0-9-15,17 5 1 0,-6-4 0 0,1 2-5 16,4 0-1-16,4-1 3 0,0 0-14 0,9 3 4 16,3-3 4-16,4-3 6 0,1 2-4 0,18-1 0 15,-3 0-6-15,1 0-8 0,2 0 6 0,1-1-5 16,0 0-3-16,-1 1-4 0,-1-2-2 0,2-3 3 15,-3 5-7-15,2-1 6 0,-3 0-6 0,-14 1-4 16,15-1-1-16,-12 1 4 0,9-3 0 0,2 1 2 16,-14 2-3-16,17 0-9 0,-4-1 0 0,-12 1 2 15,13-1-2-15,-2 1-2 0,-13-2 10 0,2 1-12 0,11-2 9 16,-10 3-2-16,-3-1 2 0,1 1 3 16,-2-2-17-16,0 2 25 0,-4-1-16 0,2 0 2 15,0 2-2-15,-5-2 0 0,-2-1 1 0,-5 2-3 0,-1-1-10 16,0 0 10-16,-2 0 6 0,-1 0-1 15,-7 0-2-15,3 1-3 0,-2-2-6 0,-2 1 11 16,2 0 3-16,-5-1-16 0,0 2 7 0,-1-1 2 16,-1 1 3-16,-5 0-7 0,10-1 6 0,-4 0 9 15,-1-1-6-15,1 2-6 0,3-2-4 0,-1 1 0 16,2-1 2-16,3 1-6 0,-1-3 8 0,1 3-3 0,5-2 2 16,1 2-2-16,-1-1-1 0,0 1 4 15,-4-1 3-15,5 2-5 0,-3-1-2 0,-2 1-3 0,-3 0 10 16,1 1-4-16,-5-1 2 0,0 0-2 0,-1 2 7 15,1-2-11-15,-7 0 9 0,8 0 1 0,-8 0 0 16,8-2-6-16,-8 2 1 0,0 0 4 0,0 0 3 16,7 0-7-16,-7 0 1 0,0 0 1 0,0 0-4 15,6 2 2-15,-6-2-7 0,0 0 14 0,0 0-11 16,0 0 6-16,0 0-1 0,0 0-2 0,0 0-3 16,6 1-5-16,-6-1 11 0,0 0-8 0,0 0 8 15,0 0-2-15,0 0 0 0,0 0-2 0,0 0 3 16,0 0 1-16,0 0-13 0,0 0 3 0,0 0 1 15,2 4 8-15,-2-4-4 0,2 6-4 0,-2-2 8 16,0 2-6-16,1 0 0 0,-1 4 4 0,0 2-2 16,3 1 2-16,-2 4-2 0,-1 1 2 0,4 1 2 15,-4 6-11-15,1 0 7 0,-1 2-6 0,0 0 5 16,-1 3 3-16,1-2-4 0,-4 1 6 0,0 0-5 16,3 1-1-16,-3 4 11 0,-5-2-2 0,4 1 0 0,0 1-12 15,1 0 14-15,-2-1 1 0,-2 1-1 16,2-2-3-16,3 1 6 0,-3-2-7 0,-1 2 4 15,4-1 9-15,-4-1 6 0,5-3-4 0,1 2 4 16,-2-2 0-16,4 1 9 0,-1-4-14 0,-1-1 3 0,-2 1 0 16,5 0-2-16,-4 2 0 0,2-8 6 15,-1 5 11-15,-3-3-3 0,3 5-2 0,-3-1 0 16,0 0 1-16,2 1-3 0,-2-6-3 0,1-1-3 16,1 6-4-16,-2 1-3 0,1-8 6 0,2 0-7 0,0 2 3 15,-2-2-1-15,2 2 0 0,0-1 7 0,-2-1 0 16,2 0-1-16,0 0-3 0,-1 0 3 0,-3-2 2 15,3 2-8-15,-1-2 8 0,1 0-2 0,-1-2 13 16,2 2-7-16,-2-5 4 0,2 2-8 0,-3 2 3 16,3-1-3-16,-2-3-1 0,-1 2-4 15,1-1-5-15,0-2 1 0,-1 2-1 0,3 0-1 0,-2-2-1 16,3 1 1-16,-1-4-4 0,0-1 6 0,-2 0-2 16,3-1-1-16,0-2 2 0,0 3-1 0,3-4 5 15,-2 3 5-15,-1-5 2 0,5 4-2 0,-2-1 0 16,-3-3 0-16,5 1-2 0,1 1 0 15,-6-2-2-15,5 1-2 0,-5-1 3 0,4 1-29 0,-4-1-36 16,0 0-30-16,0 0-28 0,0 0-32 0,0 0-15 16,-9-8-15-16,3 7-120 0,-3-2-308 0,-4 1 137 15</inkml:trace>
  <inkml:trace contextRef="#ctx0" brushRef="#br0" timeOffset="133342.03">25411 13679 70 0,'0'0'70'0,"23"-1"-7"0,-23 1 4 16,21-2-9-16,-10-1 2 0,7 1 2 0,0-2-6 15,4 2 3-15,7-3 1 0,3 0 3 0,5 1-11 16,14-1 2-16,2 0-7 0,3-1-5 0,0 1 12 16,3 1-14-16,-2 0 5 0,2 0-13 0,1 2-2 15,2-1 1-15,-2 1 1 0,1 0 0 0,-2 2 5 16,2-2-7-16,-3 2-1 0,1-1 5 0,-1-3-3 15,2 4-6-15,3 0-4 0,-3-2 0 0,1 2 0 0,-1-3 1 16,2 1-4-16,-2 2 0 0,-1-2 0 16,2 2-6-16,-5-5 2 0,3 4-2 0,-4-2-1 15,0 2-4-15,-3 1 4 0,-13 0-8 0,-5 0 6 16,2 0 1-16,-4 0-4 0,-9 1-3 0,-3 1 1 16,0-2-11-16,-4 0 18 0,-4 0-10 0,-2 0 3 0,-2 0-3 15,-3 0 1-15,1 0 1 0,-6 0 0 0,11 0 2 16,-11 0 10-16,7-2 2 0,-7 2 3 15,6 0-9-15,-6 0 1 0,0 0 10 0,0 0-2 16,0 0-7-16,8-1 1 0,-8 1-14 0,0 0-33 0,0 0-25 16,0-3-31-16,0 3-39 0,0 0-117 15,3-4-264-15,-3 4 117 0</inkml:trace>
  <inkml:trace contextRef="#ctx0" brushRef="#br0" timeOffset="134998.24">30403 15782 47 0,'0'0'49'0,"8"1"1"0,-3 0-6 0,-5-1-1 16,8 2 0-16,-8-2 6 0,10-2 3 0,-10 2-4 0,13-1 8 15,-7 1-13-15,-1-1 7 0,5 0-9 0,1 0 12 16,0-2-19-16,3 3-6 0,4-1 1 15,2-1-3-15,10 2 1 0,3 0 0 0,2 2-12 0,2-2 9 16,16 3-3-16,-3-1-3 0,9 0 16 0,-1-1-18 16,4 6-3-16,6-3-1 0,-2 1-2 15,24 6-3-15,-30-5 3 0,1 2-4 0,1-3-1 0,-1-1-5 16,-5 3 8-16,-5-3-5 0,-14 1 1 16,-1-2 8-16,0-2-11 0,-3 0-1 0,-5 0 3 15,-6-1 1-15,-2 0 14 0,-2-1 2 0,0 2 3 0,-4-1 8 16,-2 0-3-16,1-1 5 0,0 0-32 0,3 1 8 15,3-3-3-15,-1 2 6 0,4-1-3 0,6 2 2 16,-8-2-10-16,8 3 4 0,-6 0-1 16,6-1 13-16,0 2-12 0,-10-2 1 0,0 0 1 15,-3 1-2-15,1 1-4 0,-4-2 0 0,-2 1-3 16,1-1-2-16,-3 1 7 0,2-1 1 0,-4 0-3 0,0 1 3 16,-6-1 3-16,10 0 1 0,-10 0-4 0,9-1 14 15,-4 2-8-15,1-2-2 0,4 0 1 0,-5 0-7 16,8-1 10-16,-3 1-4 0,-1 1 3 15,0-2-6-15,-3 1 2 0,1 1 0 0,-2-1 7 16,-5 1-10-16,9-1 1 0,-9 1 0 0,9 1-1 16,-4-2 2-16,-5 1-1 0,0 0-1 0,9-2 1 15,-9 2-3-15,5 0-1 0,-5 0 4 0,11 0-8 16,-5 0 8-16,1 0-5 0,-7 0-1 0,20-2 4 0,-8 1-1 16,6 1 1-16,-4-2-6 0,6 2 5 15,-2-3-2-15,3 3-4 0,-4-1 5 0,-2 2-3 16,-5-3 9-16,3 3-9 0,0-1 0 0,-4 0 3 15,-3 0-3-15,2 0-4 0,-8 0 4 0,10 0-2 16,-5 0 5-16,-5 0 2 0,13-1-1 0,-8-1 0 16,0 4 0-16,-5-2-3 0,13-3 1 0,-4 3-2 15,-3-1 4-15,0 0-3 0,1-1 0 0,0 1-26 16,1-4-24-16,0 2-21 0,-3 1-40 0,-1-1-95 16,-2-3-224-16,1 1 101 0</inkml:trace>
  <inkml:trace contextRef="#ctx0" brushRef="#br0" timeOffset="136102.65">30261 13847 6 0,'-1'6'31'0,"1"2"6"0,-1 0-5 15,1 3-3-15,0 0 6 0,1 2 1 16,-1 2-3-16,0 2-5 0,0 2 0 0,-4 8 5 0,0-2-2 16,1 5 11-16,-4 0-6 0,1 4-7 0,-4 1 11 15,-1-2-5-15,-2 13 7 0,2-14 0 0,-2 12-16 16,3-10 7-16,0 10 3 0,2-9 3 0,-1 11-7 15,-2 2-4-15,3 0 4 0,0 3 13 0,-1 0-3 16,1 1 7-16,2 0-3 0,-3-1-1 0,-1 1 3 16,-1-2-3-16,2-3 6 0,-1-1-1 0,5-8-2 15,-3 9-3-15,3-13-3 0,-1 1-4 0,1 0 0 16,0 1 5-16,0-2 0 0,1 15-2 0,-1-13 3 16,1-3 9-16,-1 2-8 0,0-4-1 15,3 1-3-15,-3-5 0 0,1 2-3 0,-3-3-4 16,1-2-2-16,1-3 0 0,-3-3-2 0,4-2-2 15,-2 0-4-15,2-4 0 0,0 1-1 0,0-7-3 0,-1 4-1 16,4-4 5-16,1-1-5 0,0-3 3 0,0-2-3 16,-4 2-27-16,4-2-37 0,0 0-50 0,4-14-47 15,1 2-45-15,-4-5-112 0,3-8-323 16,4-1 144-16</inkml:trace>
  <inkml:trace contextRef="#ctx0" brushRef="#br0" timeOffset="137919.82">30622 13799 3 0,'31'-1'47'0,"-1"-1"-4"16,1 0 3-16,0 1-14 0,-1 0-4 0,-2-1 2 15,0 2-6-15,-1-1-2 0,1-2-5 0,0 2 5 16,-1 1-4-16,1-1 5 0,-1 0-4 0,4 1 1 16,-2 0-4-16,2-3-5 0,-2 2 0 0,1-2-1 15,3 2 1-15,-4 0 0 0,5-1-5 0,-1 2-1 16,-4-3-4-16,6 3 7 0,-3-1 2 0,-2 2-6 0,1-2 1 15,-2 4 2-15,1-5-2 0,-3 1-5 0,-4 1 5 16,-2 1-2-16,0 2 4 0,-1-1-4 16,-1-1 1-16,4-1-4 0,-5 0-2 0,3 1 2 15,-2 0-2-15,1-1 6 0,2 0-2 0,-3 2-4 0,9-2 5 16,-1 0-3-16,-4-2 0 0,5 2 1 0,0 0-4 16,-1-1 4-16,-6 1-3 0,7 1 4 0,-6-2-3 15,4 1-1-15,-5 0 3 0,-2 1-4 0,0-1 8 16,-6 0-8-16,-3 2 1 0,2-1 0 0,-6 0-1 15,2-1 3-15,-2 2-3 0,2-2 6 0,0 0-6 16,-2-2 7-16,-6 2-3 0,9 0 1 0,-9 0-3 16,11 0 1-16,-4-1 2 0,-2 0-4 15,1 1 4-15,4-2-2 0,-1 0 0 0,-2 2-1 0,2-1 4 16,2-1-9-16,-2 1 9 0,1-1-4 16,1 1-4-16,0 1 5 0,2 0-4 0,-3 1 2 0,-5-1-1 15,3 0 3-15,-2 0-1 0,2 3 2 0,-2-3-1 16,1 0-3-16,-7 0 4 0,12-1 1 0,-8 2-5 15,-4-1 6-15,8 0-1 0,-8 0-4 0,9-1 4 16,-9 1-7-16,9 0 10 0,-5-2-5 0,1 1-2 16,-5 1 4-16,10 0 0 0,-5-1-5 0,-5 1 1 15,13 0-1-15,-7 0 3 0,-6 0 1 0,13 0 0 16,-8 0 0-16,0 1-3 0,-5-1 1 0,13 0 0 16,-8 0 0-16,2-1 1 0,0 1-1 0,-2-1-6 15,3 1-2-15,-8 0 7 0,14-1 1 0,-9 1-4 16,-1-1 2-16,4 1 0 0,-8 0-2 0,11 0 2 15,-11 0 5-15,8-2-4 0,-8 2-3 0,9-3-2 16,-6 2 6-16,-3 1 0 0,8-3-2 0,-4 2-1 16,1-1-1-16,-5 2 6 0,9-1-2 0,-2 0 5 15,-1 1-13-15,2 0 9 0,-3-1 0 0,1 1-4 0,1 0 5 16,-7 0 1-16,12 0-4 0,-12 0 2 16,7 0-7-16,-1 0 5 0,-6 0 2 0,0 0-3 15,10 0 1-15,-10 0 1 0,0 0-2 0,0 0 1 16,5-1-1-16,-5 1 7 0,0 0-5 0,0 0 4 15,0 0-3-15,0 0-4 0,0 0 2 0,6 1 2 0,-6-1-3 16,0 0 2-16,0 0 0 0,0 0 1 16,0 0-3-16,0 0 0 0,0 0 5 0,0 0-3 15,0 0-3-15,0 0 1 0,0 0 2 0,0 0-3 16,0 0 1-16,0 0-1 0,0 0 1 0,0 0 1 16,0 0-5-16,2 2 13 0,-2-2-6 0,0 0-4 0,0 5 8 15,0-5-5-15,0 6-7 0,0-2 8 0,0-1-3 16,0 3 6-16,0 0-6 0,1 5 16 15,-2-2-1-15,1 1-1 0,1 2 9 0,-1-1-3 16,0 1 3-16,0 5-11 0,-1 0-2 0,1-1-3 0,0-1 9 16,-2 0-7-16,0 3 2 0,-2 8-2 15,1 1 2-15,-2 2-2 0,2 4 10 0,-3 1 0 0,1 1 22 16,-4 12-1-16,-3 0 6 0,3-1 0 16,3-10 10-16,-6 10-4 0,5 2-10 0,-1-3 0 15,3 1 5-15,1-10-7 0,-1 10-7 0,4 1 13 0,-2 1-8 16,-1-11 1-16,3 10-1 0,-2-12-1 0,1 10 0 15,-1-9 1-15,2-1 0 0,1 0 2 16,-1-1 1-16,-3 1 6 0,4-3-7 0,0 0 2 16,0-3 0-16,-3-1-5 0,-2-1-2 0,5 2-1 15,-2 0-2-15,-1-3 7 0,-1-1-9 0,-1 1 6 0,1-6-4 16,3-1 2-16,-3 9 7 0,0-9 2 0,3-1-3 16,-3 1-2-16,-1-1-2 0,5 1-2 0,-4-1-1 15,3 0-1-15,-3-1 1 0,2-1-4 16,0-3-2-16,1 0-34 0,-3-1 9 0,0 1 5 15,6-2 5-15,-7 0-6 0,3 0 4 0,4 0-1 16,-5 0 2-16,1-1 1 0,2 4 6 0,-2-2-8 0,-2-2-4 16,4 4 6-16,-2-1-1 0,1 3 2 0,-1-2 2 15,2-2-3-15,-2 0 0 0,4-1 1 16,-6 0-5-16,2-2 3 0,-1 0-3 0,-2-1 6 0,3-2 1 16,2 2-5-16,0-4 1 0,0 0 1 15,0 3 2-15,0-4 3 0,0-3 1 0,-4 1-11 16,4-1-57-16,0 0-61 0,0 0-41 0,-3-15-193 15,-1 4-376-15,2-4 167 0</inkml:trace>
  <inkml:trace contextRef="#ctx0" brushRef="#br0" timeOffset="140413.92">492 8982 22 0,'0'0'26'0,"0"0"-8"0,0 0 2 0,0 0-6 16,0 0-1-16,0 0 2 0,0 0-3 0,0 0 0 16,5 36-1-16,-5-36 3 0,7 22-9 0,2-8 1 15,-2 4 3-15,3 7-2 0,1 6-1 16,0 2 0-16,1 12 4 0,5 0-3 0,1 4 1 0,0 3 4 16,-3 1 5-16,-3 6 2 0,2-3 23 0,-2 3-2 15,0-1-8-15,2 22-1 0,-4-25-6 0,4 26 2 16,2 2 2-16,0-5 1 0,-3-23-7 0,9 24-4 15,-7-24 2-15,-2 2-6 0,5-1 3 0,-2 0-6 16,0 1 2-16,4 22-5 0,-7-26 3 16,1 5 10-16,-1 1 17 0,-2 0 7 0,1-3-2 0,-2-2 3 15,-1-1-1-15,0 0 4 0,-3-3-14 0,1-5 1 16,-2-10-6-16,0-3-2 0,-1-2-5 0,-1 0 0 16,0-4 5-16,1 1-5 0,1-9-6 0,-5 0 1 15,4-2-5-15,-4-4 0 0,1 0 2 0,1-3 0 16,0 1-1-16,-2-4 8 0,0-1 25 0,0 0 15 15,1 0 7-15,-1-2 4 0,3-1 0 0,-3 2 3 16,0-4-7-16,2 6-9 0,-2-6-4 0,3 5-9 16,-3-5 1-16,1 2-8 0,-1-2-4 0,0 0-1 15,0 0-7-15,0 3-1 0,0-3-6 0,0 0 1 16,0 0-7-16,0 0 3 0,0 0 0 0,0 0-3 16,0 0-2-16,0 0 0 0,0 0 0 0,0 0-2 15,0 0 2-15,0 0-22 0,0 0-34 0,0 0-60 16,0 0-65-16,0 0-180 0,-14-5-375 0,5 2 167 15</inkml:trace>
  <inkml:trace contextRef="#ctx0" brushRef="#br0" timeOffset="144613.17">26652 16848 4 0,'0'0'201'0,"0"0"-8"16,-1 5-6-16,1-5-3 0,0 0 14 0,0 0-11 16,0 0-4-16,0 0-8 0,0 0-15 0,-9-11-12 15,5 6 3-15,0 2-8 0,-1-5-13 0,-1 2-6 16,0-1-10-16,-1 0-8 0,1 0-3 0,-1-1-8 15,-2 1-4-15,4 3-3 0,-2-2-12 0,-2 2-6 16,1 0-8-16,3 3-8 0,-2-3-6 0,0 4-4 16,-2-2-8-16,3 1-4 0,6 1-7 0,-19 4-1 15,11 0-3-15,-4 0-3 0,6 3 1 0,-3 0-8 16,0 2 3-16,0 2-6 0,0 3 2 0,-1-1 2 16,0 3-7-16,4 1 8 0,-1 0-5 0,-3 8 1 15,3-1-4-15,-2 0 4 0,-2 3-1 0,0-2-4 16,4 0 1-16,3-6-10 0,4 0 9 0,-3 0-1 15,2-1 4-15,4 2 6 0,4-5-10 0,0 0 6 16,-1-4-6-16,2-1 2 0,1 3 1 0,2-5-3 16,-2-2 5-16,5-5 2 0,-1 0 1 0,2-3-3 15,6-2 1-15,-6-4-1 0,5 0 0 0,4-5-6 16,-7 0 4-16,6-4 3 0,-1-6-1 0,-1 0-6 16,0-2 2-16,-3 0-1 0,5-2 0 0,-5-3 4 15,-1-2-1-15,-1 1-5 0,0-13 4 0,-6 9-7 16,0-13-1-16,-2 0 5 0,-4-3-2 0,-2 1-15 15,-4-5 13-15,0 1 2 0,-1 1-3 0,-1 2 1 16,-3 3 2-16,1 3 0 0,-2 16 1 0,1-4-4 16,1 7-3-16,3 8 8 0,-1 3-1 0,0 4-1 15,-1 2-4-15,1 5-3 0,3-1-2 0,-2 2-8 16,3 3 8-16,0 0 1 0,-9 11 2 0,7 0 2 16,-5 6-1-16,2 8-7 0,0 5 6 0,4 5 5 15,2 12-5-15,-1 0 1 0,0 3 4 0,3 0 4 16,2 3-1-16,-4-1-4 0,3-3 2 0,1 2-2 15,0-3 4-15,-1-12-4 0,2-2 3 0,1 0 6 16,2-3-1-16,-4-2-1 0,1-3 1 0,3-3-6 16,-1-6-9-16,1-4-27 0,2-4-33 0,1-5-31 15,4 0-41-15,4-6-33 0,10-3-41 0,-2-3-32 16,-1-4-202-16,1 1-485 0,2-1 215 0</inkml:trace>
  <inkml:trace contextRef="#ctx0" brushRef="#br0" timeOffset="145228.43">27193 16800 30 0,'0'0'219'0,"-4"20"-3"0,4-7-6 16,1 6-11-16,1 7-6 0,-1 7-9 0,-2 0-1 15,3 16-7-15,1-3-13 0,1 2-6 0,-2 1-15 16,2-2 1-16,-5 0-8 0,7 1-9 0,-5-3-8 16,-2-11-9-16,5 0 3 0,-4-3-10 0,4-1-13 15,-2-11-10-15,0-2-5 0,-4-5-4 0,0-3-2 16,2-1 13-16,0-1 14 0,1-1 5 0,2-3 7 16,-3-3-11-16,0 0-2 0,0 0-13 0,-3-26-8 15,0 1-1-15,3-8-9 0,-2-17-9 16,0 1 0-16,2-5-9 0,4-2-5 0,-1-1 3 0,1 0-31 15,0 0 19-15,2 4-2 0,2 4-6 0,-1 1-2 16,-2 13 2-16,-1 2-5 0,4 1-2 0,2 3-7 16,-3 4-3-16,0 6 2 0,-2 2-7 0,4 3-4 15,0 1 1-15,0 3-10 0,-1 3 4 16,2 0-13-16,-5 3 5 0,3 2-11 0,-3 0 12 16,-5 2-13-16,15 5 2 0,-8 3-1 0,-3 1 6 15,-1 3-1-15,-1 5 3 0,-1 1 2 0,-2 1 5 16,-4 0 0-16,-1 1-4 0,-1-1 11 0,-3-1 2 15,3-3-8-15,-4 4 5 0,0-4-3 0,-4 1 3 16,2-4 3-16,2-1-2 0,-1-4-3 0,-2-2-15 16,1-1-37-16,3 0-37 0,-1-4-48 0,11 0-43 15,-13-5-37-15,13 5-53 0,0-15-258 0,-3 5-581 16,6-2 256-16</inkml:trace>
  <inkml:trace contextRef="#ctx0" brushRef="#br0" timeOffset="145647.57">27989 16139 44 0,'0'0'184'0,"0"0"-15"0,0 0-17 0,0 0-12 15,0 0-16-15,-27 8-9 0,18-4-13 0,-5 4-6 16,1 1-16-16,-2 2-8 0,0-1-2 0,0 2-8 16,-1 2-14-16,0-2 3 0,3 3-2 0,-1-4-7 15,2 1 0-15,6 0-8 0,-1 1-6 0,-1 2-3 16,5-1 9-16,-1-1 5 0,0 4 7 0,2 2 3 16,0 7 8-16,1 1 1 0,1 1 0 15,-1 3 7-15,-2 2 7 0,3 14 7 0,-1-12 6 16,-2 1 0-16,6 10-10 0,-2 1 18 0,-1-12-5 0,0 12-1 15,4-1 7-15,-1-11-5 0,-1-2 7 0,6 15-5 16,-4-14-3-16,2 1-8 0,3-5-8 0,-1 0-41 16,-1-1 2-16,1-3-6 0,2-4 1 0,-2-4 3 15,0-2-4-15,-1-5-3 0,2-3 3 16,-1 2 4-16,5-4-8 0,-2-4-15 0,3 0-22 16,4-4-41-16,0-2-38 0,-8 0-37 0,3-3-54 0,5-5-46 15,4-6-44-15,-7 5-180 0,7-4-490 0,-3-1 217 16</inkml:trace>
  <inkml:trace contextRef="#ctx0" brushRef="#br0" timeOffset="149945.28">28213 16649 62 0,'0'0'133'0,"0"0"-7"0,0 0 3 0,0 0-8 15,1-5-2-15,-1 5-2 0,0 0-1 0,0 0-3 16,0 0-6-16,0 0-6 0,0 0-5 16,0 0-3-16,0 0-9 0,0 0-5 0,0 0-5 15,0 0-5-15,0 0-8 0,0 0-4 0,0 0-4 16,0 0-7-16,0 0-8 0,0 0-5 0,0 0-9 16,0 0 3-16,0 0-1 0,0 0 0 0,0 0-5 15,4 12-2-15,-3-8 1 0,-1 1-3 0,3 0 0 16,-1 2 1-16,1 1-2 0,-2 2 5 0,0-1 3 15,2 3 1-15,-4 5 8 0,2 0 2 0,-1-1 1 16,1 4 4-16,-2-4-6 0,0 2 1 0,-1-1 0 16,2 0 0-16,-1 0-5 0,-3 2-3 0,2-4-3 15,2-2 1-15,0-5-3 0,-3 3-1 0,3-5-5 16,-1 2 3-16,0-4 1 0,1 0 10 0,0 0 9 16,0-4 7-16,0 5 0 0,0-5 13 0,-2 4-3 15,2-4-2-15,0 0-5 0,0 0-5 0,0 0-7 16,0 0-2-16,0 0-4 0,-2-21-5 0,2 17 1 15,1-6-2-15,-2-1-3 0,1 3-4 0,0-3 0 16,0-1 2-16,2-5-7 0,1 2 1 0,1-3-4 16,1 1-2-16,-3 0 5 0,3-1-3 0,-1 1 8 15,1 6-14-15,1-4-2 0,-1-2 4 0,0 6-3 16,-2-1-3-16,4 3 2 0,-2-2 2 0,0 1-2 16,2 0 0-16,0 5-4 0,0-4 2 15,-4 5-2-15,3-1 0 0,1-2 1 0,1 4 1 16,0-3-1-16,-1 4 3 0,-2-2-4 0,8 1-1 0,-4 0 2 15,-2 3-2-15,5 0 0 0,-12 0-2 0,14 0 4 16,-5 0-3-16,3 4-1 0,-6-1-1 0,1 2-1 16,0 1 6-16,1 4-4 0,-3-1 0 15,0 7-1-15,-4-4 4 0,2 3 0 0,-2 2-2 16,-1-1 3-16,-1 2-2 0,1-2 1 0,-1 0-1 16,-1-6 0-16,1 8 0 0,0-8 4 0,0 1-1 15,-1 0-3-15,1-2 2 0,0-2-1 0,-2 0 1 16,3-1 2-16,-1 0-25 0,-1-2-20 0,2-4-32 15,-1 5-23-15,1-5-32 0,0 0-30 0,0 0-27 16,-2 4-41-16,2-4-17 0,0 0-141 0,0 0-418 16,0-21 184-16</inkml:trace>
  <inkml:trace contextRef="#ctx0" brushRef="#br0" timeOffset="150499.89">28532 16168 105 0,'0'-7'176'0,"0"7"-17"0,8-7-17 0,-8 7-15 16,11-2-13-16,-11 2-11 0,18 1-13 0,-5-2-5 16,-3 0-6-16,8-2-9 0,1-1-5 0,2-1-4 15,6-3-12-15,-1 0-3 0,-5 5-4 0,6-5-4 16,-7 5-4-16,4-6-12 0,-6 4 3 0,-5 3 4 16,0 0-4-16,-3-1-2 0,-1 2 1 0,-9 1-6 15,17-1-3-15,-17 1 1 0,0 0-1 0,14 1-2 16,-14-1-2-16,8 4 1 0,-6 0 2 0,1 3-3 15,-1 1-1-15,2 4 5 0,-4 5-3 0,1 3 2 16,-5 0 11-16,4 7 3 0,3 2 6 0,-4 2 5 16,3 3 16-16,-2 0-5 0,4 13 3 0,1 0-3 15,-2 1 0-15,4 0 10 0,0 1 1 0,-3 1-3 16,5-3-5-16,1-2-2 0,-1-10-5 0,-2 1-2 16,4 11-1-16,-4-12-7 0,2-3-2 0,0 2-1 15,-4-8-4-15,0 1 0 0,-1-9 0 0,1-2-7 16,-1-4 3-16,-4-2 4 0,0-2 9 15,1-2 15-15,-1 0 12 0,3 0-6 0,-3-6-3 16,-4 7 4-16,0-4-9 0,-2-1-7 0,-2 0-5 0,-1 1 1 16,-6-2-7-16,2-1-7 0,-5 3-25 0,6-2-22 15,-1-1-29-15,-1 0-27 0,1 0-24 0,3 1-22 16,1-3-39-16,1-1-37 0,2 1-42 0,-2-8-187 16,2-1-464-16,3-1 206 0</inkml:trace>
  <inkml:trace contextRef="#ctx0" brushRef="#br0" timeOffset="151079.43">29539 16151 50 0,'0'0'124'0,"-14"-1"-6"0,14 1-12 0,0 0-15 15,-19 3-6-15,19-3-6 0,-17 5 4 0,11-4-9 16,-3 3-5-16,9-4-4 0,-13 3-13 15,4 0 7-15,9-3-16 0,-10 3-2 0,10-3-8 16,-8 5 5-16,8-5 6 0,-5 5-7 0,5-5 0 0,0 0-5 16,-5 6 3-16,5-6-8 0,-3 5 1 0,3-5-12 15,0 0 7-15,3 7 2 0,-3-2 4 16,0-5 2-16,-2 8 4 0,2-2-6 0,-1 2 13 16,-1 2 1-16,0 4 10 0,0 2-1 0,-2 1 0 15,-1 11-1-15,1-3 17 0,1 5-1 0,-2 1 1 16,0-1-6-16,1 4 14 0,0-2-11 0,0 2 4 15,1 0-1-15,1 2 3 0,3 10 5 0,-2-12-8 16,1-1-1-16,0 1 2 0,-2 13-3 0,0-12-1 16,2-2-4-16,0 2-1 0,-4-4-4 0,3-1 2 15,5 0-9-15,-8-3-3 0,4-3-1 0,4-6-3 16,-3-1-3-16,1-2 3 0,1-3-5 0,0-2 2 16,-1-3 1-16,1-1-1 0,-1-1 15 0,1 1-6 15,1-2-6-15,0 0-2 0,2-1 1 0,0-1-5 16,1 0-3-16,-1-3-7 0,4 1-1 0,-1-2 3 15,0 1-20-15,4-2-35 0,-3-2-41 0,-1 2-46 16,5-3-58-16,-5 1-36 0,4-2-58 0,-3-2-45 16,0-2-160-16,6-1-510 0,-3-2 226 0</inkml:trace>
  <inkml:trace contextRef="#ctx0" brushRef="#br0" timeOffset="151879.99">29898 16459 114 0,'0'0'178'0,"0"0"-9"0,0 0-15 0,0 0-13 16,-4-3-16-16,4 3-11 0,0 0-13 0,0 0-18 16,0 0 4-16,0 0-10 0,-16 12 3 0,12-11-7 15,-4 6-1-15,3 0-3 0,-5-1-1 0,1 4-9 16,1-2-2-16,0 1-9 0,0-1-6 0,1 3-3 16,0 0-4-16,0-2-10 0,2 1 4 0,2-1-2 15,-1-2-2-15,2 0-5 0,0-1 3 0,2-1 2 16,0-5-3-16,2 9-2 0,1-4 0 15,2-3-2-15,-5-2 3 0,10 4-5 0,-3-3 1 0,0 1-7 16,-7-2 1-16,16 1-1 0,-6 1 0 16,-2 2-4-16,-1-2-1 0,2-1-2 0,-4 4 2 0,4-1-1 15,0 5 0-15,1-3 0 0,-1 4-1 0,-1-1-3 16,5 2 0-16,-3 2 1 0,-1 1-5 16,2-1 2-16,-3 0 3 0,-4-2-3 0,0-2 2 0,0 2 0 15,-2-4 2-15,2 0 1 0,-4-3 10 0,1 5 11 16,-6-4 4-16,3 1 9 0,-1 1-1 15,-1-3 1-15,-1 1 2 0,0 0 4 0,-3-3 3 16,8-2-4-16,-11 6 1 0,3-6-8 0,3 3-1 16,5-3-6-16,-13 1-1 0,8 2-4 0,5-3-3 0,-9 4 4 15,1-3-27-15,8-1-24 0,-10 3-34 16,5-1-23-16,5-2-38 0,-9 4-32 0,5-3-33 16,4-1-31-16,0 0-131 0,-12 3-377 0,12-3 167 15</inkml:trace>
  <inkml:trace contextRef="#ctx0" brushRef="#br0" timeOffset="152576.41">30279 16543 109 0,'2'-5'220'0,"-2"5"-17"16,2-3-21-16,-2 3-21 0,0 0-15 0,0 0-15 15,1-5-12-15,-1 5-16 0,0 0-12 0,0 0-5 16,0 0-13-16,2 13-1 0,-2-3-9 0,-2-1-5 15,1 3-6-15,-1 1-9 0,2 2-1 0,-4 2-3 16,0 1-2-16,1 0-7 0,3-3-2 0,-4 2-4 16,4-5-2-16,0 0-2 0,0 0 6 0,0-3-6 15,0 0 1-15,4-3-4 0,-2-1 2 0,3 0 1 16,-1-3-5-16,-4-2 2 0,12 2-1 0,-12-2-4 16,13-5 2-16,-6-1-6 0,3-3 1 15,-3 0 1-15,2-1-6 0,0-4 1 0,4-1 4 16,-4 0-1-16,-1 0-1 0,-1 4-3 0,-3-1-1 15,0 2 3-15,0-1-2 0,-2 0 0 0,1 2 2 16,1 1-5-16,-3 3 1 0,2-3 13 0,-3 3 9 16,1 1 3-16,-1 4-3 0,0-7-4 0,0 7-1 15,4-3-5-15,-4 3 1 0,0 0-3 0,0 0-3 16,0 0-2-16,-2 18 1 0,-1-7 3 0,0 0-5 16,1 8 4-16,-1-3-5 0,0 0-1 0,2 2 1 15,-1-2-1-15,-1 1 3 0,4 0 2 0,-2-7-7 16,2 2 5-16,1-1-3 0,1 0-24 0,3-4-20 15,0-1-25-15,1-1-25 0,1-5-38 0,-8 0-32 16,22-5-26-16,-12 2-151 0,-2-3-365 16,1-1 162-16</inkml:trace>
  <inkml:trace contextRef="#ctx0" brushRef="#br0" timeOffset="153273.5">30609 16584 25 0,'0'0'166'15,"0"0"-8"-15,4-5-18 0,-4 5-9 0,0 0-4 16,0 0-12-16,4-3-14 0,-4 3-6 0,0 0-5 16,0 0-5-16,0 0 0 0,0 0 7 0,1 17-5 15,-1-11 1-15,-3 3-14 0,1 2 4 0,-1 1 0 16,3-2-2-16,-2 4-6 0,-1-2-1 0,2 5-3 15,-2 0-6-15,2 1-3 0,0-1-3 0,-3-3-4 16,0-3-2-16,4 0-6 0,-1 0 0 0,-2-4 0 16,3 1 1-16,-1-1 17 0,0-4 4 0,1 2 17 15,0-5 9-15,0 0-12 0,-3 5-4 0,3-5-5 16,0 0 0-16,0 0-14 0,0 0-3 0,0-17-4 16,0 7-8-16,4 2-1 0,1-3 2 0,-1 0-12 15,2 0 0-15,2-2-4 0,0-2-3 16,-1 4-2-16,3-2-3 0,2 0-4 0,-2 1-1 15,6-2-3-15,-2 2 4 0,-2 1-6 0,3 1 1 16,-3 2-5-16,-3 1 1 0,-2 2 0 0,0 1 0 16,0 1 1-16,-1 0-5 0,-6 3 3 0,13-2-7 15,-8 2 2-15,-5 0-1 0,0 0-3 0,14 7 2 0,-13-2-1 16,3 3 3-16,-4 0-3 0,4 3 1 0,-4 0 4 16,-1 0-3-16,-2 1 0 0,2-2-1 0,-2 0 2 15,2 1 3-15,-2 0-5 0,3-4 5 16,-2-1 0-16,2 0-4 0,-3 0 3 0,3-6 3 15,-5 6-3-15,5-1 8 0,0-5-7 0,4 5 6 16,-4-5 13-16,0 0-9 0,0 0 4 0,0 0 2 16,0 0-6-16,0 0 3 0,0 0-6 0,5-23 1 15,0 12 0-15,4-6-2 0,3 1 2 0,3-8-4 16,0 2 1-16,-4 4-2 0,3 3 1 0,0 0 1 16,-4 3-4-16,-1 3 1 0,0 0-6 0,-1 3 0 15,-3 1 4-15,1 1-4 0,0 2 0 0,-1 0 0 16,-5 2-3-16,0 0-3 0,13 3 1 0,-13-3 8 15,6 8-6-15,-4-3 4 0,-1 2-4 0,-1 3 5 16,0 3-3-16,-1-1-2 0,-3 4 3 0,2-5-2 16,0 7 5-16,-3-1-2 0,1 0 0 0,-1-1 4 15,1-1 0-15,-4 0-1 0,2 1-2 0,3-4-17 16,0-1-32-16,0 0-31 0,3-2-27 0,-2-4-28 16,4 0-17-16,-2-5-19 0,2 6-35 0,-2-6-7 15,0 0-16-15,0 0-156 0,16-8-417 16,-16 8 185-16</inkml:trace>
  <inkml:trace contextRef="#ctx0" brushRef="#br0" timeOffset="154072.76">30916 16099 78 0,'0'0'107'0,"0"0"11"15,13 16-10-15,-13-16 14 0,17 2-13 0,-8-1-1 16,5-1 0-16,4 0-15 0,1-2-8 0,4 1-6 15,4-1-6-15,1-1-5 0,1 1-2 0,-1-3-11 16,2 1-2-16,1 0-1 0,-3 0-4 0,-6 1 2 16,-4 0 0-16,0 2-3 0,-6-2-1 0,0 2-5 15,-4 0 1-15,-8 1-3 0,12-2 2 0,-12 2-2 16,10-2-5-16,-10 2-7 0,0 0-3 0,11-1-2 16,-11 1-7-16,0 0 3 0,0 0 0 0,0 0-5 15,11 5-3-15,-11-5-3 0,5 5 6 16,-3 1-4-16,-2-6-1 0,5 7 5 0,-3-1-9 15,2-1 3-15,-4 5-3 0,0 2 1 0,0 4 12 0,0 3 2 16,0 2 1-16,-2 6 3 0,0 4 10 0,-2 2 10 16,1 4-5-16,-2 10 6 0,1-2 0 0,4 1 5 15,-1 2 0-15,1-14-1 0,0 2 5 16,3 12-4-16,-3-14 7 0,2 12 10 0,-4-14-12 16,4 1 9-16,-2-1-9 0,5 1 3 0,-7-2-4 15,4-2-8-15,-2 1 3 0,1-5-3 0,0-5-4 16,0 0 5-16,1-4-6 0,0 4 3 0,0-8-7 15,0 1 8-15,-2-2-7 0,0-2-6 0,1-1 28 16,-1-1-16-16,2-1 7 0,0-3-2 0,-2-3-8 16,0 7 2-16,2-5-2 0,-2 2-7 0,0-4-1 15,2 4-4-15,-2-4 5 0,0 3-12 0,0-3-2 16,0 3 0-16,0-3-16 0,0 0 12 0,0 0-6 16,0 0-6-16,-2 5 11 0,2-5 5 0,0 0 1 15,-4 3-4-15,4-3-2 0,-11 4-1 0,1-1-8 16,-5 4 8-16,-5-2 1 0,-9 4-6 0,-1-1 1 15,-5 0-39-15,-4 0-42 0,-16 4-55 0,-2 3-55 16,2 0-78-16,-1 2-337 0,-5-7-645 0,2-5 287 16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29T16:45:27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8732 1309 72 0,'-6'3'79'0,"-1"0"-5"0,0 6-15 0,-2-2 0 0,-1 1-13 16,-2 3 13-16,-2 1-15 0,1 5 7 0,4 0-9 16,-2-1-4-16,-5 6 0 0,1 1-5 0,1 2 7 15,-5 2-7-15,5 1-12 0,-2 0 15 16,2-2-1-16,2 4-13 0,0-1 2 0,0 1 0 15,1 0-4-15,2 0-7 0,4-2 8 0,1-9 1 16,4 8-7-16,-1-10-5 0,1 1-1 0,1 0 0 16,2-1 4-16,2-1-2 0,-1 0 1 0,1-1-9 15,4 0 1-15,0 0 9 0,0 0-2 0,2-3-9 16,2 5 1-16,0-5 0 0,1 3 4 0,-1 1-6 16,7 3 9-16,-6-5-5 0,5 4 0 0,-6-2 1 15,1-2-11-15,4 8 13 0,0-3-5 0,-4 3 8 16,0-7-1-16,-1 6-11 0,-2-4 8 0,5 5-6 15,-6-4 7-15,-1-2-10 0,1-1 7 0,-2 2-4 16,2-2-1-16,0 0 7 0,-5 0-4 0,4 1-5 16,-3-3 13-16,2 4-10 0,0 0 5 0,-2-1-7 15,2 0 6-15,-3 0 3 0,0 0-10 0,0 0 12 16,2 2 3-16,-2-1-1 0,-3 1-6 0,2 0 4 16,-1 3 4-16,2-2-6 0,-4 0 0 15,3-2 1-15,-4 1 1 0,4 0 1 0,-3-1 2 16,-1 0-11-16,0-4 7 0,3-2-6 0,-3 1-2 0,0 0 12 15,0 4 12-15,-3 0-1 0,1 1 2 0,-1-2-9 16,2 1 3-16,-2 1-3 0,2-5-5 0,1 3 5 16,-4 3-7-16,4 2-6 0,0-5 4 0,0 3 10 15,-1-1-8-15,1 2 0 0,-3 5-4 0,3-6 6 16,0 0-3-16,0 0-12 0,3-1 9 16,-2 1-1-16,-1-1 2 0,0-5 0 0,5 3 1 15,-2-5-5-15,1 0 3 0,-2-2-1 0,6 2 3 16,-3-1 4-16,0-2-7 0,1-1-4 0,2 1 3 15,3-3 0-15,0 4 2 0,4-5 0 0,-2 1-6 16,7-1 2-16,-2-3 2 0,3 3-3 0,8-2 1 0,-1-1 3 16,0-1 0-16,2 1-3 0,0-3 5 0,2 1-5 15,-2-2-1-15,0 2 2 0,2-1-4 16,0-5 3-16,0 6 4 0,-1-3-1 0,-1-1-5 16,1 3 3-16,1-1-2 0,-4-2-1 0,-6 1 3 15,7-1-3-15,0 0-3 0,-4 0 5 0,-3 2-1 16,7-4 2-16,-11 3-6 0,4 0 0 0,-3-3 2 15,1 2-1-15,-3-1-3 0,1 2 3 0,1 0-2 16,1 1 3-16,1-3 4 0,-1 1-2 0,-1 1 1 16,8-5-5-16,-6 4 4 0,7-3 0 0,1 3-2 15,-7 1-2-15,10-4 7 0,-4 1-1 16,4-1-1-16,0 2-1 0,0-3-1 0,1 0-2 0,0 4 1 16,2-5 4-16,0 0-2 0,-1 0-4 0,-2 1 0 15,0-2 5-15,0 1-3 0,1 0 1 0,-5 1-2 16,2-2 4-16,-3 0-2 0,-1 1 3 0,-5 2-4 15,-3 2 1-15,2-4-2 0,-1 2 3 16,-3 0-2-16,-1-1 7 0,-5 3 10 0,-1 0 4 0,1 0-1 16,-1 0-1-16,-1-2-4 0,0 1 9 15,-3 1 4-15,1-1-1 0,-1-3-2 0,-1 3 2 16,1-4-10-16,-1 1 1 0,1-1-2 0,0-5-1 16,0 2 4-16,0-5-3 0,-1 2 0 0,3-7-2 15,-6-4-2-15,4 2 2 0,-4-4 0 0,-1 3 3 0,0-2-6 16,0 0 2-16,-1 0-4 0,-4-2 2 0,4-2 0 15,-3-1-5-15,0-1 0 0,-5-14 2 16,5 16-2-16,-6-13-1 0,1 1-2 0,0-3-4 16,-5 2 3-16,1 0-3 0,2 1-1 0,1 11 0 15,-1-10 1-15,4 11-5 0,-1 2 2 0,0-1 0 16,2 3 2-16,-1 0-4 0,1 1 4 0,-1-1 0 16,-1 3 0-16,0 1-4 0,3 1 7 0,-1 0-3 15,1 6 1-15,-2-9-5 0,-2 1 4 0,0 1-5 16,4 6 0-16,-3-4 5 0,3 5 1 0,-4-5-4 15,-1 0 5-15,5 6-7 0,-1-1 4 0,0 2-4 16,3 5 5-16,-4 0 0 0,4 2 2 0,-1-1-2 16,1 3 0-16,-1 1-3 0,2-2 4 0,-1 4-2 15,0-3-1-15,0 5 6 0,0-1 2 0,3 4 0 16,-4-11 4-16,2 9 1 0,-1-2-2 16,2-2-3-16,-2 0 3 0,1 3-5 0,-1-1 1 0,2-1 7 15,0 2-1-15,1 3 2 0,-3-5-6 0,3 5-1 16,-2-5 0-16,2 5 0 0,0 0-7 0,0 0-22 15,-4-6-30-15,4 6-19 0,0 0-36 0,0 0-40 16,-4-5-142-16,-1 3-315 0,5 2 140 0</inkml:trace>
  <inkml:trace contextRef="#ctx0" brushRef="#br0" timeOffset="904.82">11081 2009 34 0,'0'0'166'0,"0"0"-16"0,0 0-22 16,0 0-12-16,0 0-7 0,0 0 0 0,0 0-1 16,19-2 2-16,-6-3 4 0,4-2-11 0,4 2-2 15,9-5-5-15,-1 0-5 0,3-4-10 0,0 4-5 16,0-2-6-16,3-2-5 0,-1 1-4 0,-2 0-5 16,5 1-4-16,-8-1-3 0,5 1-8 0,-6 0-5 15,-5 1-2-15,-4 1-5 0,-6 6-2 0,2-4-1 16,-5 1-5-16,2 3-1 0,-5 1 1 0,-1-1-4 15,0-1 0-15,-1 2-2 0,-4 2-11 0,-1 1-20 16,9-2-18-16,-9 0-19 0,0 2-21 0,0 0-27 16,0 0-20-16,0 0-19 0,0 0-11 0,-9 12-127 15,3-4-300-15,-2-5 133 0</inkml:trace>
  <inkml:trace contextRef="#ctx0" brushRef="#br0" timeOffset="1170.1">11233 2192 16 0,'18'-4'154'0,"-5"3"-5"16,0-3-10-16,3-2-9 0,3 0-6 15,2-2-11-15,0 3-4 0,-1-4-4 0,5 0-4 16,2 0-13-16,-4-1-6 0,-4 1-8 0,3 1-4 15,-4 3-10-15,-4-3-1 0,5 2-4 0,-9 0-11 16,-1 2 5-16,1 0-10 0,-3 2-7 0,-2 0 0 16,0-1 3-16,0 0-6 0,2 0-17 0,-7 3-16 15,9-5-21-15,-6 2-30 0,0 1-50 0,-3 2-37 16,5-5-120-16,-5 5-284 0,0-6 127 0</inkml:trace>
  <inkml:trace contextRef="#ctx0" brushRef="#br0" timeOffset="4288.28">12575 1308 80 0,'0'0'119'15,"0"0"-8"-15,0-3-7 0,0 3-5 0,0 0-13 16,0 0 5-16,0 0-7 0,-4-4-9 0,4 4-4 16,0 0-12-16,0 0-8 0,-13 2-5 0,13-2 0 0,-12 4-11 15,4-1-2-15,-1 0-4 0,0 0 1 0,-4 4-3 16,3-3-8-16,-3 2 0 0,-1 3-4 0,4-1 6 15,-1 0-14-15,-1-2 10 0,3 4-4 16,-1-3-5-16,0 7 2 0,1-5-5 0,-1 6-3 16,2-6 8-16,-1 4-2 0,0 2 0 0,0 0-10 15,4 3 11-15,-3-2-4 0,-1-2-2 0,4 3 2 16,-3 1 1-16,2 0-6 0,2 0 4 0,-5 0-1 16,4 5-4-16,0-4-1 0,-1 5 9 0,-1 1-5 0,0-7 5 15,2 7-1-15,2-4-3 0,-3 3 3 16,3-3-13-16,-1-3 7 0,2 1 8 0,0-4-6 15,1 2 4-15,2-1-2 0,-1-1 1 0,2-2-3 16,0 0 4-16,1 4-5 0,-2-6-4 0,3 0 3 16,0 3-4-16,2 0-3 0,-1-2 9 0,0-2 3 15,0-1-1-15,3 1-4 0,-1 0 8 0,0-1-5 16,-1-1-2-16,2 1 4 0,1 0-3 16,0 1 3-16,-1-5 2 0,-2 2-8 0,3-1 7 0,1-1 8 15,-1-3-17-15,2 3 8 0,0-2-6 0,0-1 6 16,0 0-2-16,0-1 0 0,-1-1 2 0,2 0 4 15,-1 0-9-15,0-3 5 0,-1 1-1 0,1 0-1 16,-3-2 3-16,1 1-1 0,1 1 3 0,0-4-2 16,1 0 2-16,-4 4-5 0,2-2 1 15,-1-3-1-15,1 0-3 0,-3 1-2 0,1 0 14 0,-2 0-4 16,1-1-1-16,-2-2-6 0,1 2 2 0,1-1-1 16,-3 2 1-16,2-1 6 0,-4-1 0 15,1 3 2-15,-1-2 0 0,0 0-2 0,-1 1-3 16,2 2 7-16,-2-2 2 0,0 3 0 0,1-4-5 0,-1 2-2 15,0-2-4-15,0 1 4 0,-1 1-2 0,1 0-1 16,-2-1 3-16,0-1-2 0,0 0 0 0,0 2-4 16,-2-1 2-16,4 0-2 0,-3 1 4 0,1 1-1 15,-2-3-3-15,-1 3-1 0,1-1 2 16,-1 3 5-16,1-2-8 0,2 0 1 0,-5 1 0 16,5 0-4-16,-3 1 7 0,1-2-4 0,0 2 2 15,0-2-3-15,4 4 2 0,-9-5 1 0,5 4-3 16,-3 0-3-16,7 1 5 0,-12-2-5 0,7 1 0 0,-1-1 5 15,-2 0 0-15,2 2 1 0,6 0-3 0,-12 0 4 16,6-1-6-16,6 1 4 0,-12 1 0 16,12-1-1-16,-9 0 7 0,3 0-10 0,6 0-2 15,-10 0 0-15,10 0 0 0,-11 1 2 0,6 0 1 16,0 1-1-16,0-1-1 0,5-1 5 0,-11 2-5 16,11-2 5-16,-9 2-1 0,3 0 4 0,-1 0-4 15,4-1-4-15,-3 2 4 0,1-1-1 0,-3 1 4 16,4-1-4-16,-2 0 0 0,2 1-3 0,-1-2 0 15,5-1 3-15,-8 2-1 0,7 1 4 0,-4-1-6 16,1 1 3-16,-1-1-3 0,1 0 0 0,0 1 3 16,0-1 1-16,4-2-2 0,-5 5 1 0,4-1-1 15,-2-2 0-15,3-2 1 0,-3 3-2 0,3-3-3 16,-3 5 3-16,3-5 4 0,-5 5-2 0,3-2-2 16,0 0 10-16,-2 1-5 0,4-4-2 0,-3 7 0 15,1-6-4-15,0 2 6 0,2-3-5 0,-2 3 5 16,2-3-2-16,0 0 0 0,-2 5 0 0,2-5-2 15,0 0 2-15,0 0 0 0,-3 3-1 16,3-3 2-16,0 0-4 0,0 0 3 0,0 4 0 0,0-4-6 16,0 0 9-16,0 0-7 0,0 0 3 0,0 0 3 15,0 0 1-15,0 0 3 0,0 0-8 0,-2 3-1 16,2-3 3-16,0 0 1 0,0 0-8 0,0 0 3 16,0 0 6-16,0 0-4 0,0 0 3 0,0 0-4 15,0 0 3-15,0 0-3 0,0 0 3 16,0 0 5-16,0 0-6 0,0 0 1 0,0 0-1 15,0 0 1-15,0 0-1 0,0 0 3 0,0 0 0 16,0 0 4-16,0 0-8 0,0 0 7 0,0 0-6 16,0 0-2-16,0 0 4 0,0 0 0 0,0 0 1 15,0 0-3-15,0 0 6 0,0 0-10 0,0 0 3 16,0 0 6-16,0 0-8 0,0 0 7 0,0 0-5 16,0 0 4-16,0 0 0 0,0 0-7 0,0 0 14 15,0 0-7-15,0 0-2 0,0 0 0 0,0 0 0 16,0 0 1-16,0 0-1 0,0 0 1 0,0 0-1 15,0 0 0-15,0 0-2 0,0 0 3 0,0 0-2 16,0 0-3-16,0 0 3 0,0 0 2 0,0 0-5 16,0 0 0-16,0 0 4 0,0 0-3 0,0 0 5 15,0 0-1-15,0 0-5 0,0 0 6 0,0 0-2 16,0 0 2-16,0 0 2 0,0 0-2 0,0 0 1 16,0 0 0-16,0 0-3 0,0 0-2 0,0 0 3 15,0 0-2-15,0 0 3 0,0 0-3 0,0 0 2 16,0 0-7-16,0 0 8 0,0 0-4 0,0 0 2 15,0 0 0-15,0 0-2 0,0 0 1 0,0 0 1 16,0 0-3-16,0 0 2 0,0 0 3 16,0 0-3-16,0 0 1 0,0 0-4 0,0 0 3 15,0 0 1-15,0 0 1 0,0 0 1 0,0 0-6 0,0 0 0 16,0 0 3-16,0 0 3 0,0 0-6 0,0 0 5 16,0 0-1-16,0 0 4 0,0 0-7 15,0 0 6-15,0 0-3 0,0 0 0 0,0 0 0 0,0 0-3 16,0 0 5-16,0 0-6 0,0 0 3 15,0 0 0-15,0 0 1 0,0 0 0 0,0 0 0 16,0 0 1-16,0 0 4 0,0 0-3 0,0 0-4 16,0 0 5-16,0 0-5 0,0 0-1 0,0 0 3 15,0 0-3-15,0 0 4 0,0 0 0 0,0 0-2 16,0 0 2-16,0 0 0 0,0 0-9 0,0 0 7 0,0 0-1 16,0 0 4-16,0 0-1 0,0 0 0 15,0 0 7-15,0 0 0 0,0 0-6 0,0 0-7 16,0 0 5-16,0 0-1 0,0 0 1 0,0 0 2 15,0 0-1-15,0 0-1 0,0 0 1 0,0 0-4 16,0 0-3-16,0 0 8 0,0 0-4 0,0 0 1 16,0 0 6-16,0 0-3 0,0 0-2 0,0 0-3 15,0 0 5-15,0 0-4 0,0 0-2 16,0 0 7-16,0 0-7 0,0 0 9 0,0 0-8 0,0 0 6 16,0 0-3-16,0 0-6 0,0 0 6 0,0 0 0 15,0 0 3-15,0 0-7 0,0 0 9 0,0 0-5 16,0 0 0-16,0 0-1 0,0 0 0 0,0 0 2 15,0 0-2-15,0 0-1 0,0 0-2 0,0 0 4 16,0 0-2-16,0 0 3 0,0 0-1 0,0 0 1 16,0 0 1-16,0 0-1 0,0 0-1 0,0 0-5 15,0 0 12-15,0 0-7 0,0 0-1 0,0 0-7 16,0 0 7-16,0 0 2 0,0 0 0 16,0 0 1-16,0 0-2 0,0 0 0 0,0 0 5 0,0 0-1 15,0 0-5-15,0 0 0 0,0 0 3 0,0 0 1 16,0 0-4-16,0 0 1 0,0 0-3 0,0 0-2 15,0 0 10-15,0 0-5 0,0 0-3 0,0 0 2 16,0 0 4-16,0 0-8 0,0 0 5 0,0 0 8 16,0 0-10-16,0 0 3 0,0 0-1 15,0 0 3-15,0 0 0 0,0 0-4 0,0 0 1 16,0 0 3-16,0 0-6 0,0 0 1 0,0 0 6 16,0 0-6-16,0 0 2 0,0 0-1 0,0 0 3 15,0 0-5-15,0 0 5 0,0 0-2 0,0 0 0 0,0 0 0 16,0 0 0-16,0 0 1 0,0 0-2 0,0 0-1 15,0 0-3-15,0 0 5 0,0 0 1 16,0 0-3-16,0 0 3 0,0 0-4 0,0 0 4 16,0 0-9-16,0 0-6 0,0 0-14 0,0 0-27 15,0 0-28-15,0 0-33 0,9-11-132 0,-11 7-269 16,2 4 120-16</inkml:trace>
  <inkml:trace contextRef="#ctx0" brushRef="#br0" timeOffset="5529.54">9078 2869 26 0,'0'0'85'0,"0"0"-13"16,0 0-5-16,0 0-11 0,0 0-6 0,0 0-4 16,0 0-2-16,0 0-8 0,17 1-9 0,-8-4 2 15,1-1 10-15,6-1 0 0,4-4 2 0,9-4 2 16,1-2 4-16,3 0-6 0,14-5-1 16,1-4 15-16,3 0-18 0,-3 0 5 0,6 0-3 15,0 2-6-15,-1-2-5 0,1-1 9 0,-2 0-10 16,2 1 2-16,-5 0 6 0,0-2-11 0,2 5 3 15,-7 0-1-15,-9 3-4 0,-1 2-3 0,-2-1 4 16,-1 4 0-16,-2-3-2 0,-2 2 3 0,-3 0-8 16,-6 6 24-16,0-2-24 0,-4 0 1 0,-2 3 4 15,-2 0-7-15,1 2 4 0,-2-1-7 0,0-1-1 16,1 2 2-16,-2-2-1 0,0 0-6 0,1 3 6 16,0-1-8-16,0-3 4 0,2 4-2 0,-1-5 0 15,-1 3 1-15,2 0-5 0,0-1-1 0,-1 0 3 16,3-3-1-16,1 4 6 0,-5-2-6 0,0 6-1 15,1-5-1-15,-3 4 0 0,-2 0 0 0,0 0-4 16,-1 1 2-16,2 0-1 0,-4 0 0 0,-2 2 9 16,7-5-4-16,-5 4 3 0,-2 1 0 0,7-3 1 0,-5 1-6 15,2 0 4-15,0-1-5 0,-4 3 0 16,5-2-2-16,0-2 1 0,-5 4 4 0,5-3-9 16,-2 0-8-16,-3 3 6 0,6-6-14 0,-4 4-5 15,-2 2-5-15,0 0-2 0,2-3-7 0,-2 3-7 16,0 0 8-16,5-4-8 0,-5 4-4 0,0 0 4 0,0 0 1 15,3-4 0-15,-3 4 3 0,0 0-10 16,0 0 5-16,4-2-3 0,-4 2 2 0,2-1-2 16,-2 1 5-16,4-3-3 0,-4 3-15 0,4-4-43 15,-4 4-119-15,3-2 53 0</inkml:trace>
  <inkml:trace contextRef="#ctx0" brushRef="#br0" timeOffset="9911.39">9959 2734 115 0,'0'0'166'0,"0"0"-7"0,0 0-1 15,0 0-10-15,0 0-6 0,0 0-4 0,0 0-13 16,0 0-15-16,0 0-6 0,0 0-6 0,0 0-10 16,-5-11-8-16,5 11-10 0,0 0-6 0,1-6-3 15,3 3-9-15,-1-1-5 0,-1-1-7 0,3-1-4 16,-1 2-3-16,1-5-6 0,-1 3-1 0,5-2-7 16,-3 2-1-16,1-1-3 0,0-1-4 0,1 2 4 15,1 0-4-15,-1 2 0 0,1-1-4 0,0 1 1 16,-2 1-3-16,0 0 0 0,-2 1-4 0,1 1-6 15,-1-2 10-15,-5 3-11 0,12 0 5 0,-6 2-1 16,-3 0-2-16,3 0 3 0,-2 2-7 0,2 0 1 16,-5 3 2-16,5 1 1 0,-4 3 5 0,0-1-12 15,0 3 11-15,-2-2-2 0,-2 1 1 0,0 4 0 16,-2-4 2-16,0 0 1 0,1 1-4 0,-4 0 4 16,6-3 7-16,-7 1-7 0,3 0-1 0,-1 3-3 15,1-4 0-15,-3 2-5 0,3-4 10 0,-1 0-1 16,0 1 1-16,1-2 0 0,-2 0-4 0,3-2 0 15,1 1 0-15,1-2 2 0,-1-1 1 0,3-3 2 16,-4 7-1-16,4-7-1 0,-4 5 1 0,4-5-2 16,0 0 1-16,-3 3 1 0,3-3 1 0,0 0-8 15,0 0 6-15,-5 3-1 0,5-3-1 16,0 0 2-16,0 0-5 0,-3 4 4 0,3-4 1 0,0 0 0 16,0 0-4-16,0 0 6 0,-1 6-7 15,1-6 7-15,0 0 2 0,0 0-8 0,-7 4 0 16,7-4 3-16,0 0-1 0,0 0 2 0,-2 4-1 0,2-4 6 15,0 0-10-15,0 0 3 0,0 0-1 0,0 0 3 16,0 0-2-16,-4 5 1 0,4-5-2 0,0 0 4 16,-4 4-3-16,4-4 2 0,-6 5-3 0,1-2 3 15,5-3-1-15,-4 5 2 0,4-5-1 0,-4 4 1 16,4-4 2-16,0 0-5 0,-4 3-3 16,4-3 7-16,0 0-2 0,0 0-2 0,0 0 0 15,0 0 1-15,-5 4-2 0,5-4 1 0,0 0 0 0,0 0 2 16,0 0-2-16,0 0-2 0,0 0-1 15,0 0 1-15,0 0 6 0,0 0-3 0,0 0 0 16,0 0-2-16,0 0-2 0,0 0 3 0,0 0-3 16,0 0 1-16,0 0-2 0,0 0-1 0,0 0 2 15,0 0 0-15,0 0 2 0,0 0 1 0,0 0 1 16,18-11 1-16,-9 6 1 0,0-1 1 0,1-4-2 16,1 5-1-16,6-6 0 0,0 1-2 0,-2-3-2 15,4 4 5-15,-2-1-10 0,2 0 11 0,-4 2-3 16,2-3 1-16,-3 2 1 0,0 1-2 0,-1 2-2 15,-3 1 6-15,0 1-3 0,-2-2-1 0,0 1 3 16,-2 2-1-16,-2 1-5 0,1-2 4 0,-1 3 0 16,-1-1 0-16,-3 2-6 0,7-4 5 0,-7 4 0 15,5-1-1-15,-5 1-7 0,0 0 7 0,4-4 5 16,-4 4-2-16,0 0-1 0,0 0 2 0,0 0-2 16,4-1 0-16,-4 1-1 0,0 0 2 0,0 0 2 15,0 0-3-15,0 0 2 0,0 0-12 0,0 0 11 16,0 0-2-16,0 0 4 0,0 0 1 0,0 0 0 15,0 0-5-15,0 0 1 0,0 0 1 0,0 0-2 16,0 0 1-16,0 0 1 0,0 0-5 0,0 0 5 16,0 0-1-16,0 0 2 0,0 0 0 0,0 0 0 15,0 0-3-15,0 0 0 0,0 0 2 0,0 0 0 16,0 0-3-16,0 0 1 0,0 0 4 0,0 0-2 16,0 0-3-16,0 0 3 0,0 0 6 0,0 0-6 15,0 0-1-15,0 0 1 0,0 0-3 0,0 0 2 16,0 0-2-16,0 0 2 0,0 0-2 0,0 0 1 15,0 0 3-15,0 0-4 0,0 0 0 0,0 0 0 16,0 0-2-16,0 0 6 0,0 0-6 0,0 0 4 16,0 0 1-16,0 0 0 0,0 0-2 0,0 0 1 15,0 0-2-15,0 0 0 0,0 0-1 0,0 0 1 16,0 0 1-16,0 0-3 0,0 0 1 16,0 0-2-16,0 0 1 0,0 0 3 0,0 0-4 0,0 0 0 15,0 0-4-15,0 0 7 0,0 0 2 0,0 0-2 16,0 0 1-16,0 0-1 0,0 0-2 15,0 0 4-15,0 0-1 0,0 0 2 0,0 0-4 16,0 0 2-16,0 0 0 0,0 0 1 0,0 0-1 16,0 0 2-16,0 0-2 0,0 0 0 0,0 0 0 0,0 0 2 15,0 0-4-15,0 0 4 0,0 0-4 0,0 0 8 16,0 0-6-16,0 0 2 0,0 0-4 0,0 0 0 16,0 0 2-16,0 0 0 0,0 0-1 15,0 0 3-15,0 0-3 0,0 0 1 0,0 0-1 16,0 0 1-16,0 0 3 0,0 0-3 0,0 0 2 15,0 0-3-15,0 0-3 0,0 0 5 0,0 0 0 16,0 0-1-16,0 0-3 0,0 0 4 0,0 0-1 0,0 0 3 16,0 0-6-16,0 0 0 0,0 0 3 0,0 0-2 15,0 0-1-15,0 0 0 0,0 0 0 16,0 0 1-16,0 0 1 0,0 0-1 0,0 0-4 16,0 0 3-16,0 0 5 0,0 0-5 0,0 0-1 15,0 0 1-15,0 0-1 0,0 0 6 0,0 0-4 16,0 0-3-16,0 0 0 0,0 0 3 15,0 0 0-15,0 0 1 0,0 0 1 0,0 0-2 0,0 0 0 0,0 0-1 16,0 0-2-16,0 0 10 0,0 0-9 16,0 0 1-16,0 0 2 0,0 0-2 0,0 0 0 15,0 0 1-15,0 0 0 0,0 0 2 0,0 0-2 16,0 0 3-16,0 0-1 0,0 0-1 0,0 0 3 16,0 0-6-16,0 0-2 0,0 0 7 0,0 0 2 15,0 0-2-15,0 0 5 0,0 0-5 0,0 0 1 16,0 0-5-16,0 0 6 0,0 0-8 0,0 0 3 15,0 0-2-15,0 0 2 0,0 0 0 0,0 0 2 16,0 0 0-16,0 0 1 0,0 0-4 0,0 0 5 16,0 0-4-16,0 0 0 0,0 0 3 0,0 0 1 15,0 0-7-15,0 0 6 0,0 0-2 0,0 0 1 16,0 0-2-16,0 0 3 0,0 0 0 0,0 0 2 16,0 0-2-16,0 0 1 0,0 0 0 0,0 0 1 15,0 0-2-15,0 0-1 0,0 0-4 16,0 0 7-16,0 0-2 0,0 0 1 0,0 0 2 0,0 0-4 15,0 0 3-15,0 0-3 0,0 0 3 0,0 0-3 16,0 0-2-16,0 0 3 0,0 0 0 0,0 0 0 16,0 0 1-16,0 0-4 0,0 0 4 0,0 0-3 15,0 0 1-15,0 0-2 0,0 0 1 16,0 0 1-16,0 0 1 0,0 0 2 0,0 0-6 16,0 0 2-16,0 0 3 0,0 0-3 0,0 0 2 15,0 0-5-15,0 0 5 0,0 0-2 0,0 0 2 0,0 0 5 16,0 0-7-16,0 0 1 0,0 0-3 0,0 0 2 15,0 0 2-15,0 0-1 0,0 0 0 0,0 0-1 16,0 0 4-16,0 0-5 0,0 0 2 0,0 0 1 16,0 0-8-16,0 0 10 0,0 0-4 15,0 0 3-15,0 0-5 0,0 0 6 0,0 0-4 0,0 0 1 16,0 0 2-16,0 0-4 0,0 0 1 16,0 0 2-16,0 0 1 0,0 0 1 0,0 0-2 0,0 0 0 15,0 0 0-15,0 0-1 0,0 0 1 0,0 0 1 16,0 0-1-16,0 0 3 0,0 0-3 15,0 0-2-15,0 0-1 0,0 0 11 0,0 0-7 16,0 0-5-16,0 0 2 0,0 0 4 0,0 0-5 16,0 0 2-16,0 0 0 0,0 0 6 0,0 0-7 15,0 0 2-15,0 0-4 0,0 0 9 0,0 0-9 16,0 0 3-16,0 0-1 0,0 0-2 0,0 0 5 0,0 0-4 16,0 0 1-16,0 0 1 0,0 0-3 15,0 0 2-15,0 0 2 0,0 0-3 0,0 0 2 16,0 0-1-16,0 0 3 0,0 0-5 0,0 0 3 15,0 0-2-15,0 0-3 0,0 0 4 0,0 0 1 16,0 0 1-16,0 0-2 0,0 0 1 0,0 0-1 16,0 0 0-16,0 0 1 0,0 0 0 0,0 0-1 15,0 0-1-15,0 0 2 0,0 0-2 0,0 0 2 16,0 0-1-16,0 0 3 0,0 0-4 0,0 0 2 16,0 0-1-16,0 0 2 0,0 0-2 0,0 0 1 15,0 0 1-15,0 0-1 0,0 0-6 0,0 0 4 16,0 0 4-16,0 0-3 0,0 0-1 0,0 0 5 15,0 0-2-15,0 0 2 0,0 0-2 0,0 0-3 16,0 0 2-16,0 0 6 0,0 0-6 0,0 0 2 16,0 0-2-16,0 0-2 0,0 0-1 0,0 0 5 15,0 0-5-15,0 0 1 0,0 0 2 0,0 0 4 16,0 0-5-16,0 0 1 0,0 0-1 0,0 0-1 16,0 0 0-16,0 0 4 0,0 0-3 0,0 0 1 15,0 0-2-15,0 0-1 0,0 0 3 0,0 0 3 16,0 0-4-16,0 0-1 0,0 0 4 0,0 0-4 15,0 0 8-15,0 0-6 0,0 0-3 0,0 0 3 16,0 0 1-16,0 0-1 0,0 0 1 0,0 0 0 16,0 0 5-16,0 0-6 0,0 0-1 0,0 0-1 15,0 0 1-15,0 0-1 0,0 0 0 0,0 0 3 16,0 0 0-16,0 0-2 0,0 0 1 0,0 0 0 16,0 0-4-16,0 0 5 0,0 0-3 0,0 0-1 15,0 0 3-15,0 0-1 0,0 0 1 0,0 0 1 16,0 0-4-16,0 0 5 0,0 0-3 0,0 0-1 15,0 0-2-15,0 0 7 0,0 0-6 0,0 0 4 16,0 0-2-16,0 0 0 0,0 0-1 0,0 0 3 16,0 0-7-16,0 0 8 0,0 0-1 0,0 0-1 15,0 0-1-15,0 0 3 0,0 0 0 0,0 0 3 16,0 0-4-16,0 0 4 0,0 0-7 0,0 0 3 16,0 0-3-16,0 0 4 0,0 0-2 0,0 0 0 15,0 0-2-15,0 0 5 0,0 0-3 16,0 0 0-16,0 0 2 0,0 0 0 0,0 0-3 0,0 0 1 15,0 0-3-15,0 0 0 0,2-1 0 0,-2 1 4 16,0 0 1-16,0 0-1 0,0 0-10 16,0 0-9-16,0 0-34 0,0 0-32 0,0 0-30 15,0 0-33-15,0 0-27 0,0 0-88 0,0 0-283 16,0 0 126-16</inkml:trace>
  <inkml:trace contextRef="#ctx0" brushRef="#br0" timeOffset="11869.41">9588 1907 191 0,'-3'-4'203'16,"3"4"-17"-16,-4-3-21 0,4 3-16 0,0 0-18 0,0 0-16 15,0 0-17-15,0 0-7 0,-5-1-12 0,5 1-14 16,0 0-4-16,0 0-9 0,0 0-3 0,0 12-6 15,2-3-1-15,1 2-10 0,2 7 0 0,-3-1 2 16,1 2-5-16,2 2 0 0,-3 3-6 16,2 2 1-16,-2-1-5 0,-1-5 3 0,2 7-3 15,-2-10-3-15,1 0 0 0,1 1-10 0,-2-3 9 16,-1 1-1-16,0-6-3 0,2-2-4 0,-2 1 3 16,0-1 1-16,1-2 0 0,-2-1-5 0,1-5 4 15,2 8-1-15,-2-8-6 0,1 5 2 0,-1-5 3 16,2 3-1-16,-2-3-1 0,0 0-7 0,0 0 4 15,6 3 0-15,-6-3 4 0,0 0 1 0,17-7-4 16,-10-2 0-16,3 4-3 0,-1-3-3 0,3 2 0 16,-4 0-1-16,3-2-1 0,-2 1 2 0,1-1-3 15,-2 1-5-15,1-3 10 0,-1 2 1 0,-1-2-1 16,0 0-2-16,-5 0 3 0,5-1-5 0,-2 0 7 16,0-1-1-16,-4 2-2 0,3-1-1 0,-3 1 5 15,2 0 4-15,-3 3 0 0,-3-1 2 0,3 2 11 16,0 0 0-16,0 2 11 0,0-2-2 0,-1 3 1 15,1 3-3-15,-1-5-8 0,1 5-6 0,-3-6-2 16,3 6-3-16,0-3-3 0,0 3-5 0,0 0 3 16,0 0-3-16,0 15 2 0,0-7 0 0,3 4 3 15,-2 4-3-15,0 3 2 0,-1-2-2 0,3 0-1 16,-2 3 4-16,2-1-2 0,-1 1 1 0,2-2-2 16,0-2 2-16,-2-5-3 0,1 4 4 0,1-9-2 15,-1 4 1-15,-1-6-8 0,0 1-19 0,-2 1-12 16,2-1-22-16,0-2-13 0,-2-3-6 0,2 7-4 15,-2-7-42-15,0 0-41 0,0 0-149 0,0 0-334 16,0 0 147-16</inkml:trace>
  <inkml:trace contextRef="#ctx0" brushRef="#br0" timeOffset="12385.82">9379 2283 53 0,'22'51'55'0,"4"-3"-9"16,4 1 2-16,4-6-7 0,2-5-6 0,6-3 5 15,-1-9 5-15,5-1-11 0,0-7 10 0,-6-10 3 16,11-2 6-16,-14-5-3 0,15-8-3 0,-16-1 1 16,15-9-1-16,-3-4 2 0,-3-8 2 0,-4-2 14 15,-1-5-1-15,1 1 4 0,-8-10-3 0,-4-2 0 16,-2 2-2-16,-7-5-2 0,-3 0-1 0,-4-3 2 15,-6-1-1-15,-7 0-16 0,0-3 1 0,-7 1-7 16,-3-2-1-16,-7 7-7 0,1-2-2 16,-6 9 2-16,-2 3 2 0,-3 1-4 0,5 17-1 15,-2-3 1-15,-3 3-6 0,2 2 6 0,0 3-3 0,0 3-4 16,-1 3-3-16,1 1 1 0,4 7-4 16,-1 1-10-16,-5 4 6 0,-1 3-9 0,0 4 0 15,0 5-6-15,-2 6 5 0,-2 2-13 0,-8 12-2 16,-1-2-10-16,0 5-9 0,1-1-15 0,2 4-1 15,3 5-19-15,0-1-15 0,3 0-5 0,1-1-27 16,6 2-9-16,3-1-9 0,4 0-76 0,7-11-224 0,2-1 99 16</inkml:trace>
  <inkml:trace contextRef="#ctx0" brushRef="#br0" timeOffset="14944.87">10062 1960 109 0,'4'-21'117'0,"1"9"-15"15,1 2 0-15,1-7-12 0,11-3-6 0,-5-3-9 16,6-1-1-16,0-4-4 0,2-2 2 0,-1 4-7 15,6-4-6-15,3-10-3 0,3 2-7 0,1 2 9 16,4 0-13-16,-1 0 3 0,0 3-15 0,1-1 5 16,-9 12-8-16,0-3-4 0,2 1-4 0,-3 0-4 15,3 6 1-15,-3-2-11 0,1 5 6 0,-2-1-1 16,-2 1 1-16,-1 0-6 0,1 1 0 0,0 3-2 16,-4 0-1-16,4-1 1 0,-5 4 4 0,0-2-12 15,1 3 5-15,-4 0-1 0,-1 0 1 0,2 2-3 16,-5 1 2-16,-2 1-1 0,1 0 2 0,-2-3-3 15,-2 5 1-15,1 0 1 0,-2-2-3 0,-6 3 8 16,9-3-6-16,-3 0 1 0,-6 3-5 0,6-2 5 16,-6 2-4-16,0 0 2 0,0 0 2 15,8-4-3-15,-8 4 0 0,0 0 3 0,0 0 1 16,0 0 1-16,5-2-1 0,-5 2 1 0,0 0 1 0,0 0-1 16,0 0-3-16,0 0-7 0,0 0 11 0,0 0-4 15,0 0 1-15,0 0 2 0,0 0-3 0,0 0 5 16,0 0-4-16,0 0 2 0,0 0 1 0,0 0-5 15,5-1 10-15,-5 1-10 0,0 0-6 16,0 0 11-16,0 0-2 0,0 0 1 0,0 0-8 16,0 0 11-16,0 0-10 0,0 0 7 0,0 0-8 15,0 0-3-15,0 0 1 0,0 0 4 0,0 0-2 16,0 0 4-16,0 0 2 0,0 0-1 0,0 0 2 16,0 0-5-16,0 0 1 0,0 0 1 0,0 0 0 15,0 0 0-15,0 0-5 0,0 0 3 0,0 0 4 16,0 0-3-16,0 0-6 0,0 0 6 0,0 0-2 15,0 0 3-15,0 0-4 0,0 0 3 0,0 0-4 16,0 0-4-16,0 0 7 0,0 0-3 0,0 0-3 16,0 0 6-16,7-3-1 0,-7 3-9 0,0 0 2 15,0 0-5-15,0 0 7 0,0 0-6 0,0 0 5 16,11 0 1-16,-6-3-1 0,-5 3 1 0,13-3 7 16,-5 1-9-16,1-2-2 0,1 1-2 0,0-2-5 15,-1 0 9-15,1 1-3 0,-1 1 7 16,1-2-5-16,-2 3 3 0,-1-1-9 0,-1 1 6 15,1-2 6-15,-1 2 1 0,-1-1-4 0,1 1-3 16,-1-1 8-16,-5 3 1 0,10-4-5 0,-6 3 5 16,-4 1-3-16,8-4 6 0,-8 4-1 0,5-3-14 0,-5 3 16 15,5-2-5-15,-5 2 7 0,0 0-1 0,5-4-8 16,-5 4 2-16,0 0-6 0,0 0 6 16,0 0 2-16,0 0 2 0,8-2-2 0,-8 2 1 15,0 0 6-15,0 0-3 0,0 0-3 0,0 0 3 16,0 0-5-16,0 0 9 0,0 0-8 0,0 0 5 15,0 0-4-15,0 0-10 0,0 0 12 0,0 0-2 16,0 0 0-16,-20-4 3 0,20 4 0 0,-11-4-3 16,11 4-1-16,-10-2-1 0,3 2 2 0,7 0-7 15,-11-4 13-15,6 3-5 0,0-3-5 0,-3 1 1 16,3-1 1-16,0-2 0 0,0 2-2 0,-2-2 2 16,0-1 4-16,1 2 2 0,-1-3-3 0,-1 2 7 15,5 1-7-15,-4 0 4 0,2 1-13 0,-1 1 9 16,2 1-5-16,-4-1 0 0,6-1 10 0,2 4-7 15,-9-6-2-15,9 6-4 0,-5-3 9 0,5 3-5 16,-7-1 6-16,7 1-3 0,0 0 4 0,0 0-5 16,0 0-7-16,0 0 5 0,-5-5 1 0,5 5 1 15,0 0-1-15,0 0-1 0,0 0 5 0,0 0-8 16,0 0 3-16,0 0 0 0,0 0-7 0,0 0 3 16,0 0-7-16,0 0 10 0,0 0-1 15,0 0 4-15,0 0 0 0,22 7-3 0,-16-6 6 16,2 2-6-16,1-2 7 0,2 2-5 0,2-1-13 15,0 0 30-15,5 1-15 0,-5-2 8 0,3 1-7 0,-3 0-1 16,6 2 4-16,-6 0-7 0,5 1 2 16,-4 0 9-16,-4 3-14 0,-1-2 10 0,0 2-5 15,-4-1 7-15,-2 5-6 0,-2-3-1 0,-5 2 3 16,-1 0-3-16,0 3 5 0,-7 0-7 0,1 1-15 16,-2 0-22-16,-6 4-28 0,0-1-115 0,-2-2-196 15,-2 2 87-15</inkml:trace>
  <inkml:trace contextRef="#ctx0" brushRef="#br0" timeOffset="71885.71">25650 11761 50 0,'0'0'71'15,"0"0"-10"-15,0 0-7 0,0 0-8 0,0 0-5 0,0 0-5 16,0 0-4-16,0 0-4 0,0 0 0 0,0 0-4 15,0 0 1-15,0 0-3 0,8 8-5 0,-8-8-1 16,1 5-6-16,-1-5 1 0,2 5 1 0,-2-5 20 16,2 6-4-16,-1-2-8 0,1-1 2 0,-1 1-2 15,-1 0-7-15,1 0 9 0,3 2-7 0,-3 1-3 16,2-2 5-16,-2 5-1 0,2-3 0 0,-2 4 5 16,2 0-6-16,-2 1 7 0,3 0-8 0,-3 0 3 15,2 0-5-15,-2 2-4 0,1-2 1 0,3 5 7 16,-5-3-5-16,0 3 1 0,0-2 14 0,3 3 4 15,-2-2-5-15,-1 0-5 0,-1 1 1 0,0 1 0 16,1 0-1-16,-2 7-2 0,2-7 10 16,-6 2-1-16,4 6-3 0,0 0 7 0,-2 2-5 0,2-2-5 15,-2 1 2-15,1 0-4 0,-1 4 4 0,1-2-5 16,-1 1 3-16,1 0 4 0,0 1-5 0,3 1 0 16,-3-2-1-16,3 2 2 0,-1-2-4 0,-1 2-4 0,1-2 2 15,0 2-6-15,0-3 2 0,-2 0 6 0,3-1 0 16,-1 1-4-16,-1-3 7 0,1 3 2 15,1-3-8-15,-1-7 1 0,1 7 2 0,0 0-1 16,-1-7-3-16,2 7 6 0,0-7-6 0,-1-2-4 16,1 1 11-16,1-1 2 0,-2 3-3 0,1-1-2 15,2-2-2-15,-1 2 1 0,-2-2 0 0,1-2-4 16,-1-1 3-16,2-2-4 0,-2 3-4 0,2 3 5 16,0 0-9-16,-1-2 9 0,1-1-5 0,-2-1 0 15,2 3 4-15,-2 0-8 0,0-2 5 0,0-2 0 0,1 3-5 16,0-3 1-16,-1 0 0 0,3 3 5 0,-1-4-3 15,-1 0-1-15,2 2-2 0,-2-3 5 0,1 1-3 16,0 0-4-16,0 0 2 0,0-1 2 0,2 0 3 16,-1 1-7-16,-2-2 4 0,0 1-4 0,0 1 3 15,1-5-1-15,1 6 0 0,-3-4-5 16,2-3 3-16,-1 0 1 0,1 1 1 0,0 0-4 16,0 1 4-16,-2-4-4 0,0 1 3 0,0 1-1 0,0 1 1 15,2-3 0-15,-2 1 1 0,0 0 0 0,1-2-6 16,-1 1 6-16,0-4-2 0,0 4 1 0,1 0 4 15,-1-4-3-15,0 4-1 0,0-4-4 0,-1 3-21 16,1-3-27-16,0 0-35 0,0 0-48 0,0 0-176 16,0 0-335-16,0-21 148 0</inkml:trace>
  <inkml:trace contextRef="#ctx0" brushRef="#br0" timeOffset="73886.38">25649 11817 2 0,'6'2'70'0,"2"-2"-2"0,5 2 3 0,-2-1 0 15,7 0-8-15,2-2-4 0,6 0 1 0,5-1-3 0,0 0 1 16,2-3-5-16,0 2-2 0,3-3 1 15,2 3-11-15,-5-3 1 0,3 5 4 0,0-3-8 0,-4 0-5 16,0 1-3-16,-1-1-2 0,-1 1-1 16,2 1-2-16,-4 0 2 0,-1-2-4 0,3 1-1 0,-10 1 0 15,1 0-5-15,5-3 3 0,2 4-9 0,1-3 7 16,-3 1-7-16,-3-1 3 0,4-2-2 0,0 2 1 16,1 0-3-16,0-1 1 0,2-1-1 15,0 2 3-15,0 1-7 0,-1-2-2 0,-1 1 8 0,-6 2-5 16,6-2-1-16,-9 0 3 0,4 0-6 0,-4 1 3 15,3 2-1-15,-3-1-2 0,2-1 6 0,-3 0-4 16,1 0-3-16,-1 1 1 0,3 0-2 0,0-1 1 16,-1 2-5-16,3-2 0 0,4-1 2 0,-5 1-1 15,6 1 5-15,1-1 5 0,2 1-5 0,-5-4-3 16,3 3-2-16,-1-2 8 0,0 3-7 0,-5 0 0 16,5-3 1-16,-1 1-1 0,-8 1-2 0,1 2 4 15,0-2 0-15,-1 1 0 0,0-2 0 0,-1 2-1 16,0 0 4-16,-5 1-6 0,6-1-1 0,-1-2 0 15,1 1 8-15,2 1-2 0,0-2-3 0,-1 2-2 16,0-2 2-16,3 3-1 0,-4-4 6 0,0 4-7 16,-1-2 4-16,1 1-4 0,-5 1 2 0,-1 1-5 15,0 0 1-15,-4-1 9 0,-3 1-6 0,1 0-6 16,-2 1 3-16,-5-1 4 0,9-1-3 0,-9 1-1 0,7 0-4 16,-7 0 1-16,6-1 4 0,-6 1-2 0,0 0 3 15,0 0 2-15,9 0-2 0,-9 0 5 16,0 0-2-16,6 1-7 0,-6-1 8 0,6 1 6 0,-6-1-6 15,5 2-8-15,-5-2 4 0,0 0-6 0,0 0 9 16,0 0-5-16,0 0 3 0,0 0 5 0,5 0-5 16,-5 0-3-16,0 0 3 0,0 0 4 0,0 0 5 15,0 0-10-15,0 0 0 0,0 0 4 0,0 0-1 16,0 0 1-16,0 0-2 0,0 0-2 0,0 0 1 16,0 0-2-16,0 0 5 0,0 0-11 0,0 0 4 15,0 0 3-15,0 0-1 0,0 0 3 0,0 0-3 16,0 0-2-16,0 0 5 0,0 0-7 0,4 4 3 15,-4-4-2-15,0 0-1 0,0 0 2 0,0 4 5 16,0-4-2-16,0 0-4 0,0 4 4 0,0-4-5 16,0 6 5-16,2-2 1 0,-2 0 3 0,1 0 2 15,2 1-6-15,-2 0-1 0,1 2 0 0,-2 3-3 16,2-2 8-16,-2 2-1 0,3 1 4 0,-1 0-4 16,-2 0-4-16,1 0 3 0,-1 5-8 0,-1 2 6 0,1-2 1 15,-2 2 0-15,4 0-1 0,-2 0 5 0,-2 0-8 16,2 2 6-16,2-2-2 0,-1 0 3 15,-1 0-1-15,2-1-4 0,0 1 2 0,0 0-6 16,-2 1 3-16,4-1 12 0,-3 0-9 0,1 1-3 0,0 0 3 16,0-1 4-16,-2 0-3 0,2-1 2 0,-2 0 2 15,5 0-4-15,-5 1 4 0,5 0 9 16,-3 0 3-16,1-1-6 0,-3 0 6 0,3 1 3 16,-2-2-3-16,1 2-3 0,0-1-2 0,-1 1 3 0,2-1-6 15,-2 1 2-15,1 3 1 0,-2-4-3 0,2 2 7 16,-1-1-7-16,2 0 2 0,-1 1 9 15,1 1-4-15,-6-3 0 0,3 1 1 0,0 2 0 0,0-2 0 16,0 1-3-16,-2 0 2 0,-1 0-6 0,2-2-3 16,1 1 4-16,-2 0 0 0,0 0-2 0,1 0-3 15,1-2 7-15,0 0-6 0,0 0 1 0,0-4-1 16,0 1 2-16,0 2 0 0,0 0 7 0,0-2 0 16,0-1-2-16,1 3-1 0,1-1 2 0,0-3-4 15,-2 2 0-15,0 0-3 0,0 2 2 0,1-4 1 16,-1 1-4-16,3 0 7 0,-3 0-3 0,2 0-2 15,-2 0 2-15,0 4-6 0,4-5 7 0,-4-1-3 16,0 1 1-16,4 0-7 0,-3 2 8 0,-1-2-1 16,0 1-2-16,3 0-3 0,-6 0 7 15,7 3-8-15,-4 2 2 0,3-6-1 0,-1-3-2 0,1 5 0 16,-2-2 7-16,3-1-7 0,1 1 4 0,-4 0 0 16,-1 1-1-16,3 0-2 0,-3-1 1 0,1 0 1 15,2-1 2-15,-2-2-3 0,-1 3 3 0,1-2-5 16,1-1 4-16,-1-3-5 0,0 2 5 0,-1-1-7 0,0-2 3 15,0 1 5-15,0-1-3 0,3 0-1 0,-3-4 2 16,0 5 0-16,0-1-3 0,0-1-2 16,0-3 3-16,1 4-1 0,-1-4 3 0,0 3-7 15,0-3 5-15,1 4 1 0,-1-4 6 0,2 5 1 0,-1 0 4 16,-1-5-4-16,-1 6 1 0,2 1 1 16,-1-1-8-16,1 0 9 0,2 0-2 0,-2 1-7 0,0-1 4 15,4 1 0-15,-2-1-1 0,-2 3-3 16,2-6 7-16,-1 2-8 0,1 2 0 0,-2-3-1 0,0-1 0 15,2 2-2-15,-2 0 6 0,1-3-6 0,-2-2 6 16,2 4-1-16,1-2-5 0,-3-2 1 0,-2 5 0 16,2-5-2-16,4 4-1 0,-4-4 1 0,3 2 5 15,-3-2-4-15,2 4-2 0,-2-4 3 0,0 0-4 16,1 5 6-16,-1-5-4 0,0 0-3 0,-1 5 4 16,1-5 0-16,0 5 2 0,0-1-1 0,0 1-4 15,1 0 1-15,1-2 2 0,-1 0 0 0,0 3 2 16,-1-2-2-16,2 1 2 0,-2 0-3 0,0-1 2 15,0 0-1-15,1 0-3 0,0-2 2 0,-1-2 1 16,4 5-3-16,-1-1 5 0,-1-3-6 0,-2-1 3 16,2 4 6-16,-2-4-3 0,0 4-2 15,0-4-2-15,0 0 4 0,0 0-2 0,0 0 0 0,0 0 3 16,0 0-2-16,-3 4-2 0,3-4 2 0,0 0 0 16,0 0-6-16,0 0 6 0,0 0 1 0,0 0 2 15,0 0-1-15,0 0-3 0,0 0 1 0,8 1-2 16,-8-1 3-16,0 0 2 0,0 0-4 0,0 0 3 15,0 0-2-15,0 0-12 0,0 0-17 0,0 0-23 16,0 0-43-16,0 0-30 0,0 0-49 0,0 0-132 16,-13-7-329-16,6 6 146 0</inkml:trace>
  <inkml:trace contextRef="#ctx0" brushRef="#br0" timeOffset="76040.95">25576 13687 9 0,'8'-1'77'0,"-8"1"-10"15,13-1 1-15,-7 2-6 0,7-1-3 0,-3 0 5 0,2 0-3 16,7-2-8-16,-2 0 1 0,3 0 2 0,9 0-10 16,-1 0 3-16,-1-1 1 0,4-3-4 0,-2 3-2 15,6 1 4-15,-3 0-13 0,-2 1 2 0,2-3-2 16,0 2-3-16,-4 0 0 0,2 0-1 0,-3 1-7 16,2 0 9-16,-10-2-12 0,2 3-2 0,0-1 9 15,0 0-3-15,-1-1-2 0,-1 2-3 0,4-3-2 16,-5 1-1-16,5 1 2 0,-1 1 9 0,6-4-7 15,-7 4-3-15,7-3-10 0,-7 2 13 0,2 0-1 16,4 1 2-16,1-2-3 0,-6 1-3 0,6-3 3 16,-6 3-1-16,7-2-5 0,-11 2 1 0,5 2 1 15,5-2-1-15,-1 1-4 0,-8-1 3 0,2-2-3 16,-1 3 1-16,1 0 0 0,-1 0-3 0,-1-1-1 16,3 1 2-16,-3 0-1 0,0 0 3 0,2-1-7 15,-2 1 2-15,3-1-5 0,-6-1 4 0,5 0-2 16,-1 1 0-16,-1 1 4 0,4 1-3 0,4-2-1 15,-9 1 6-15,10-1-4 0,-1 0 1 0,-4 1 2 0,4-2 1 16,2 2-2-16,-8-2 0 0,8 0 1 16,-6 2-2-16,4-2-3 0,-7 0 1 0,6-1 1 15,-3 1-2-15,-3 1-3 0,0-1-5 0,3 1 16 16,-2 1-6-16,-3-3-1 0,1 2 0 0,3-2 3 0,-1 2-9 16,-2-1 5-16,0 2-4 0,-1-2 5 0,2 0-9 15,-1 2 5-15,-1-1-1 0,0 0 2 16,0 0 1-16,0 1 0 0,-3-1-3 0,-1 1 0 15,-1-3-1-15,1 3-1 0,-1-1 5 0,-3 0-2 16,2 1 2-16,-5 1 1 0,0-2-3 0,-1 1 9 0,-6 0-11 16,13 1 2-16,-8-1-1 0,2 0 3 15,-1 0-4-15,-6 0 1 0,13-1 4 0,-8-1-4 16,1 2-1-16,1-1 0 0,-1 0 5 0,-6 1 0 16,15 0-6-16,-10 0 6 0,8 0-1 0,-3-1-2 0,2 2 2 15,3 0-4-15,4-1-2 0,-2 1 12 0,1 1-11 16,-5 0-2-16,1 1-1 0,-1-3 10 0,-3 0-5 15,-1 0 3-15,-2 0-4 0,-2 0-1 16,1 1 8-16,1-1-4 0,-7 0-3 0,8 1 9 16,-8-1-8-16,6 0 4 0,-6 0 2 0,0 0-1 0,0 0-2 15,0 0-1-15,0 0 5 0,9 0-8 0,-9 0 5 16,0 0 2-16,0 0-1 0,0 0 1 0,0 0-6 16,0 0 5-16,5-1-7 0,-5 1-2 0,0 0 6 15,0 0-1-15,0 0 4 0,0 0-6 0,0 0 2 16,0 0 2-16,0 0-4 0,0 0 3 0,0 0-7 15,0 0 6-15,0 0 3 0,0 0-2 0,0 0 1 16,0 0 1-16,0 0-5 0,0 0 0 0,0 0 8 16,0 0-3-16,0 0-2 0,0 0 4 0,0 0-5 15,0 0-5-15,0 0 7 0,0 0-6 0,0 0 3 16,0 0 1-16,0 0 1 0,0 0 0 0,0 0-3 16,0 0 6-16,0 0-2 0,0 0-2 0,0 0-1 15,0 0 2-15,0 0 3 0,0 0 0 0,0 0 1 16,0 0 0-16,0 0 1 0,0 0-3 0,0 0-9 15,-14-5 6-15,14 5 3 0,0-5 7 0,0 5-5 16,-4-7 1-16,3 2-1 0,1-2 2 0,-2 0-3 16,2-5 0-16,1-4-1 0,-2-1 0 0,3-8-3 15,3-2 3-15,0-2 0 0,1-1-4 0,0-2 3 16,4-1 1-16,-1-4-9 0,-4 2 1 0,3 0 1 16,3 2-3-16,-2-4 4 0,0 6-3 0,0-1 0 0,0 4 2 15,-2-1-5-15,0 4 6 0,0-1-6 16,-5 8 1-16,3-3 4 0,0 2-7 0,-2-1 1 15,3-5-11-15,-1-1 8 0,-2 7 1 0,1-7-4 16,-4 0 5-16,-2 6 2 0,4-4-6 0,-1-1 2 0,-1-2 5 16,3 8-4-16,-3 0 12 0,1 0-13 15,0 1 1-15,-1 1 3 0,1 4 5 0,-1-3-2 16,2 5 0-16,-1-2-5 0,2 5 2 0,-3-3 5 16,1 2-2-16,-1 2-3 0,-1-1 1 0,2 5 7 0,-1-6-3 15,0 3 0-15,1 3 8 0,1-3-4 0,-2 2 1 16,0 4 4-16,0-6-1 0,-2 1-2 15,2 5 3-15,0-6-5 0,0 6-2 0,0-6-1 16,0 1 0-16,2 2 0 0,-4-2 9 0,2 0-6 0,0-1-7 16,2 1 9-16,-1 0 0 0,-1 1 0 0,0-2-4 15,0-1 6-15,0 2-2 0,1-1-6 0,-1-1 3 16,0-1 1-16,0 4-3 0,0-3 5 0,-1-1-2 16,0 2 4-16,-1-6-7 0,0 2 6 15,-1 1-3-15,2-1-1 0,-3-2-2 0,3 1 5 0,-2 2-1 16,2-1-1-16,-1 1 3 0,1 1-2 0,-1 0-3 15,0 1 0-15,-1 0 2 0,1 0 1 0,2 0-3 16,-1 0 3-16,0 3 2 0,0-2-2 0,1-1-2 16,0 3-7-16,0-2 12 0,-2-2-3 0,2 4-3 15,0-7-1-15,-1 2 3 0,1 1-2 16,-1 1 3-16,-1-2-4 0,2 2 0 0,0 0 6 0,0 1-2 16,-1 0-1-16,0 0-2 0,0 2 5 0,2-1-7 15,-2 1-5-15,-1 0 6 0,0 1 1 0,-1 0-7 16,1-1-5-16,2 4 1 0,-3-5-1 0,3 5 1 15,-1-4 14-15,1 4-9 0,0 0-10 0,-5-3-3 16,5 3 5-16,0 0-6 0,0 0-2 0,-4-3-6 16,4 3-7-16,0 0-10 0,0 0-15 0,-3-3-17 15,3 3-4-15,-5-2-22 0,5 2-71 0,-9-5-191 16,5 4 84-16</inkml:trace>
  <inkml:trace contextRef="#ctx0" brushRef="#br0" timeOffset="76814.24">27719 13428 18 0,'-1'11'26'0,"1"0"-1"0,1 1-3 0,-1-2-1 0,0-1-1 16,3 0-6-16,-2-2-3 0,2-2-11 0,-1 2-8 16,1 0-18-16,-2-1-26 0,4-1 12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28.630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252 4 396 0 0,'-1'-1'54'0'0,"1"1"0"0"0,0 0 0 0 0,0 0 0 0 0,0 0 0 0 0,0 0 0 0 0,0-1 0 0 0,0 1 0 0 0,0 0 0 0 0,0 0 0 0 0,0 0 0 0 0,0 0 0 0 0,-1-1 0 0 0,1 1 0 0 0,0 0 0 0 0,0 0 0 0 0,0 0 0 0 0,0 0 0 0 0,-1 0 0 0 0,1 0 0 0 0,0-1 0 0 0,0 1 0 0 0,0 0 0 0 0,0 0 0 0 0,-1 0 0 0 0,1 0 0 0 0,0 0 0 0 0,0 0 0 0 0,0 0 0 0 0,-1 0 0 0 0,1 0 0 0 0,0 0 0 0 0,0 0 0 0 0,0 0 0 0 0,-1 0 0 0 0,1 0 0 0 0,0 0 0 0 0,0 0 0 0 0,0 0 0 0 0,-1 0 0 0 0,1 0 0 0 0,0 1 0 0 0,0-1 0 0 0,0 0 0 0 0,0 0 0 0 0,-1 0 0 0 0,1 0 0 0 0,0 0 0 0 0,-8 4 97 0 0,1 1 0 0 0,0-1 0 0 0,0 1 1 0 0,0 1-1 0 0,0-1 0 0 0,1 1 1 0 0,0 0-1 0 0,0 1 0 0 0,1-1 0 0 0,-7 11 1 0 0,-7 12 216 0 0,-18 42 1 0 0,16-30-60 0 0,5-7-32 0 0,1 1 1 0 0,2 0-1 0 0,1 1 0 0 0,2 0 1 0 0,-10 76-1 0 0,19-105-225 0 0,0 0-1 0 0,1 1 1 0 0,0-1 0 0 0,0 1 0 0 0,0-1-1 0 0,1 1 1 0 0,1-1 0 0 0,-1 0-1 0 0,1 0 1 0 0,0 0 0 0 0,1 0 0 0 0,0 0-1 0 0,0 0 1 0 0,0 0 0 0 0,8 10-1 0 0,-7-12-175 0 0,0-1-1 0 0,0 1 1 0 0,1-1-1 0 0,-1 0 1 0 0,1-1-1 0 0,0 1 1 0 0,0-1-1 0 0,0 0 0 0 0,1 0 1 0 0,-1 0-1 0 0,1-1 1 0 0,-1 0-1 0 0,1 0 1 0 0,0 0-1 0 0,0-1 1 0 0,-1 0-1 0 0,1 0 1 0 0,0 0-1 0 0,10-1 1 0 0,7-2-2035 0 0,5-3 167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29.173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153 41 108 0 0,'2'-3'190'0'0,"0"0"1"0"0,1 0-1 0 0,-1 1 1 0 0,0-1-1 0 0,1 0 0 0 0,0 1 1 0 0,-1 0-1 0 0,1 0 1 0 0,0 0-1 0 0,0 0 0 0 0,0 0 1 0 0,0 1-1 0 0,1-1 1 0 0,-1 1-1 0 0,0 0 1 0 0,1 0-1 0 0,-1 0 0 0 0,6-1 1 0 0,-7 2-128 0 0,1-1 0 0 0,-1 1 0 0 0,1-1 0 0 0,-1 1 0 0 0,1 0 0 0 0,-1 0 0 0 0,1 0 0 0 0,-1 0 0 0 0,1 0 0 0 0,0 1 0 0 0,-1-1 0 0 0,0 1 0 0 0,1-1 0 0 0,-1 1 0 0 0,1 0 0 0 0,-1 0 0 0 0,0 0 0 0 0,1 1 0 0 0,-1-1 0 0 0,0 0 0 0 0,0 1 0 0 0,0 0 0 0 0,0-1 0 0 0,0 1 0 0 0,-1 0 0 0 0,3 2-1 0 0,-3-1-23 0 0,1 0-1 0 0,-1 0 0 0 0,0 0 1 0 0,0 0-1 0 0,0 0 0 0 0,0 1 1 0 0,0-1-1 0 0,-1 0 0 0 0,0 0 1 0 0,1 1-1 0 0,-1-1 0 0 0,0 0 1 0 0,-1 1-1 0 0,1-1 0 0 0,-2 6 1 0 0,0-3 2 0 0,0 0 1 0 0,0-1 0 0 0,-1 1-1 0 0,1 0 1 0 0,-2-1 0 0 0,1 1 0 0 0,-7 8-1 0 0,-6 3 43 0 0,0 0 0 0 0,-2-1 0 0 0,-26 19-1 0 0,38-30-54 0 0,-128 102 959 0 0,133-106-973 0 0,-1 0 40 0 0,0 0 1 0 0,1 1 0 0 0,-1-1-1 0 0,0 1 1 0 0,1-1 0 0 0,-1 1 0 0 0,1 0-1 0 0,-1 0 1 0 0,1 0 0 0 0,0 0-1 0 0,-2 3 1 0 0,17-2 157 0 0,-1-2-139 0 0,-1-1 1 0 0,1-1-1 0 0,0 0 1 0 0,-1-1 0 0 0,0 0-1 0 0,20-6 1 0 0,3 0-10 0 0,13-3-358 0 0,55-19 0 0 0,-7-10-3074 0 0,-85 34 1376 0 0,-3 1 151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29.515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 3 764 0 0,'18'-2'291'0'0,"0"1"0"0"0,1 1 0 0 0,0 1 0 0 0,-1 0 0 0 0,0 1 0 0 0,1 1 0 0 0,-1 1 0 0 0,0 1 0 0 0,0 0 0 0 0,-1 1 0 0 0,0 1 0 0 0,0 1 0 0 0,0 0 0 0 0,-1 2 0 0 0,-1-1 0 0 0,27 22 0 0 0,-26-17-164 0 0,-1 0 1 0 0,-1 1 0 0 0,0 0 0 0 0,0 1-1 0 0,-2 1 1 0 0,0 0 0 0 0,-1 1-1 0 0,-1 0 1 0 0,-1 0 0 0 0,0 1-1 0 0,-1 1 1 0 0,-1-1 0 0 0,-1 1-1 0 0,6 36 1 0 0,-10-41-57 0 0,-1-1 0 0 0,-1 0 0 0 0,0 0 0 0 0,-1 1 0 0 0,-1-1 0 0 0,0 0 0 0 0,-1 0 0 0 0,0 0 0 0 0,-1 0 1 0 0,-8 16-1 0 0,4-12-100 0 0,-1 0-1 0 0,0-1 1 0 0,-1 0 0 0 0,-1-1 0 0 0,-1 0 0 0 0,-24 25 0 0 0,31-36-332 0 0,0 1 0 0 0,-1-2 0 0 0,0 1 0 0 0,0-1 0 0 0,0 0-1 0 0,0 0 1 0 0,-1 0 0 0 0,1-1 0 0 0,-1 0 0 0 0,0 0 0 0 0,0-1 0 0 0,-11 3 0 0 0,-2-4-1617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38.338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1099 1 336 0 0,'-23'30'957'0'0,"-1"-1"0"0"0,-46 43 0 0 0,1-1-349 0 0,-169 181 497 0 0,-58 9 57 0 0,-10-21 571 0 0,294-231-1615 0 0,1 0 143 0 0,0 0-1 0 0,-18 19 1 0 0,23-22 468 0 0,3-3-1687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39.222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409 211 268 0 0,'12'-28'769'0'0,"0"5"377"0"0,12-42 0 0 0,-22 59-921 0 0,0 0-1 0 0,-1 0 1 0 0,0 0-1 0 0,0 0 1 0 0,0 0-1 0 0,-1 0 1 0 0,0 0-1 0 0,0-1 0 0 0,-1 1 1 0 0,1 0-1 0 0,-1 0 1 0 0,-3-9-1 0 0,4 15-204 0 0,0-1 0 0 0,0 1 0 0 0,-1 0 0 0 0,1-1 1 0 0,0 1-1 0 0,0 0 0 0 0,0-1 0 0 0,0 1 0 0 0,-1 0 0 0 0,1-1 0 0 0,0 1 0 0 0,-1 0 0 0 0,1-1 0 0 0,0 1 0 0 0,0 0 0 0 0,-1 0 0 0 0,1-1 0 0 0,0 1 0 0 0,-1 0 0 0 0,1 0 1 0 0,0 0-1 0 0,-1 0 0 0 0,1-1 0 0 0,-1 1 0 0 0,1 0 0 0 0,0 0 0 0 0,-1 0 0 0 0,1 0 0 0 0,-1 0 0 0 0,1 0 0 0 0,0 0 0 0 0,-1 0 0 0 0,0 0 0 0 0,-14 8 245 0 0,-9 17-66 0 0,3 5-81 0 0,2 1-1 0 0,1 0 1 0 0,2 2 0 0 0,-14 36 0 0 0,16-36-39 0 0,-32 79 351 0 0,5 2 0 0 0,-36 164 0 0 0,74-264-397 0 0,-104 571 999 0 0,103-553-986 0 0,-2 5 17 0 0,2 0 0 0 0,2 0 0 0 0,2 0 1 0 0,5 58-1 0 0,-4-93-57 0 0,-1 1 1 0 0,0-1-1 0 0,1 0 1 0 0,-1 0 0 0 0,1 0-1 0 0,0 1 1 0 0,0-1-1 0 0,-1 0 1 0 0,2 0 0 0 0,-1 0-1 0 0,0 0 1 0 0,0 0-1 0 0,0-1 1 0 0,1 1 0 0 0,-1 0-1 0 0,1-1 1 0 0,0 1 0 0 0,-1 0-1 0 0,3 0 1 0 0,-2-1-2 0 0,0 0 0 0 0,0 0 1 0 0,0-1-1 0 0,0 1 1 0 0,0-1-1 0 0,0 0 0 0 0,1 0 1 0 0,-1 1-1 0 0,0-1 1 0 0,0-1-1 0 0,0 1 0 0 0,0 0 1 0 0,0 0-1 0 0,0-1 0 0 0,0 1 1 0 0,4-2-1 0 0,2-2 8 0 0,1 0-1 0 0,-1-1 1 0 0,0 0-1 0 0,0 0 1 0 0,0 0 0 0 0,-1-1-1 0 0,12-12 1 0 0,-12 10-8 0 0,-1 0 1 0 0,1-1-1 0 0,-2 0 1 0 0,1 0-1 0 0,-1 0 1 0 0,-1 0-1 0 0,0-1 1 0 0,0 0-1 0 0,-1 0 1 0 0,0 0-1 0 0,0 0 1 0 0,-1 0-1 0 0,0-13 1 0 0,0 5 4 0 0,-2 0 1 0 0,0-1 0 0 0,-1 1-1 0 0,-1 0 1 0 0,-1 0-1 0 0,-8-30 1 0 0,9 39-14 0 0,-1 1 0 0 0,-1 1 0 0 0,0-1 1 0 0,0 0-1 0 0,0 1 0 0 0,-1 0 0 0 0,0 0 0 0 0,0 0 0 0 0,-1 0 0 0 0,0 1 1 0 0,0 0-1 0 0,-1 1 0 0 0,-7-6 0 0 0,11 9 7 0 0,1 0 0 0 0,-1 0 0 0 0,0 0 1 0 0,1 0-1 0 0,-1-1 0 0 0,1 1 0 0 0,-1 0 0 0 0,1-1 0 0 0,0 0 0 0 0,0 0 0 0 0,0 1 1 0 0,1-1-1 0 0,-1 0 0 0 0,-1-4 0 0 0,3 4 0 0 0,0 0 1 0 0,-1 0-1 0 0,1 0 0 0 0,0 1 1 0 0,0-1-1 0 0,1 0 1 0 0,-1 0-1 0 0,0 0 0 0 0,1 0 1 0 0,0 1-1 0 0,0-1 0 0 0,0 0 1 0 0,0 1-1 0 0,0-1 1 0 0,0 0-1 0 0,1 1 0 0 0,2-5 1 0 0,14-16-20 0 0,0 1 1 0 0,2 0 0 0 0,40-34 0 0 0,-4 3-551 0 0,-34 31-122 0 0,-7 8-1268 0 0,0-1 0 0 0,16-23 0 0 0,-22 23-397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13.620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237 0 428 0 0,'-7'4'251'0'0,"1"0"-1"0"0,-1 0 1 0 0,1 1-1 0 0,0 0 1 0 0,0 0-1 0 0,0 0 1 0 0,0 1-1 0 0,1-1 1 0 0,-8 13 0 0 0,-3 6 187 0 0,-17 33 1 0 0,20-31-178 0 0,-4 4-88 0 0,2 1 0 0 0,1 1 0 0 0,1 0-1 0 0,2 0 1 0 0,1 1 0 0 0,2 1 0 0 0,1 0-1 0 0,2 0 1 0 0,1 0 0 0 0,1 0-1 0 0,4 49 1 0 0,0-73-120 0 0,0 0 0 0 0,0 1 0 0 0,1-1 0 0 0,1 0 0 0 0,6 16 0 0 0,-7-21-42 0 0,0-1 0 0 0,1 1 0 0 0,-1-1 0 0 0,1 1 0 0 0,0-1 0 0 0,1 0 0 0 0,-1 0 0 0 0,1-1 0 0 0,0 1 0 0 0,0-1 0 0 0,0 0 0 0 0,0 0 0 0 0,6 3 0 0 0,-4-3-303 0 0,1 0 0 0 0,0 0 0 0 0,0-1 1 0 0,0-1-1 0 0,0 1 0 0 0,1-1 0 0 0,-1 0 1 0 0,0 0-1 0 0,0-1 0 0 0,1 0 0 0 0,-1-1 1 0 0,0 1-1 0 0,14-4 0 0 0,-6 0-1132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39.581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154 6 312 0 0,'0'0'552'0'0,"0"0"-485"0"0,0-1 0 0 0,0 1 0 0 0,-1 0 0 0 0,1-1 0 0 0,0 1 0 0 0,-1 0 0 0 0,1-1 1 0 0,0 1-1 0 0,-1 0 0 0 0,1 0 0 0 0,0-1 0 0 0,-1 1 0 0 0,1 0 0 0 0,0 0 0 0 0,-1-1 0 0 0,1 1 0 0 0,-1 0 0 0 0,1 0 0 0 0,-1 0 0 0 0,1 0 0 0 0,0 0 0 0 0,-1 0 0 0 0,1 0 0 0 0,-1 0 0 0 0,1 0 1 0 0,-1 0-1 0 0,1 0 0 0 0,-1 0 0 0 0,1 0 0 0 0,0 0 0 0 0,-1 0 0 0 0,0 0 0 0 0,-5 7 188 0 0,1 0 0 0 0,0 0-1 0 0,1 1 1 0 0,-1-1 0 0 0,-5 15 0 0 0,-17 49 777 0 0,20-51-825 0 0,-10 29 241 0 0,3 2 0 0 0,2 0-1 0 0,-6 56 1 0 0,12-61 9 0 0,2 86-1 0 0,4-119-442 0 0,1 1-1 0 0,1-1 1 0 0,0 0-1 0 0,1 0 1 0 0,0 0-1 0 0,1 0 1 0 0,0 0-1 0 0,1-1 1 0 0,1 0-1 0 0,0 0 1 0 0,9 14-1 0 0,-13-24-103 0 0,-1 0 0 0 0,1 0-1 0 0,0 0 1 0 0,0-1-1 0 0,0 1 1 0 0,0 0-1 0 0,0-1 1 0 0,0 0-1 0 0,0 1 1 0 0,1-1 0 0 0,-1 0-1 0 0,0 0 1 0 0,1 0-1 0 0,-1 0 1 0 0,1-1-1 0 0,3 1 1 0 0,23 1-3680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39.954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29 83 92 0 0,'5'-7'319'0'0,"0"0"-1"0"0,1 1 1 0 0,-1-1-1 0 0,1 1 1 0 0,1 0 0 0 0,-1 1-1 0 0,1-1 1 0 0,0 1-1 0 0,0 0 1 0 0,0 1 0 0 0,1 0-1 0 0,0 0 1 0 0,14-4-1 0 0,-21 7-280 0 0,1 1 0 0 0,0-1-1 0 0,0 1 1 0 0,0 0-1 0 0,-1-1 1 0 0,1 1-1 0 0,0 0 1 0 0,0 0-1 0 0,0 0 1 0 0,0 1-1 0 0,0-1 1 0 0,0 0 0 0 0,-1 1-1 0 0,1-1 1 0 0,0 1-1 0 0,0-1 1 0 0,-1 1-1 0 0,1 0 1 0 0,2 1-1 0 0,-3-1-14 0 0,0 0-1 0 0,0 1 0 0 0,0-1 0 0 0,0 0 0 0 0,-1 1 0 0 0,1-1 0 0 0,0 0 0 0 0,0 1 0 0 0,-1-1 1 0 0,1 1-1 0 0,-1-1 0 0 0,1 1 0 0 0,-1 0 0 0 0,0-1 0 0 0,0 1 0 0 0,0-1 0 0 0,0 4 1 0 0,-1 4 27 0 0,0 1 1 0 0,0-1 0 0 0,-1 0 0 0 0,-1 0 0 0 0,0 0-1 0 0,-4 9 1 0 0,-3 2 22 0 0,-1-1 0 0 0,0-1-1 0 0,-2 0 1 0 0,0 0 0 0 0,-17 16 0 0 0,-17 24 355 0 0,37-44-227 0 0,-9 12 290 0 0,19-26-485 0 0,0 1 0 0 0,0-1 0 0 0,0 0 0 0 0,0 0 0 0 0,-1 0 0 0 0,1 0-1 0 0,0 0 1 0 0,0 1 0 0 0,0-1 0 0 0,0 0 0 0 0,0 0 0 0 0,0 0 0 0 0,0 0 0 0 0,0 1 0 0 0,0-1 0 0 0,0 0 0 0 0,0 0 0 0 0,0 0 0 0 0,0 0-1 0 0,0 1 1 0 0,0-1 0 0 0,0 0 0 0 0,1 0 0 0 0,-1 0 0 0 0,0 0 0 0 0,0 0 0 0 0,0 1 0 0 0,0-1 0 0 0,0 0 0 0 0,0 0 0 0 0,0 0-1 0 0,0 0 1 0 0,0 0 0 0 0,1 0 0 0 0,-1 1 0 0 0,0-1 0 0 0,0 0 0 0 0,0 0 0 0 0,0 0 0 0 0,0 0 0 0 0,1 0 0 0 0,-1 0 0 0 0,0 0 0 0 0,0 0-1 0 0,0 0 1 0 0,0 0 0 0 0,1 0 0 0 0,-1 0 0 0 0,0 0 0 0 0,0 0 0 0 0,0 0 0 0 0,0 0 0 0 0,1 0 0 0 0,-1 0 0 0 0,0 0 0 0 0,9 2 113 0 0,-8-2-117 0 0,7 0 65 0 0,1 0 1 0 0,0 0-1 0 0,-1-1 0 0 0,1 0 1 0 0,0-1-1 0 0,-1 0 1 0 0,11-4-1 0 0,58-27-405 0 0,-61 25 87 0 0,1 0-710 0 0,-1-1 0 0 0,1-1 1 0 0,-2-1-1 0 0,18-15 1 0 0,-21 14-850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40.294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0 0 436 0 0,'20'5'292'0'0,"-1"1"-1"0"0,-1 1 1 0 0,1 0-1 0 0,-1 1 1 0 0,0 1-1 0 0,-1 1 0 0 0,0 1 1 0 0,-1 0-1 0 0,17 14 1 0 0,-10-4-42 0 0,0 1 0 0 0,-1 0 0 0 0,-1 2 1 0 0,-1 0-1 0 0,17 28 0 0 0,-27-36-69 0 0,0 1-1 0 0,0 1 1 0 0,-2 0 0 0 0,0 0 0 0 0,10 38 0 0 0,-16-45-110 0 0,0 0 1 0 0,0-1 0 0 0,-2 1 0 0 0,1 0-1 0 0,-1 0 1 0 0,-1 0 0 0 0,0 0-1 0 0,0-1 1 0 0,-1 1 0 0 0,-1 0-1 0 0,1-1 1 0 0,-8 16 0 0 0,2-7 38 0 0,-2 1 1 0 0,-1-2 0 0 0,-12 19-1 0 0,15-26-227 0 0,1-1 1 0 0,-2-1-1 0 0,1 0 0 0 0,-1 0 0 0 0,-1 0 1 0 0,-15 10-1 0 0,20-16-416 0 0,1-1 0 0 0,-1 0 0 0 0,1 0 0 0 0,-1 0 0 0 0,-9 2 0 0 0,0-1-1323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40.745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0 0 304 0 0,'0'0'1738'0'0,"8"3"-1232"0"0,15 8-58 0 0,0 1 0 0 0,-1 1 0 0 0,-1 1 1 0 0,34 28-1 0 0,82 83 945 0 0,-96-86-1001 0 0,63 59 859 0 0,4-5 0 0 0,122 79 1 0 0,-204-157-942 0 0,14 11-288 0 0,-37-24-855 0 0,4 4 536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41.446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194 347 24 0 0,'8'-3'204'0'0,"-1"0"0"0"0,1-1 0 0 0,-1 1-1 0 0,0-1 1 0 0,0-1 0 0 0,0 1 0 0 0,0-1 0 0 0,-1-1 0 0 0,7-6 0 0 0,6-9 557 0 0,23-31 1 0 0,-38 47-665 0 0,4-8 68 0 0,0 0 1 0 0,-1-1-1 0 0,-1 0 1 0 0,0 0-1 0 0,-1 0 0 0 0,0-1 1 0 0,-1 0-1 0 0,-1 0 1 0 0,-1 0-1 0 0,0 0 0 0 0,0-20 1 0 0,-2 33-143 0 0,0 1 0 0 0,0-1 0 0 0,0 0 0 0 0,0 1 0 0 0,0-1-1 0 0,-1 0 1 0 0,1 1 0 0 0,0-1 0 0 0,-1 1 0 0 0,0-1 0 0 0,1 0 0 0 0,-1 1 0 0 0,0-1 0 0 0,-1-1 0 0 0,1 2 22 0 0,-2 2-2 0 0,-2 2-37 0 0,1-1 0 0 0,-1 1 0 0 0,1 0 0 0 0,0 0 1 0 0,0 0-1 0 0,0 1 0 0 0,0-1 0 0 0,1 1 0 0 0,0 0 0 0 0,-1 0 0 0 0,1 1 0 0 0,1-1 1 0 0,-5 7-1 0 0,-3 11 27 0 0,-14 38 1 0 0,16-37 2 0 0,-99 329 481 0 0,57-172-130 0 0,-51 204 535 0 0,94-351-851 0 0,1 0 1 0 0,2 1 0 0 0,1 0-1 0 0,2 0 1 0 0,1 0 0 0 0,2-1-1 0 0,11 67 1 0 0,-12-94-58 0 0,0-1 1 0 0,1 0-1 0 0,0 0 0 0 0,0 1 1 0 0,0-1-1 0 0,1 0 0 0 0,-1-1 1 0 0,1 1-1 0 0,0 0 0 0 0,0-1 1 0 0,1 0-1 0 0,4 5 0 0 0,-6-8-8 0 0,0 1 0 0 0,0-1 0 0 0,1 1 0 0 0,-1-1 0 0 0,1 0 0 0 0,-1 0 0 0 0,1 0 0 0 0,0 0 0 0 0,-1 0 0 0 0,1-1-1 0 0,0 1 1 0 0,0-1 0 0 0,-1 1 0 0 0,1-1 0 0 0,0 0 0 0 0,0 0 0 0 0,0-1 0 0 0,-1 1 0 0 0,1-1 0 0 0,0 1 0 0 0,0-1-1 0 0,-1 0 1 0 0,1 0 0 0 0,4-2 0 0 0,2-1 6 0 0,-1-1 0 0 0,0 0 0 0 0,0 0 0 0 0,-1-1 0 0 0,0 0 0 0 0,0 0 0 0 0,0-1 0 0 0,-1 1 0 0 0,1-2 0 0 0,-2 1 0 0 0,1-1 0 0 0,-1 1 1 0 0,0-1-1 0 0,-1-1 0 0 0,0 1 0 0 0,0-1 0 0 0,-1 0 0 0 0,0 0 0 0 0,3-15 0 0 0,-3 12-4 0 0,-1-1 0 0 0,-1 0 1 0 0,1 1-1 0 0,-2-1 0 0 0,0 0 0 0 0,0 0 1 0 0,-1 1-1 0 0,-1-1 0 0 0,0 0 1 0 0,-1 1-1 0 0,0 0 0 0 0,-1-1 1 0 0,-10-21-1 0 0,10 27-10 0 0,-1 0 0 0 0,0 0 0 0 0,0 1 0 0 0,0-1-1 0 0,-1 1 1 0 0,0 0 0 0 0,0 0 0 0 0,-1 1 0 0 0,1 0 0 0 0,-1 0 0 0 0,0 1 0 0 0,-8-4 0 0 0,-9-3-17 0 0,-1 1 0 0 0,-36-10-1 0 0,51 17 17 0 0,8 3-5 0 0,1-1 1 0 0,-1 1-1 0 0,1-1 1 0 0,-1 1 0 0 0,1-1-1 0 0,-1 0 1 0 0,1 0-1 0 0,0 0 1 0 0,-1 1-1 0 0,1-1 1 0 0,-2-3-1 0 0,2 4 7 0 0,1 0 0 0 0,0-1 0 0 0,0 1 0 0 0,0 0 0 0 0,0-1 0 0 0,0 1 0 0 0,0-1 0 0 0,0 1 0 0 0,0 0 0 0 0,0-1 0 0 0,0 1 0 0 0,0-1 0 0 0,0 1 0 0 0,0-1 0 0 0,0 1 0 0 0,0 0 0 0 0,0-1 0 0 0,0 1 0 0 0,0 0 0 0 0,1-1 0 0 0,-1 1 0 0 0,0-1 0 0 0,0 1 0 0 0,0 0 0 0 0,1-1 0 0 0,-1 1 0 0 0,0 0 0 0 0,0-1 0 0 0,1 1 0 0 0,-1 0 0 0 0,0 0 0 0 0,1-1 0 0 0,-1 1 0 0 0,0 0 0 0 0,1 0 0 0 0,-1 0 0 0 0,0-1 0 0 0,1 1 0 0 0,-1 0 0 0 0,1 0 0 0 0,112-60-555 0 0,-76 43-746 0 0,-1-2-1 0 0,-1-2 1 0 0,40-31-1 0 0,-52 33-607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41.848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229 9 376 0 0,'-1'-1'148'0'0,"1"1"0"0"0,-1-1-1 0 0,1 0 1 0 0,-1 1 0 0 0,0-1 0 0 0,1 1 0 0 0,-1-1-1 0 0,0 1 1 0 0,0-1 0 0 0,1 1 0 0 0,-1-1 0 0 0,0 1-1 0 0,0 0 1 0 0,0-1 0 0 0,0 1 0 0 0,1 0 0 0 0,-1 0-1 0 0,0 0 1 0 0,0 0 0 0 0,0 0 0 0 0,0 0 0 0 0,0 0-1 0 0,0 0 1 0 0,1 0 0 0 0,-3 0 0 0 0,0 1-4 0 0,0 0 0 0 0,0 0 0 0 0,0 1 0 0 0,0-1 0 0 0,0 1 0 0 0,0-1 0 0 0,-3 4 0 0 0,-3 2 27 0 0,0 0-1 0 0,1 1 0 0 0,-11 12 0 0 0,6-2 31 0 0,1 0 0 0 0,0 1 0 0 0,1 0 1 0 0,1 1-1 0 0,-7 21 0 0 0,1 2 196 0 0,-13 63-1 0 0,24-83-290 0 0,1 0 0 0 0,2 0 0 0 0,0 0-1 0 0,1 0 1 0 0,3 26 0 0 0,-1-36-88 0 0,1 1-1 0 0,0-1 1 0 0,1 0-1 0 0,1 0 1 0 0,0 0-1 0 0,0 0 1 0 0,2-1-1 0 0,-1 1 1 0 0,2-2 0 0 0,8 14-1 0 0,-12-21-90 0 0,-1-1-1 0 0,1-1 1 0 0,0 1 0 0 0,0 0-1 0 0,0-1 1 0 0,0 1-1 0 0,1-1 1 0 0,-1 0 0 0 0,1 0-1 0 0,-1-1 1 0 0,1 1-1 0 0,0-1 1 0 0,0 1 0 0 0,-1-1-1 0 0,1 0 1 0 0,0-1-1 0 0,0 1 1 0 0,7-1-1 0 0,0 1-636 0 0,0-2-1 0 0,0 1 1 0 0,0-2-1 0 0,0 1 1 0 0,15-5-1 0 0,-4 0-1103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42.198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15 10 440 0 0,'4'-10'4269'0'0,"-4"16"-2281"0"0,-5 33-1759 0 0,0 2 180 0 0,1 11-105 0 0,1-23-470 0 0,2 1 1 0 0,3 58 0 0 0,2-82-121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42.553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0 15 384 0 0,'17'-5'459'0'0,"0"2"1"0"0,0 0-1 0 0,0 1 0 0 0,0 1 1 0 0,30 1-1 0 0,-36 1-325 0 0,-1 0-1 0 0,1 1 1 0 0,-1 1-1 0 0,0 0 0 0 0,1 0 1 0 0,-1 1-1 0 0,0 0 1 0 0,-1 1-1 0 0,1 0 1 0 0,11 9-1 0 0,-8-5-43 0 0,0 2 0 0 0,-1 0 0 0 0,0 0 0 0 0,-1 1 0 0 0,0 0 0 0 0,-1 1 0 0 0,0 0 0 0 0,-1 1 0 0 0,-1 0 1 0 0,0 0-1 0 0,-1 1 0 0 0,0 0 0 0 0,-2 0 0 0 0,1 1 0 0 0,-2 0 0 0 0,0-1 0 0 0,-1 1 0 0 0,-1 1 0 0 0,0-1 0 0 0,-1 0 0 0 0,-1 1 0 0 0,0-1 0 0 0,-1 0 0 0 0,-1 0 0 0 0,-1 1 0 0 0,-4 14 0 0 0,1-11-14 0 0,-2-1 1 0 0,0-1-1 0 0,-1 1 1 0 0,0-2-1 0 0,-2 1 1 0 0,0-1-1 0 0,-14 16 1 0 0,-1-4-150 0 0,-1 0 1 0 0,-51 41 0 0 0,67-61-455 0 0,0-1-1 0 0,-1 0 1 0 0,0-1-1 0 0,0 0 1 0 0,-1-1 0 0 0,0 0-1 0 0,-21 6 1 0 0,14-9-1284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44.583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436 1 176 0 0,'0'0'691'0'0,"-2"2"-340"0"0,-7 13 65 0 0,1 1 0 0 0,1 0 0 0 0,0 1 0 0 0,-5 19 0 0 0,-13 32 256 0 0,-28 50 217 0 0,-153 314 1439 0 0,118-251-1111 0 0,82-167-1064 0 0,6-13-133 0 0,0 1 0 0 0,-1-1-1 0 0,1 1 1 0 0,0-1 0 0 0,-1 0 0 0 0,0 0-1 0 0,1 1 1 0 0,-1-1 0 0 0,0 0 0 0 0,0 0-1 0 0,-1 2 1 0 0,-3 8-258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45.270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316 179 204 0 0,'3'-2'307'0'0,"7"-8"-1"0"0,-1 0 0 0 0,0-1-1 0 0,0 0 1 0 0,-1 0 0 0 0,0-1 0 0 0,-1 0 0 0 0,0 0 0 0 0,-1-1 0 0 0,7-20 0 0 0,-12 29-148 0 0,1-1 1 0 0,0 0 0 0 0,-1 0-1 0 0,0 1 1 0 0,0-1 0 0 0,0-7-1 0 0,-1 11 132 0 0,-3 3-220 0 0,-6 6-20 0 0,0 1 0 0 0,1 0-1 0 0,0 0 1 0 0,1 1-1 0 0,0 0 1 0 0,1 0-1 0 0,-6 12 1 0 0,-36 85 229 0 0,36-78-186 0 0,-242 686 2258 0 0,246-685-2242 0 0,1 1 0 0 0,1-1 0 0 0,1 1 1 0 0,2 0-1 0 0,1 42 0 0 0,3-60-72 0 0,-1 2 36 0 0,1 0 1 0 0,4 24-1 0 0,-4-36-60 0 0,0 1-1 0 0,0-1 1 0 0,0 1-1 0 0,0-1 1 0 0,1 0-1 0 0,-1 1 1 0 0,1-1-1 0 0,0 0 1 0 0,0 0 0 0 0,0 0-1 0 0,0 0 1 0 0,1-1-1 0 0,-1 1 1 0 0,1 0-1 0 0,0-1 1 0 0,3 3 0 0 0,0-1 9 0 0,0-1 1 0 0,0 1-1 0 0,1-1 1 0 0,0 0-1 0 0,6 2 1 0 0,-9-4-14 0 0,-1-1 0 0 0,0 1-1 0 0,1-1 1 0 0,-1 0 0 0 0,1 0 0 0 0,-1 0 0 0 0,0 0-1 0 0,1 0 1 0 0,-1-1 0 0 0,0 0 0 0 0,1 0 0 0 0,-1 1-1 0 0,5-4 1 0 0,0 1 16 0 0,0 0-1 0 0,-1-1 1 0 0,1 0-1 0 0,-1 0 0 0 0,0-1 1 0 0,10-8-1 0 0,-15 10-15 0 0,1 1 0 0 0,-1-1 0 0 0,1 0 0 0 0,-1-1 0 0 0,0 1 0 0 0,0 0 0 0 0,0 0 0 0 0,-1-1 0 0 0,1 0 0 0 0,-1 1 0 0 0,0-1 0 0 0,0 1 0 0 0,0-1 0 0 0,0 0 0 0 0,-1 0 0 0 0,0 0 0 0 0,0-4 0 0 0,0-3 0 0 0,-1 1 1 0 0,0 0-1 0 0,0-1 0 0 0,-1 1 0 0 0,-1 0 1 0 0,0 1-1 0 0,0-1 0 0 0,-1 0 1 0 0,-6-11-1 0 0,-5-4 3 0 0,-35-45-1 0 0,29 42 2 0 0,19 25-12 0 0,0 0 1 0 0,1 0 0 0 0,-1 0 0 0 0,0 0 0 0 0,1 0 0 0 0,0 0 0 0 0,-1 0 0 0 0,2-1 0 0 0,-1 1-1 0 0,0 0 1 0 0,0-1 0 0 0,1 1 0 0 0,0-1 0 0 0,0 1 0 0 0,0-5 0 0 0,1 3-11 0 0,0-1 1 0 0,0 1-1 0 0,1 0 1 0 0,-1-1-1 0 0,1 1 1 0 0,0 0-1 0 0,1 0 1 0 0,5-8-1 0 0,4-4-252 0 0,1 1 0 0 0,0 1 0 0 0,2 0 0 0 0,16-13-1 0 0,62-48-4688 0 0,-72 59 2867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14.208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74 0 292 0 0,'-2'2'365'0'0,"-1"4"-156"0"0,0-1 0 0 0,1 1-1 0 0,-1-1 1 0 0,1 1 0 0 0,0 0 0 0 0,1 0-1 0 0,0 0 1 0 0,0 0 0 0 0,-1 10-1 0 0,-5 26 458 0 0,-16 34 564 0 0,23-75-1206 0 0,-1-1 0 0 0,1 1 0 0 0,0-1 0 0 0,0 1 0 0 0,-1 0 0 0 0,1-1 1 0 0,0 1-1 0 0,0 0 0 0 0,0-1 0 0 0,0 1 0 0 0,0 0 0 0 0,0-1 0 0 0,0 1 0 0 0,0 0 1 0 0,0-1-1 0 0,1 1 0 0 0,-1-1 0 0 0,0 1 0 0 0,0 0 0 0 0,0-1 0 0 0,1 1 0 0 0,-1 0 1 0 0,0-1-1 0 0,1 1 0 0 0,-1-1 0 0 0,0 1 0 0 0,1-1 0 0 0,-1 1 0 0 0,1-1 0 0 0,-1 1 1 0 0,1-1-1 0 0,0 1 0 0 0,0 0 57 0 0,2-2-3 0 0,34-6 101 0 0,15-2-13 0 0,-49 9-162 0 0,1 0-1 0 0,0 0 0 0 0,-1 0 0 0 0,1 1 0 0 0,0-1 1 0 0,-1 1-1 0 0,1 0 0 0 0,-1 0 0 0 0,1 0 0 0 0,-1 1 0 0 0,0-1 1 0 0,5 4-1 0 0,-2-2-6 0 0,0 1 0 0 0,-1 1 0 0 0,1-1-1 0 0,-1 1 1 0 0,0 0 0 0 0,0 1 0 0 0,-1-1 0 0 0,0 1 0 0 0,0 0 0 0 0,0 0 0 0 0,0 0 0 0 0,-1 0 0 0 0,4 10-1 0 0,-6-12 12 0 0,0 1-1 0 0,0-1 0 0 0,0 1 0 0 0,-1 0 0 0 0,1-1 0 0 0,-1 1 0 0 0,0-1 0 0 0,0 1 1 0 0,-1 0-1 0 0,1-1 0 0 0,-1 1 0 0 0,0-1 0 0 0,0 1 0 0 0,-1-1 0 0 0,1 0 0 0 0,-1 1 1 0 0,0-1-1 0 0,0 0 0 0 0,0 0 0 0 0,-1 0 0 0 0,-5 6 0 0 0,-9 9 83 0 0,0-2 0 0 0,-2 0 0 0 0,0-1-1 0 0,-1 0 1 0 0,-41 23 0 0 0,20-25-321 0 0,40-13-19 0 0,-14-9-663 0 0,13 7 632 0 0,-2-17-3522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45.692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185 6 572 0 0,'0'0'55'0'0,"0"0"1"0"0,0 0-1 0 0,0-1 0 0 0,0 1 0 0 0,0 0 0 0 0,0 0 1 0 0,0-1-1 0 0,0 1 0 0 0,-1 0 0 0 0,1 0 1 0 0,0-1-1 0 0,0 1 0 0 0,0 0 0 0 0,0 0 0 0 0,-1 0 1 0 0,1-1-1 0 0,0 1 0 0 0,0 0 0 0 0,0 0 1 0 0,0 0-1 0 0,-1 0 0 0 0,1-1 0 0 0,0 1 0 0 0,0 0 1 0 0,-1 0-1 0 0,1 0 0 0 0,0 0 0 0 0,0 0 1 0 0,-1 0-1 0 0,1 0 0 0 0,0 0 0 0 0,0 0 0 0 0,-1 0 1 0 0,1 0-1 0 0,0 0 0 0 0,-1 0 0 0 0,1 0 1 0 0,0 0-1 0 0,0 0 0 0 0,-1 0 0 0 0,1 0 0 0 0,0 0 1 0 0,0 0-1 0 0,-1 0 0 0 0,1 0 0 0 0,0 1 1 0 0,-12 11 195 0 0,1 0 1 0 0,1 1-1 0 0,0 0 1 0 0,1 1-1 0 0,1 0 1 0 0,0 1-1 0 0,-9 21 1 0 0,-35 115 663 0 0,41-111-646 0 0,1 0 0 0 0,-5 56-1 0 0,14-73-232 0 0,0 0-1 0 0,1 0 0 0 0,1 1 1 0 0,1-1-1 0 0,9 38 0 0 0,-10-58-192 0 0,0 0-1 0 0,0-1 0 0 0,0 1 0 0 0,1 0 0 0 0,-1-1 0 0 0,1 1 1 0 0,0-1-1 0 0,0 1 0 0 0,0-1 0 0 0,0 0 0 0 0,0 0 1 0 0,0 0-1 0 0,0 0 0 0 0,1 0 0 0 0,-1 0 0 0 0,1-1 0 0 0,0 1 1 0 0,-1-1-1 0 0,1 0 0 0 0,0 0 0 0 0,0 0 0 0 0,0 0 1 0 0,0 0-1 0 0,0 0 0 0 0,0-1 0 0 0,4 1 0 0 0,5-3-1450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46.454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52 8 252 0 0,'2'-8'3042'0'0,"-3"60"-1817"0"0,1-31-465 0 0,-4 40 0 0 0,-23 64 538 0 0,9-44-1161 0 0,16-77-527 0 0,0 1 40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46.795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 0 584 0 0,'7'2'232'0'0,"-1"0"-1"0"0,1 0 1 0 0,-1 0 0 0 0,1 0-1 0 0,-1 1 1 0 0,0 0 0 0 0,0 1-1 0 0,0-1 1 0 0,0 1 0 0 0,9 9-1 0 0,-7-5-81 0 0,0 0 0 0 0,-1 0 0 0 0,0 1 0 0 0,-1 0 0 0 0,0 0 0 0 0,7 14 0 0 0,-4-4-10 0 0,-2 0 0 0 0,0 0 0 0 0,-1 1 0 0 0,-1 0 1 0 0,0 0-1 0 0,-2 1 0 0 0,1 20 0 0 0,-3-22-109 0 0,-1 0 1 0 0,-2 0-1 0 0,1 0 0 0 0,-2 0 0 0 0,-1 0 0 0 0,0-1 1 0 0,-1 1-1 0 0,-1-1 0 0 0,-1-1 0 0 0,-1 1 0 0 0,0-1 1 0 0,-1 0-1 0 0,-1-1 0 0 0,0 0 0 0 0,-16 18 1 0 0,23-31-386 0 0,0 0 1 0 0,0 0-1 0 0,0 0 1 0 0,0-1 0 0 0,-1 0-1 0 0,1 1 1 0 0,-1-1 0 0 0,-6 3-1 0 0,-2-4-1124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47.359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0 1 100 0 0,'0'0'521'0'0,"5"2"-47"0"0,5 3-227 0 0,1 1 1 0 0,-1 0-1 0 0,0 0 1 0 0,-1 1-1 0 0,17 16 1 0 0,46 53 544 0 0,-45-47-537 0 0,172 193 1091 0 0,81 85 354 0 0,-63-82 432 0 0,-214-223-2115 0 0,5 8 166 0 0,1-1 0 0 0,0-1 1 0 0,0 1-1 0 0,13 7 0 0 0,-19-12-1023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48.046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208 308 92 0 0,'4'-2'433'0'0,"4"-2"-242"0"0,0 1-1 0 0,0-2 0 0 0,-1 1 0 0 0,1-1 0 0 0,-1 0 0 0 0,0-1 1 0 0,-1 1-1 0 0,1-1 0 0 0,-1-1 0 0 0,0 1 0 0 0,-1-1 0 0 0,1 0 1 0 0,-1-1-1 0 0,-1 1 0 0 0,1-1 0 0 0,3-9 0 0 0,5-17 95 0 0,-6 19-145 0 0,-1-1-1 0 0,-1 1 1 0 0,0-1 0 0 0,-1-1 0 0 0,0 1-1 0 0,1-28 1 0 0,-4 24 64 0 0,0 17-99 0 0,-3 7-38 0 0,-7 15-70 0 0,-6 17 50 0 0,-13 49 0 0 0,-1 2 62 0 0,-163 389 1227 0 0,165-403-1003 0 0,3 0 1 0 0,-21 105-1 0 0,44-174-316 0 0,0 1 0 0 0,1-1 0 0 0,0 0-1 0 0,-1 0 1 0 0,1 0 0 0 0,1 0 0 0 0,-1 0 0 0 0,0 0 0 0 0,1 1 0 0 0,0-1 0 0 0,0 0 0 0 0,0 0 0 0 0,1-1 0 0 0,-1 1 0 0 0,1 0 0 0 0,0 0 0 0 0,0-1 0 0 0,0 1-1 0 0,1-1 1 0 0,-1 0 0 0 0,1 1 0 0 0,3 2 0 0 0,-1-2 0 0 0,-1 0-1 0 0,1-1 0 0 0,0 0 0 0 0,0 0 1 0 0,0 0-1 0 0,0-1 0 0 0,1 0 1 0 0,-1 0-1 0 0,1 0 0 0 0,-1 0 0 0 0,1-1 1 0 0,0 0-1 0 0,0 0 0 0 0,0-1 0 0 0,6 1 1 0 0,-4-1 9 0 0,1 0 0 0 0,-1-1 0 0 0,1 0 0 0 0,-1 0 1 0 0,1-1-1 0 0,-1 0 0 0 0,0 0 0 0 0,12-6 0 0 0,-16 7-17 0 0,-1-1-1 0 0,0 0 1 0 0,0-1-1 0 0,0 1 1 0 0,0 0 0 0 0,0-1-1 0 0,-1 0 1 0 0,1 1-1 0 0,-1-1 1 0 0,1 0 0 0 0,-1 0-1 0 0,0-1 1 0 0,0 1-1 0 0,-1 0 1 0 0,1-1-1 0 0,-1 1 1 0 0,1-1 0 0 0,-1 1-1 0 0,0-1 1 0 0,0 0-1 0 0,0-6 1 0 0,0 2-5 0 0,0-1 0 0 0,0 0-1 0 0,-1 0 1 0 0,0 1 0 0 0,0-1 0 0 0,-1 0 0 0 0,0 0 0 0 0,-1 1-1 0 0,0-1 1 0 0,0 1 0 0 0,-1-1 0 0 0,0 1 0 0 0,-1 0 0 0 0,1 0-1 0 0,-2 0 1 0 0,-8-12 0 0 0,6 9-7 0 0,2 3 11 0 0,0 1-1 0 0,0 0 1 0 0,-1 0 0 0 0,-7-7 0 0 0,12 13-3 0 0,0 0 0 0 0,0 0 1 0 0,0 0-1 0 0,0-1 0 0 0,0 1 0 0 0,0 0 0 0 0,0-1 0 0 0,0 1 0 0 0,0 0 1 0 0,1-1-1 0 0,-1 1 0 0 0,1-1 0 0 0,-1 1 0 0 0,1-1 0 0 0,-1 0 0 0 0,1 1 1 0 0,0-1-1 0 0,0 1 0 0 0,0-1 0 0 0,0 0 0 0 0,0 1 0 0 0,0-1 0 0 0,0 0 1 0 0,0 1-1 0 0,1-1 0 0 0,-1 1 0 0 0,1-1 0 0 0,-1 1 0 0 0,1-1 0 0 0,0 1 1 0 0,-1-1-1 0 0,1 1 0 0 0,0-1 0 0 0,2-1 0 0 0,3-5-14 0 0,0 0 0 0 0,1 1 0 0 0,0 0 0 0 0,13-9 0 0 0,-12 9-29 0 0,36-28-286 0 0,-23 19-229 0 0,27-26 0 0 0,-12 10-432 0 0,5-5-2775 0 0,-30 22 2054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48.400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293 3 540 0 0,'-1'0'83'0'0,"1"-1"1"0"0,-1 1-1 0 0,0 0 0 0 0,0-1 1 0 0,1 1-1 0 0,-1 0 0 0 0,0 0 1 0 0,0 0-1 0 0,1 0 0 0 0,-1 0 1 0 0,0 0-1 0 0,0 0 0 0 0,1 0 1 0 0,-1 0-1 0 0,0 0 0 0 0,0 0 1 0 0,1 0-1 0 0,-1 0 0 0 0,0 1 1 0 0,0-1-1 0 0,1 0 0 0 0,-1 1 1 0 0,-1-1-1 0 0,-18 17 854 0 0,-13 24-47 0 0,32-40-843 0 0,-28 39 546 0 0,2 1-1 0 0,1 2 1 0 0,3 0 0 0 0,-33 85 0 0 0,39-80-373 0 0,-15 54 432 0 0,29-88-692 0 0,0 0 0 0 0,1 0 0 0 0,1 0 0 0 0,0 0 0 0 0,2 22-1 0 0,-1-35 5 0 0,0 0-1 0 0,0 0 1 0 0,1 0-1 0 0,-1 0 1 0 0,0 0-1 0 0,0 0 1 0 0,1 0-1 0 0,-1 0 1 0 0,1-1 0 0 0,-1 1-1 0 0,1 0 1 0 0,-1 0-1 0 0,1 0 1 0 0,-1-1-1 0 0,1 1 1 0 0,0 0-1 0 0,-1-1 1 0 0,1 1-1 0 0,0 0 1 0 0,-1-1-1 0 0,1 1 1 0 0,2 0-1 0 0,-1 0-58 0 0,0 0-1 0 0,0-1 1 0 0,1 1-1 0 0,-1-1 1 0 0,0 1-1 0 0,1-1 1 0 0,-1 0-1 0 0,1 0 1 0 0,2 0-1 0 0,3-1-600 0 0,1 0-1 0 0,-1-1 1 0 0,0 0-1 0 0,11-4 1 0 0,-2-1-841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48.730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58 15 176 0 0,'0'0'1815'0'0,"-2"3"-1520"0"0,-2 1-108 0 0,0 1-1 0 0,0 0 1 0 0,0 0-1 0 0,1 1 1 0 0,0-1-1 0 0,0 1 1 0 0,1 0 0 0 0,-5 11-1 0 0,3-3 138 0 0,0 1-1 0 0,-3 28 1 0 0,6-37-234 0 0,0 1 1 0 0,1-1-1 0 0,0 0 1 0 0,1 1 0 0 0,1 9-1 0 0,-2-16-79 0 0,1 1 0 0 0,-1-1-1 0 0,0 1 1 0 0,1-1 0 0 0,-1 1 0 0 0,1-1-1 0 0,-1 0 1 0 0,1 1 0 0 0,-1-1 0 0 0,0 0-1 0 0,1 1 1 0 0,0-1 0 0 0,-1 0 0 0 0,1 1-1 0 0,-1-1 1 0 0,1 0 0 0 0,-1 0 0 0 0,1 0-1 0 0,-1 0 1 0 0,1 1 0 0 0,0-1 0 0 0,-1 0-1 0 0,1 0 1 0 0,-1 0 0 0 0,1 0 0 0 0,0 0-1 0 0,-1-1 1 0 0,1 1 0 0 0,-1 0 0 0 0,1 0-1 0 0,0 0 1 0 0,-1 0 0 0 0,1-1 0 0 0,-1 1-1 0 0,1 0 1 0 0,-1 0 0 0 0,1-1 0 0 0,21-12 169 0 0,-12 4-49 0 0,0-1 1 0 0,0 0 0 0 0,-1 0-1 0 0,-1-1 1 0 0,0 0-1 0 0,0 0 1 0 0,-1-1-1 0 0,7-15 1 0 0,-12 23-83 0 0,-1 0 0 0 0,1 0 0 0 0,-1 0 1 0 0,0 0-1 0 0,0 0 0 0 0,-1-1 0 0 0,1 1 0 0 0,-1 0 0 0 0,0 0 1 0 0,0-5-1 0 0,0 8-41 0 0,0-1 1 0 0,-1 1-1 0 0,1 0 1 0 0,-1-1-1 0 0,1 1 1 0 0,-1 0-1 0 0,1 0 1 0 0,-1-1-1 0 0,0 1 1 0 0,0 0-1 0 0,1 0 1 0 0,-1 0-1 0 0,0 0 1 0 0,0 0-1 0 0,0 0 1 0 0,0 0-1 0 0,0 0 1 0 0,-1 0-1 0 0,1 1 1 0 0,0-1-1 0 0,0 0 1 0 0,0 1-1 0 0,-1-1 1 0 0,1 1-1 0 0,0-1 1 0 0,-1 1-1 0 0,1 0 1 0 0,0-1-1 0 0,-1 1 1 0 0,1 0-1 0 0,0 0 1 0 0,-1 0-1 0 0,1 0 1 0 0,-3 0-1 0 0,-4 1-293 0 0,0 1-1 0 0,0-1 1 0 0,0 1 0 0 0,0 0-1 0 0,0 1 1 0 0,0 0 0 0 0,-10 6-1 0 0,-1-1-2213 0 0,6-1 639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49.086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255 1 32 0 0,'8'2'182'0'0,"0"1"1"0"0,0 0-1 0 0,0 1 1 0 0,-1 0-1 0 0,0 0 0 0 0,0 1 1 0 0,0 0-1 0 0,0 0 1 0 0,-1 0-1 0 0,0 1 1 0 0,0 0-1 0 0,0 0 0 0 0,-1 1 1 0 0,0-1-1 0 0,0 1 1 0 0,-1 0-1 0 0,1 1 0 0 0,-2-1 1 0 0,1 1-1 0 0,-1 0 1 0 0,4 15-1 0 0,-3-11-52 0 0,-2 1-1 0 0,1-1 0 0 0,-2 1 1 0 0,0-1-1 0 0,0 1 1 0 0,-1 0-1 0 0,0 0 1 0 0,-2-1-1 0 0,1 1 0 0 0,-1-1 1 0 0,-1 1-1 0 0,0-1 1 0 0,-10 24-1 0 0,3-16 33 0 0,-2 0-1 0 0,0-1 1 0 0,-1 0 0 0 0,-1 0-1 0 0,-26 26 1 0 0,-90 70 82 0 0,119-106-711 0 0,0-1 0 0 0,-1 0 0 0 0,0-1 0 0 0,0 0 0 0 0,-1-1 1 0 0,0 0-1 0 0,0-1 0 0 0,-17 4 0 0 0,14-5-1150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50.981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17 1 152 0 0,'0'0'520'0'0,"-7"2"-116"0"0,5 3 44 0 0,2 5-396 0 0,0-1-152 0 0,0 0-148 0 0,-6 4-268 0 0,4 2 120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51.337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0 1 128 0 0,'0'0'760'0'0,"3"7"-908"0"0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14.618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0 74 244 0 0,'4'-1'236'0'0,"0"1"0"0"0,0-1 0 0 0,0 0-1 0 0,0 0 1 0 0,0-1 0 0 0,0 1 0 0 0,-1-1 0 0 0,8-4 0 0 0,-7 4-108 0 0,1 0 1 0 0,-1-1-1 0 0,1 1 1 0 0,0 1-1 0 0,5-2 1 0 0,45-12 765 0 0,-45 11-683 0 0,0 0 0 0 0,1 2 0 0 0,-1-1-1 0 0,1 1 1 0 0,12 0 0 0 0,4-10-878 0 0,-19 10-1616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51.664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 6 68 0 0,'2'-6'1224'0'0,"19"12"-1228"0"0,-15-2-104 0 0,2 3-92 0 0,-1 1-212 0 0,1 3 96 0 0</inkml:trace>
  <inkml:trace contextRef="#ctx0" brushRef="#br0" timeOffset="1">195 395 460 0 0,'4'4'2624'0'0,"2"1"-2032"0"0,-1 5-536 0 0,3-7-168 0 0,-2 3-232 0 0,5 1-204 0 0,3 3-592 0 0,1-1 264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52.129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25 1 336 0 0,'-8'13'336'0'0,"2"0"-172"0"0,2 0-104 0 0,1 0-212 0 0,-1 1-160 0 0,4-3 72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52.503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34 1 168 0 0,'-7'7'544'0'0,"1"-1"-52"0"0,0 1-32 0 0,-1-3-80 0 0,5 4-72 0 0,-4-3-88 0 0,6 1-148 0 0,0 0-60 0 0,0 5-588 0 0,0-2-964 0 0</inkml:trace>
  <inkml:trace contextRef="#ctx0" brushRef="#br0" timeOffset="1">27 316 172 0 0,'0'0'516'0'0,"-4"6"212"0"0,37-21-1864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52.849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 1 328 0 0,'0'0'808'0'0,"16"5"-580"0"0,-7 1-104 0 0,1-2-184 0 0,5 2-180 0 0,2 1-256 0 0,1 4 112 0 0</inkml:trace>
  <inkml:trace contextRef="#ctx0" brushRef="#br0" timeOffset="1">318 587 544 0 0,'-2'5'1292'0'0,"0"1"-224"0"0,2 2-608 0 0,2-1-132 0 0,2-1-172 0 0,2 1-172 0 0,9 3-220 0 0,0 1-368 0 0,3 2-644 0 0,5 4 288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53.253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 1 448 0 0,'2'3'2156'0'0,"4"5"-1272"0"0,-2-4-820 0 0,7-4-2008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55.983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115 560 284 0 0,'13'-8'4436'0'0,"-1"0"-3964"0"0,-1 0 0 0 0,20-17 1 0 0,-22 16-296 0 0,7-8 240 0 0,-1-1 1 0 0,24-34-1 0 0,-21 21-193 0 0,-2 0 0 0 0,-1-1 0 0 0,-2-1 0 0 0,-1 0 0 0 0,12-52 0 0 0,-18 58-72 0 0,-1 0 0 0 0,0 0-1 0 0,0-39 1 0 0,-12 44-61 0 0,-98 468-42 0 0,72-311-18 0 0,0 2 11 0 0,-19 59 50 0 0,-12 41 56 0 0,41-164-53 0 0,4 1-1 0 0,-16 130 1 0 0,34-197-92 0 0,-6 85 64 0 0,6-81-57 0 0,2 0-1 0 0,-1 0 0 0 0,2 0 0 0 0,-1 0 0 0 0,1-1 0 0 0,5 14 0 0 0,-7-23-6 0 0,1 1 0 0 0,-1-1 0 0 0,1 1 0 0 0,-1-1 0 0 0,1 0-1 0 0,0 1 1 0 0,-1-1 0 0 0,1 0 0 0 0,0 0 0 0 0,0 1 0 0 0,0-1 0 0 0,0 0-1 0 0,0 0 1 0 0,0 0 0 0 0,0 0 0 0 0,0 0 0 0 0,1 0 0 0 0,-1-1 0 0 0,0 1-1 0 0,1 0 1 0 0,-1-1 0 0 0,0 1 0 0 0,1-1 0 0 0,-1 1 0 0 0,1-1 0 0 0,-1 0-1 0 0,1 1 1 0 0,-1-1 0 0 0,1 0 0 0 0,-1 0 0 0 0,1 0 0 0 0,-1 0 0 0 0,1 0 0 0 0,-1 0-1 0 0,1-1 1 0 0,-1 1 0 0 0,0 0 0 0 0,1-1 0 0 0,-1 1 0 0 0,1-1 0 0 0,-1 0-1 0 0,0 1 1 0 0,1-1 0 0 0,-1 0 0 0 0,2-2 0 0 0,4-1 4 0 0,0-1 1 0 0,-1 0 0 0 0,0 0-1 0 0,0-1 1 0 0,0 0-1 0 0,-1 0 1 0 0,5-7-1 0 0,2-4-2 0 0,0 0 0 0 0,-2-1-1 0 0,0-1 1 0 0,-1 0-1 0 0,-1 0 1 0 0,-1 0 0 0 0,-1-1-1 0 0,0 0 1 0 0,-1-1 0 0 0,-2 1-1 0 0,0-1 1 0 0,-1 1 0 0 0,-1-1-1 0 0,-1 0 1 0 0,-1 0-1 0 0,0 0 1 0 0,-2 1 0 0 0,0-1-1 0 0,-2 1 1 0 0,-10-31 0 0 0,8 35-16 0 0,-1 0 0 0 0,-1 0-1 0 0,0 1 1 0 0,-1 1 0 0 0,0-1 0 0 0,-13-12 0 0 0,-11-15-64 0 0,33 41 71 0 0,1 0 0 0 0,-1 0 0 0 0,1 0-1 0 0,0 0 1 0 0,-1 0 0 0 0,1 0 0 0 0,0 0 0 0 0,0 0 0 0 0,-1 0 0 0 0,1 0 0 0 0,0 0-1 0 0,0 0 1 0 0,0 0 0 0 0,0 0 0 0 0,0 0 0 0 0,1 0 0 0 0,-1 0 0 0 0,0 0 0 0 0,0 1-1 0 0,1-1 1 0 0,-1 0 0 0 0,0 0 0 0 0,1 0 0 0 0,-1 0 0 0 0,1 0 0 0 0,-1 0 0 0 0,1 0-1 0 0,-1 1 1 0 0,1-1 0 0 0,0 0 0 0 0,1-1 0 0 0,29-23-3 0 0,-22 19-5 0 0,84-77 60 0 0,-42 34-9 0 0,-47 45-146 0 0,1-1 0 0 0,-1 0 0 0 0,0 0 0 0 0,0 0 0 0 0,7-11 0 0 0,3-16-5560 0 0,-12 24 3331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56.613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245 0 128 0 0,'0'0'2939'0'0,"-4"1"-2634"0"0,-4 2 15 0 0,1 1 0 0 0,-1 0 0 0 0,1 0 0 0 0,0 0 0 0 0,0 1 0 0 0,-10 8 0 0 0,2 3-236 0 0,1 0-1 0 0,0 1 1 0 0,1 0 0 0 0,1 2 0 0 0,1-1 0 0 0,0 1-1 0 0,2 1 1 0 0,-9 24 0 0 0,5-2-36 0 0,2 0-1 0 0,-5 47 1 0 0,7-35-18 0 0,3-22-6 0 0,2 1 0 0 0,2 0 1 0 0,0 0-1 0 0,3 0 0 0 0,0 0 0 0 0,11 57 0 0 0,-9-80-9 0 0,-1 1-1 0 0,1-1 1 0 0,1 0 0 0 0,0 0 0 0 0,0 0 0 0 0,11 18-1 0 0,-13-26-140 0 0,-1 0 0 0 0,1 0-1 0 0,0 0 1 0 0,0 0 0 0 0,0 0 0 0 0,0 0-1 0 0,0 0 1 0 0,0-1 0 0 0,1 1-1 0 0,-1-1 1 0 0,1 0 0 0 0,-1 1 0 0 0,1-1-1 0 0,-1 0 1 0 0,1 0 0 0 0,-1-1-1 0 0,1 1 1 0 0,0-1 0 0 0,0 1 0 0 0,-1-1-1 0 0,1 0 1 0 0,0 0 0 0 0,0 0 0 0 0,-1 0-1 0 0,1 0 1 0 0,0-1 0 0 0,0 1-1 0 0,-1-1 1 0 0,1 0 0 0 0,0 0 0 0 0,3-2-1 0 0,12-5-1435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57.126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91 1 240 0 0,'0'0'2220'0'0,"-2"2"-1896"0"0,-2 3-144 0 0,-1 0 1 0 0,1 1 0 0 0,0 0 0 0 0,0 0 0 0 0,0 0 0 0 0,1 0-1 0 0,-4 12 1 0 0,-17 53 406 0 0,21-62-533 0 0,-4 18 153 0 0,-9 55 1 0 0,15-67-160 0 0,-1 1 0 0 0,2-1 1 0 0,0 1-1 0 0,1-1 0 0 0,3 18 1 0 0,-4-30-41 0 0,1-1-1 0 0,-1 0 1 0 0,1 1 0 0 0,-1-1 0 0 0,1 0-1 0 0,0 0 1 0 0,0 0 0 0 0,0 1-1 0 0,0-1 1 0 0,0 0 0 0 0,0 0 0 0 0,0 0-1 0 0,1 0 1 0 0,-1-1 0 0 0,1 1 0 0 0,0 0-1 0 0,-1-1 1 0 0,1 1 0 0 0,0-1 0 0 0,0 1-1 0 0,0-1 1 0 0,0 0 0 0 0,0 0 0 0 0,0 0-1 0 0,0 0 1 0 0,0 0 0 0 0,1 0-1 0 0,-1-1 1 0 0,0 1 0 0 0,1-1 0 0 0,-1 1-1 0 0,0-1 1 0 0,1 0 0 0 0,-1 0 0 0 0,0 0-1 0 0,1 0 1 0 0,2-1 0 0 0,1 0 9 0 0,-1-1-1 0 0,1 0 1 0 0,-1 0 0 0 0,1 0-1 0 0,-1 0 1 0 0,0-1 0 0 0,0 0-1 0 0,0 0 1 0 0,0-1 0 0 0,0 1-1 0 0,-1-1 1 0 0,0 0 0 0 0,0 0-1 0 0,5-6 1 0 0,8-11 117 0 0,-10 12 5 0 0,1 0 1 0 0,-1-1-1 0 0,-1 1 1 0 0,1-1 0 0 0,-2-1-1 0 0,1 1 1 0 0,-2-1-1 0 0,7-18 1 0 0,-10 26-100 0 0,0-4 83 0 0,1-1 1 0 0,-1 1-1 0 0,0-1 1 0 0,0 1-1 0 0,-1-11 1 0 0,0 16-108 0 0,0 0 1 0 0,0 0 0 0 0,-1 0 0 0 0,1 0 0 0 0,-1 0 0 0 0,0 1-1 0 0,1-1 1 0 0,-1 0 0 0 0,0 0 0 0 0,0 0 0 0 0,0 1 0 0 0,0-1 0 0 0,0 0-1 0 0,-1 1 1 0 0,1-1 0 0 0,0 1 0 0 0,-1 0 0 0 0,1-1 0 0 0,-1 1 0 0 0,1 0-1 0 0,-1 0 1 0 0,0 0 0 0 0,0 0 0 0 0,1 0 0 0 0,-1 0 0 0 0,-3 0-1 0 0,-9-2-352 0 0,0 0-1 0 0,0 2 0 0 0,0-1 0 0 0,0 2 0 0 0,0 0 0 0 0,0 1 0 0 0,-17 2 0 0 0,10-1-2252 0 0,10-2 640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57.497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0 0 312 0 0,'12'1'222'0'0,"-1"0"0"0"0,0 0 0 0 0,0 1 0 0 0,1 1 0 0 0,-1 0-1 0 0,-1 0 1 0 0,1 1 0 0 0,0 1 0 0 0,-1 0 0 0 0,0 0 0 0 0,0 1 0 0 0,-1 0 0 0 0,1 0 0 0 0,-1 1 0 0 0,-1 1 0 0 0,1-1-1 0 0,10 14 1 0 0,-2-1-46 0 0,-2 0 1 0 0,0 1-1 0 0,-2 1 0 0 0,0 0 0 0 0,-1 1 0 0 0,15 43 0 0 0,-20-45-44 0 0,-2 0 1 0 0,0 0-1 0 0,-1 1 0 0 0,-1-1 1 0 0,-1 1-1 0 0,-1 30 0 0 0,-3-21 96 0 0,-1 0-1 0 0,-1-1 0 0 0,-15 58 1 0 0,10-63-67 0 0,-1 0 0 0 0,0-1 0 0 0,-2-1 0 0 0,-1 0 0 0 0,-1 0 0 0 0,0-1 0 0 0,-29 32 0 0 0,30-43-384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57.888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 79 32 0 0,'0'0'3630'0'0,"4"-1"-3185"0"0,87-18 1815 0 0,170-30-450 0 0,-181 39-1863 0 0,-78 10-252 0 0,-15 12-4394 0 0,5-5 2939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14.970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0 14 200 0 0,'16'-4'541'0'0,"-1"1"1"0"0,1 0-1 0 0,-1 1 0 0 0,1 1 0 0 0,0 1 1 0 0,27 2-1 0 0,-24 1-350 0 0,0 1 0 0 0,0 1 0 0 0,0 1 0 0 0,-1 1 1 0 0,0 0-1 0 0,-1 1 0 0 0,32 19 0 0 0,-19-6 15 0 0,0 0 0 0 0,-2 2 0 0 0,34 34 0 0 0,-36-27 36 0 0,40 57 0 0 0,-45-58-139 0 0,-14-19-58 0 0,-1 0 0 0 0,0 1 1 0 0,0 0-1 0 0,-1-1 0 0 0,0 2 0 0 0,-1-1 1 0 0,-1 0-1 0 0,0 1 0 0 0,0 0 1 0 0,1 12-1 0 0,-3-16-64 0 0,-1 1 0 0 0,0-1 1 0 0,0 0-1 0 0,-1 0 0 0 0,0 0 0 0 0,0 0 1 0 0,-1 0-1 0 0,0 0 0 0 0,-1 0 0 0 0,1 0 0 0 0,-2-1 1 0 0,1 1-1 0 0,-1-1 0 0 0,0 0 0 0 0,-7 10 1 0 0,2-7-456 0 0,1 0 0 0 0,-2 0 1 0 0,1-1-1 0 0,-1 0 1 0 0,-1-1-1 0 0,0 0 0 0 0,-14 9 1 0 0,-20 5-1405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58.216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0 70 28 0 0,'0'0'637'0'0,"3"1"-27"0"0,3-1-241 0 0,0 1 1 0 0,0-1-1 0 0,0 1 1 0 0,-1-2-1 0 0,1 1 1 0 0,9-2-1 0 0,48-10 1101 0 0,26-5 78 0 0,-37-1-1588 0 0,-21 1-3779 0 0,-23 11 2119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58.655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138 1 172 0 0,'-4'0'193'0'0,"0"1"1"0"0,0 0-1 0 0,1 0 1 0 0,-1 0-1 0 0,0 0 1 0 0,1 1-1 0 0,-1-1 0 0 0,1 1 1 0 0,-1 0-1 0 0,1 0 1 0 0,0 0-1 0 0,0 1 1 0 0,0-1-1 0 0,0 1 0 0 0,0 0 1 0 0,1-1-1 0 0,-1 1 1 0 0,1 0-1 0 0,0 1 1 0 0,-3 4-1 0 0,-4 6 57 0 0,1 1 0 0 0,1 0 0 0 0,-8 23 0 0 0,8-15-127 0 0,0 0 1 0 0,2 1-1 0 0,1-1 1 0 0,1 1-1 0 0,1 0 1 0 0,0 0-1 0 0,5 43 1 0 0,-2-61-101 0 0,-1 0 1 0 0,2 0-1 0 0,-1 0 0 0 0,1 0 0 0 0,0 0 1 0 0,0-1-1 0 0,0 1 0 0 0,1-1 1 0 0,0 1-1 0 0,0-1 0 0 0,0 0 1 0 0,7 7-1 0 0,-8-9-11 0 0,1-1 1 0 0,-1 0-1 0 0,1 0 1 0 0,0 0-1 0 0,-1 0 0 0 0,1 0 1 0 0,0-1-1 0 0,0 1 1 0 0,0-1-1 0 0,0 0 1 0 0,0 0-1 0 0,1 0 1 0 0,-1 0-1 0 0,0 0 0 0 0,0-1 1 0 0,1 1-1 0 0,-1-1 1 0 0,0 0-1 0 0,1 0 1 0 0,-1 0-1 0 0,0-1 0 0 0,1 1 1 0 0,5-2-1 0 0,4-3 99 0 0,0 0-1 0 0,-1 0 0 0 0,0-1 1 0 0,0 0-1 0 0,0-1 0 0 0,0-1 0 0 0,-1 0 1 0 0,10-10-1 0 0,-13 12-31 0 0,2-4 69 0 0,0 0-1 0 0,-1-1 0 0 0,0 0 0 0 0,-1-1 0 0 0,0 0 0 0 0,0 0 0 0 0,-2-1 1 0 0,1 1-1 0 0,5-21 0 0 0,-9 24-24 0 0,0-1-1 0 0,-1 1 1 0 0,0-1 0 0 0,-1 0 0 0 0,0 0 0 0 0,0 1-1 0 0,-2-19 1 0 0,0 21-77 0 0,1 0 1 0 0,-1 1-1 0 0,0-1 0 0 0,-1 1 0 0 0,0 0 0 0 0,0-1 0 0 0,0 1 0 0 0,-1 0 0 0 0,0 0 1 0 0,0 0-1 0 0,0 0 0 0 0,-6-6 0 0 0,6 9-102 0 0,-1-1 0 0 0,0 1 1 0 0,-1 0-1 0 0,1 1 0 0 0,0-1 0 0 0,-1 1 0 0 0,0 0 1 0 0,1 0-1 0 0,-1 0 0 0 0,0 1 0 0 0,0 0 0 0 0,0-1 1 0 0,0 2-1 0 0,0-1 0 0 0,0 1 0 0 0,-9 0 0 0 0,-5 0-1331 0 0,1 2-1 0 0,0 0 1 0 0,-20 5-1 0 0,16-1-1118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59.711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49 369 484 0 0,'4'-2'515'0'0,"18"-11"149"0"0,-1-1 1 0 0,0-1-1 0 0,-1-1 1 0 0,35-36-1 0 0,-43 39-367 0 0,-1 0-1 0 0,0-1 1 0 0,-1-1 0 0 0,-1 1-1 0 0,-1-1 1 0 0,0-1-1 0 0,-1 0 1 0 0,9-25 0 0 0,-15 35-183 0 0,0-1 0 0 0,-1 1 1 0 0,1 0-1 0 0,-1 0 1 0 0,-1-9-1 0 0,0 10 12 0 0,1 0 0 0 0,0 0 0 0 0,0 0 0 0 0,1 0-1 0 0,-1 0 1 0 0,3-8 0 0 0,-1 3 224 0 0,-8 15-128 0 0,-7 20-105 0 0,-45 168 58 0 0,-1 5-76 0 0,-13 56-18 0 0,15 17-3 0 0,46-198-20 0 0,-2 128-1 0 0,12-180-58 0 0,0-11 5 0 0,1 0 0 0 0,0 0 1 0 0,0 1-1 0 0,1-1 0 0 0,1 0 1 0 0,0 0-1 0 0,0 0 0 0 0,0 0 1 0 0,5 10-1 0 0,-6-19-4 0 0,-1 0 1 0 0,1 0-1 0 0,0 0 1 0 0,-1 0-1 0 0,1 0 1 0 0,0 0-1 0 0,-1 0 0 0 0,1 0 1 0 0,0-1-1 0 0,0 1 1 0 0,0 0-1 0 0,0 0 1 0 0,0-1-1 0 0,0 1 1 0 0,0-1-1 0 0,0 1 0 0 0,0-1 1 0 0,0 1-1 0 0,1-1 1 0 0,-1 0-1 0 0,0 1 1 0 0,0-1-1 0 0,2 0 0 0 0,-1 0 1 0 0,0 0 0 0 0,1-1-1 0 0,-1 1 1 0 0,0-1-1 0 0,0 1 1 0 0,0-1-1 0 0,1 0 1 0 0,-1 0-1 0 0,0 0 1 0 0,0 0 0 0 0,3-2-1 0 0,1-2 9 0 0,0 0 1 0 0,0-1-1 0 0,0 1 0 0 0,0-1 0 0 0,8-13 1 0 0,-6 4 1 0 0,0 0 0 0 0,-1 0 1 0 0,-1-1-1 0 0,-1 0 1 0 0,0 0-1 0 0,-1 0 0 0 0,3-21 1 0 0,-7 24-7 0 0,0 0 0 0 0,0 0 1 0 0,-1 1-1 0 0,-1-1 0 0 0,0 0 0 0 0,-1 1 1 0 0,-4-13-1 0 0,1 4 4 0 0,4 15-7 0 0,-1-1-1 0 0,1 1 1 0 0,-1 1-1 0 0,0-1 1 0 0,-1 0-1 0 0,0 1 1 0 0,0 0 0 0 0,0-1-1 0 0,0 2 1 0 0,-1-1-1 0 0,-8-7 1 0 0,6 7 68 0 0,1-1 1 0 0,0 0-1 0 0,1 0 1 0 0,0 0-1 0 0,0-1 1 0 0,-7-12-1 0 0,11 17-53 0 0,1 0-1 0 0,-1-1 1 0 0,1 1-1 0 0,-1-1 0 0 0,1 1 1 0 0,0-1-1 0 0,0 1 1 0 0,0-1-1 0 0,0 1 0 0 0,1-1 1 0 0,-1 1-1 0 0,0-1 1 0 0,1 1-1 0 0,0 0 0 0 0,0-1 1 0 0,0 1-1 0 0,0 0 1 0 0,0 0-1 0 0,0-1 0 0 0,0 1 1 0 0,3-2-1 0 0,1-4 5 0 0,1 0-1 0 0,0 1 1 0 0,15-14 0 0 0,76-56-103 0 0,-32 26-1339 0 0,-4-4-3957 0 0,-46 41 3055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7:00.069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204 1 132 0 0,'0'0'503'0'0,"-3"0"-55"0"0,-2 1-273 0 0,0 0 0 0 0,0 0 0 0 0,0 1 0 0 0,0-1 0 0 0,0 1 1 0 0,0 0-1 0 0,0 0 0 0 0,0 1 0 0 0,1 0 0 0 0,0-1 0 0 0,-1 1 0 0 0,1 1 1 0 0,0-1-1 0 0,-4 5 0 0 0,2-1-19 0 0,-1 1 0 0 0,1 0 1 0 0,1 1-1 0 0,-1 0 0 0 0,1-1 0 0 0,-6 18 1 0 0,-3 13 218 0 0,1 1 1 0 0,-11 61 0 0 0,-2 85 466 0 0,24-158-674 0 0,0-1 1 0 0,4 40 0 0 0,-1-57-121 0 0,0 0 1 0 0,1 0-1 0 0,0 0 0 0 0,1 0 1 0 0,0 0-1 0 0,0 0 1 0 0,1 0-1 0 0,0-1 0 0 0,10 16 1 0 0,-10-21-105 0 0,0 0 1 0 0,0-1-1 0 0,0 1 0 0 0,0-1 1 0 0,0 0-1 0 0,1 0 1 0 0,0 0-1 0 0,-1-1 0 0 0,1 1 1 0 0,0-1-1 0 0,0 0 1 0 0,7 1-1 0 0,-7-2-396 0 0,-1 1 1 0 0,1-1-1 0 0,0-1 1 0 0,0 1-1 0 0,-1-1 1 0 0,1 0-1 0 0,0 0 1 0 0,6-1-1 0 0,-4-2-1224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7:00.445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20 4 492 0 0,'-2'-4'4701'0'0,"2"55"-3536"0"0,-3 120 902 0 0,-6-50-1176 0 0,8-63-1045 0 0,-3-52-192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7:00.787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0 24 164 0 0,'21'-7'881'0'0,"37"-8"643"0"0,-53 14-1429 0 0,-1 0 0 0 0,1 1 0 0 0,0 0 0 0 0,0 0 0 0 0,-1 0-1 0 0,1 1 1 0 0,0 0 0 0 0,-1 0 0 0 0,1 0 0 0 0,7 3 0 0 0,6 4 54 0 0,-1 2-1 0 0,0 0 1 0 0,-1 1-1 0 0,0 0 1 0 0,-1 2 0 0 0,0-1-1 0 0,-1 2 1 0 0,-1 0-1 0 0,0 1 1 0 0,0 0 0 0 0,17 29-1 0 0,-15-18 28 0 0,-1 0 1 0 0,-1 0-1 0 0,-2 1 0 0 0,0 1 0 0 0,-2 0 0 0 0,-1 1 0 0 0,5 32 0 0 0,-11-48-62 0 0,-1 1 0 0 0,-1-1 0 0 0,0 0 0 0 0,-1 0-1 0 0,0 0 1 0 0,-1 0 0 0 0,0 0 0 0 0,-1 0 0 0 0,-1 0 0 0 0,0-1-1 0 0,-11 24 1 0 0,5-18 47 0 0,-1 1-1 0 0,0-2 0 0 0,-1 0 1 0 0,-1 0-1 0 0,0-1 1 0 0,-29 26-1 0 0,28-29-196 0 0,-14 13-116 0 0,7-16-2897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7:01.147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0 96 392 0 0,'0'0'1685'0'0,"6"-2"-1162"0"0,10-3 15 0 0,41-12 1111 0 0,92-16-1 0 0,-12 7-607 0 0,-118 20-828 0 0,4-1-659 0 0,-15 12-297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7:01.523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0 94 236 0 0,'160'-36'5265'0'0,"-45"13"-3564"0"0,-109 21-1764 0 0,-1 1 1 0 0,0-1-1 0 0,-1 0 1 0 0,1 0-1 0 0,5-3 0 0 0,10-10-3835 0 0,-16 9 2250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7:01.955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 1 256 0 0,'0'0'3058'0'0,"0"4"-2674"0"0,21 87 1895 0 0,-10 46-653 0 0,-9-94-1212 0 0,-2 0-1 0 0,-1-1 1 0 0,-8 44 0 0 0,2-9 105 0 0,0-6-198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7:21.417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901 0 120 0 0,'0'0'949'0'0,"-4"1"-509"0"0,-25 9 416 0 0,-16 15 66 0 0,-27 28-50 0 0,40-29-620 0 0,-213 180 1192 0 0,118-95-782 0 0,-163 150 1364 0 0,258-225-1490 0 0,8-12-1246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15.755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1293 0 608 0 0,'-14'9'6121'0'0,"-72"56"-5558"0"0,-658 487 533 0 0,440-337-649 0 0,261-183-351 0 0,-36 24 137 0 0,57-40-75 0 0,37-28-5502 0 0,-2 3 3106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7:22.385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218 399 164 0 0,'0'0'1411'0'0,"4"-4"-992"0"0,16-19 128 0 0,-1 0 1 0 0,0-2-1 0 0,-2 0 1 0 0,17-32 0 0 0,-27 43-377 0 0,15-28 409 0 0,-1-1 0 0 0,16-52 0 0 0,-20 49 528 0 0,-17 44-819 0 0,-4 6-252 0 0,-8 10 6 0 0,0 1 0 0 0,1 0 0 0 0,1 1-1 0 0,-15 31 1 0 0,7-16-23 0 0,-29 64 18 0 0,4 1-1 0 0,-33 110 0 0 0,69-186-23 0 0,-140 488 1018 0 0,138-449-903 0 0,1 1 1 0 0,4 1-1 0 0,3 65 0 0 0,1-116-110 0 0,0-1 2 0 0,0-1-1 0 0,1 1 1 0 0,0 0 0 0 0,1-1 0 0 0,-1 1-1 0 0,2-1 1 0 0,-1 1 0 0 0,1-1 0 0 0,1 0 0 0 0,-1 0-1 0 0,1 0 1 0 0,1 0 0 0 0,7 10 0 0 0,-11-18-16 0 0,-1 0 1 0 0,1 1 0 0 0,0-1-1 0 0,0 0 1 0 0,-1 1 0 0 0,1-1-1 0 0,0 0 1 0 0,0 0 0 0 0,0 0-1 0 0,-1 0 1 0 0,1 0 0 0 0,0 0 0 0 0,0 0-1 0 0,0 0 1 0 0,-1 0 0 0 0,1 0-1 0 0,0 0 1 0 0,0 0 0 0 0,0-1-1 0 0,-1 1 1 0 0,1 0 0 0 0,0-1-1 0 0,0 1 1 0 0,-1 0 0 0 0,1-1-1 0 0,0 1 1 0 0,-1-1 0 0 0,2 0 0 0 0,18-15 110 0 0,-14 6-86 0 0,0-1 0 0 0,0-1 0 0 0,-1 1-1 0 0,0-1 1 0 0,-1 0 0 0 0,0 0 0 0 0,-1 0 0 0 0,-1 0 0 0 0,0-1 0 0 0,1-12-1 0 0,-2 8-6 0 0,-1 0-1 0 0,0 1 1 0 0,-2-1-1 0 0,1 0 0 0 0,-2 1 1 0 0,0-1-1 0 0,-6-16 0 0 0,6 27-10 0 0,0 0-1 0 0,0 1 1 0 0,0-1-1 0 0,0 1 1 0 0,-7-8-1 0 0,6 8-3 0 0,0 0 1 0 0,0-1-1 0 0,1 1 1 0 0,-5-11-1 0 0,8 14-6 0 0,-1 0-1 0 0,1 0 1 0 0,0 0 0 0 0,0 0 0 0 0,0 0-1 0 0,0 1 1 0 0,0-1 0 0 0,1 0-1 0 0,-1 0 1 0 0,0 0 0 0 0,1 0 0 0 0,0 1-1 0 0,-1-1 1 0 0,1 0 0 0 0,0 0-1 0 0,0 1 1 0 0,0-1 0 0 0,0 1 0 0 0,0-1-1 0 0,2-1 1 0 0,29-32 1 0 0,-23 27 5 0 0,168-174-549 0 0,-168 172 68 0 0,-1 0 0 0 0,-1 0 1 0 0,10-15-1 0 0,-8-1-4133 0 0,-9 17 2238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7:22.743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168 10 560 0 0,'0'-1'78'0'0,"0"1"0"0"0,0 0 0 0 0,0 0 1 0 0,0-1-1 0 0,0 1 0 0 0,0 0 0 0 0,0 0 0 0 0,1 0 0 0 0,-1-1 0 0 0,0 1 0 0 0,0 0 1 0 0,0 0-1 0 0,0-1 0 0 0,0 1 0 0 0,0 0 0 0 0,0-1 0 0 0,0 1 0 0 0,-1 0 0 0 0,1 0 1 0 0,0 0-1 0 0,0-1 0 0 0,0 1 0 0 0,0 0 0 0 0,0 0 0 0 0,0-1 0 0 0,0 1 0 0 0,0 0 1 0 0,-1 0-1 0 0,1 0 0 0 0,0-1 0 0 0,0 1 0 0 0,0 0 0 0 0,0 0 0 0 0,-1 0 0 0 0,1 0 1 0 0,0-1-1 0 0,0 1 0 0 0,-1 0 0 0 0,1 0 0 0 0,0 0 0 0 0,0 0 0 0 0,0 0 0 0 0,-1 0 0 0 0,1 0 1 0 0,0 0-1 0 0,0 0 0 0 0,-1 0 0 0 0,1 0 0 0 0,0 0 0 0 0,0 0 0 0 0,-1 0 0 0 0,1 0 1 0 0,0 0-1 0 0,0 0 0 0 0,-1 0 0 0 0,1 0 0 0 0,0 0 0 0 0,0 0 0 0 0,-1 0 0 0 0,-16 18 1093 0 0,9-7-1058 0 0,0 0 0 0 0,-8 18 0 0 0,-6 27 265 0 0,2 2 0 0 0,2 0 0 0 0,3 1 1 0 0,3 0-1 0 0,2 1 0 0 0,3 1 1 0 0,1 63-1 0 0,6-103-465 0 0,0 1-1 0 0,2 0 1 0 0,1-1 0 0 0,1 1-1 0 0,0-1 1 0 0,2 0 0 0 0,8 22-1 0 0,-13-42-159 0 0,-1 0-1 0 0,1 0 1 0 0,0 0-1 0 0,-1 0 1 0 0,1 0 0 0 0,0 0-1 0 0,0 0 1 0 0,0 0-1 0 0,0 0 1 0 0,0 0 0 0 0,0 0-1 0 0,0 0 1 0 0,0-1-1 0 0,0 1 1 0 0,0 0-1 0 0,0-1 1 0 0,0 1 0 0 0,1-1-1 0 0,-1 1 1 0 0,2-1-1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7:23.073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 8 392 0 0,'0'0'117'0'0,"0"0"1"0"0,0-1-1 0 0,0 1 1 0 0,0 0-1 0 0,3-6 2114 0 0,-3 6-2114 0 0,0 0 1 0 0,1 0-1 0 0,-1 0 0 0 0,0 0 1 0 0,1 0-1 0 0,-1-1 1 0 0,0 1-1 0 0,0 0 0 0 0,1 0 1 0 0,-1 0-1 0 0,1 0 1 0 0,8 9 1528 0 0,3 20-677 0 0,-9-8-553 0 0,0 0 0 0 0,-2 0 0 0 0,-1 0 0 0 0,-3 36 0 0 0,0 10-4023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7:23.462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0 42 492 0 0,'14'-7'568'0'0,"0"0"-1"0"0,1 2 1 0 0,0-1 0 0 0,-1 2-1 0 0,2 0 1 0 0,23-3 0 0 0,-32 6-430 0 0,1 1 1 0 0,0 0-1 0 0,-1 0 0 0 0,1 1 1 0 0,-1 0-1 0 0,1 0 0 0 0,-1 1 1 0 0,1 0-1 0 0,-1 0 0 0 0,0 1 1 0 0,0 0-1 0 0,0 0 0 0 0,0 1 1 0 0,0 0-1 0 0,9 7 0 0 0,-5-1-33 0 0,0 0 0 0 0,0 1 0 0 0,-1 0 0 0 0,0 1 0 0 0,-1 0 0 0 0,-1 0 0 0 0,0 1 0 0 0,0 0 0 0 0,-2 1 0 0 0,1-1 0 0 0,-2 1 0 0 0,0 1 0 0 0,0-1 0 0 0,-2 1 0 0 0,3 15 0 0 0,-3-6-4 0 0,0 0 0 0 0,-2 1-1 0 0,0-1 1 0 0,-2 1 0 0 0,-1-1 0 0 0,-1 1 0 0 0,-1-1-1 0 0,-11 36 1 0 0,7-35-151 0 0,-2 0 0 0 0,-1-1 0 0 0,-1-1 0 0 0,-1 0 0 0 0,0 0 0 0 0,-2-1 0 0 0,-1-1 0 0 0,-1-1 0 0 0,0 0 0 0 0,-2-1 0 0 0,-28 22 0 0 0,41-35-537 0 0,-1-1 0 0 0,0 0 0 0 0,0-1 0 0 0,0 0 0 0 0,-1 0 0 0 0,0 0 0 0 0,-8 2 0 0 0,3-2-1647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7:23.914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 1 528 0 0,'14'7'785'0'0,"1"1"1"0"0,-1 1-1 0 0,0 0 1 0 0,22 19-1 0 0,45 53 552 0 0,-17-17-487 0 0,69 66 423 0 0,60 55 311 0 0,50 19 705 0 0,-222-187-2012 0 0,-9-8 102 0 0,0 0 0 0 0,14 15 0 0 0,-16-17-251 0 0,-10-7-273 0 0,1 0-1 0 0,-1 0 0 0 0,1 0 1 0 0,-1 1-1 0 0,1-1 0 0 0,-1 0 1 0 0,1 0-1 0 0,-1 1 0 0 0,1-1 1 0 0,-1 0-1 0 0,1 1 1 0 0,-1-1-1 0 0,0 1 0 0 0,1-1 1 0 0,-1 0-1 0 0,0 1 0 0 0,1-1 1 0 0,-1 1-1 0 0,0-1 0 0 0,1 2 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7:24.617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139 384 800 0 0,'4'-3'741'0'0,"6"-5"-163"0"0,1-2 1 0 0,-1 1-1 0 0,0-1 0 0 0,14-20 1 0 0,32-53 754 0 0,-43 60-1017 0 0,0 0-1 0 0,-2-1 1 0 0,-1-1 0 0 0,-1 0 0 0 0,8-32 0 0 0,-8 4 658 0 0,-9 52-707 0 0,-2 4-196 0 0,-10 10-20 0 0,2 0 1 0 0,0 0-1 0 0,0 2 0 0 0,-11 22 1 0 0,-28 71 52 0 0,31-65-73 0 0,-27 67 157 0 0,5 3-1 0 0,-39 174 1 0 0,53-155 46 0 0,15-62-95 0 0,4 0 1 0 0,1 73-1 0 0,6-130-119 0 0,1 1 0 0 0,1-1 0 0 0,0 0 1 0 0,0 0-1 0 0,1 0 0 0 0,1 0 0 0 0,0 0 1 0 0,1-1-1 0 0,0 0 0 0 0,13 22 0 0 0,-15-29 2 0 0,1 0-1 0 0,-1-1 0 0 0,0 0 0 0 0,1 1 0 0 0,0-1 1 0 0,0-1-1 0 0,0 1 0 0 0,1 0 0 0 0,-1-1 0 0 0,1 0 1 0 0,0 0-1 0 0,-1-1 0 0 0,1 1 0 0 0,1-1 0 0 0,-1 0 1 0 0,0 0-1 0 0,0-1 0 0 0,1 1 0 0 0,-1-1 0 0 0,1 0 0 0 0,-1-1 1 0 0,1 0-1 0 0,0 1 0 0 0,-1-2 0 0 0,1 1 0 0 0,-1-1 1 0 0,1 0-1 0 0,6-1 0 0 0,-5-1 16 0 0,1 1 0 0 0,-1-2 0 0 0,1 1-1 0 0,-1-1 1 0 0,0 0 0 0 0,0 0 0 0 0,-1-1 0 0 0,1 0 0 0 0,-1 0-1 0 0,0 0 1 0 0,0-1 0 0 0,-1 0 0 0 0,0 0 0 0 0,0-1 0 0 0,0 1-1 0 0,-1-1 1 0 0,7-14 0 0 0,-6 12-4 0 0,-1-1 0 0 0,0 0 1 0 0,-1 0-1 0 0,0-1 0 0 0,-1 1 0 0 0,0-1 0 0 0,0 1 0 0 0,-1-1 0 0 0,-1 1 0 0 0,0-1 0 0 0,0 0 1 0 0,-1 1-1 0 0,-3-16 0 0 0,-1 12-12 0 0,-1 1 0 0 0,-1-1 0 0 0,0 1 0 0 0,0 0 0 0 0,-2 1 0 0 0,1 0 0 0 0,-17-17 0 0 0,4 5 118 0 0,-26-22 0 0 0,46 45-126 0 0,0 0 0 0 0,1 0-1 0 0,-1 0 1 0 0,1 0 0 0 0,-1 0 0 0 0,1 0 0 0 0,0 0 0 0 0,-1 0-1 0 0,1 0 1 0 0,0 0 0 0 0,0 0 0 0 0,0 0 0 0 0,0-1 0 0 0,0 1-1 0 0,0 0 1 0 0,0 0 0 0 0,0 0 0 0 0,0 0 0 0 0,0 0 0 0 0,1 0 0 0 0,-1 0-1 0 0,0-1 1 0 0,1 1 0 0 0,-1 0 0 0 0,1 0 0 0 0,-1 0 0 0 0,1 0-1 0 0,-1 0 1 0 0,3-1 0 0 0,23-32 185 0 0,-22 29-164 0 0,99-98 109 0 0,-45 47-589 0 0,72-56-5373 0 0,-118 103 2986 0 0,-1 1 217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7:24.974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348 2 368 0 0,'-12'-1'2363'0'0,"6"3"-2164"0"0,0 1 0 0 0,0 0 0 0 0,0 0 0 0 0,1 1 0 0 0,-1-1 0 0 0,1 1 0 0 0,0 0 0 0 0,0 1 0 0 0,-6 5 0 0 0,-43 53 1061 0 0,29-29-824 0 0,2 1 0 0 0,1 1 0 0 0,2 0 0 0 0,-21 56 0 0 0,13-16 237 0 0,-23 103 0 0 0,47-165-681 0 0,2 0 1 0 0,0 0 0 0 0,0 0-1 0 0,1 0 1 0 0,1 0-1 0 0,3 26 1 0 0,-3-39-56 0 0,1 1 0 0 0,0 0 0 0 0,-1 0-1 0 0,1 0 1 0 0,0 0 0 0 0,0-1 0 0 0,0 1 0 0 0,0 0 0 0 0,0-1 0 0 0,0 1 0 0 0,1-1 0 0 0,-1 1 0 0 0,0-1 0 0 0,1 0-1 0 0,0 1 1 0 0,-1-1 0 0 0,1 0 0 0 0,-1 0 0 0 0,1 0 0 0 0,0 0 0 0 0,2 1 0 0 0,0-1-563 0 0,-1 0-1 0 0,0 0 1 0 0,0-1 0 0 0,1 1 0 0 0,-1 0 0 0 0,6-1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7:25.336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52 1 856 0 0,'0'0'5324'0'0,"0"3"-5029"0"0,-44 194 1766 0 0,42-187-2015 0 0,0-3 4 0 0,1 1-1 0 0,-1-1 1 0 0,2 0 0 0 0,-1 1-1 0 0,1 12 1 0 0,0-18-41 0 0,1-1 0 0 0,-1 1 0 0 0,0 0 0 0 0,1-1 0 0 0,-1 1 0 0 0,1 0-1 0 0,0-1 1 0 0,0 1 0 0 0,-1-1 0 0 0,1 1 0 0 0,0-1 0 0 0,0 1 0 0 0,0-1 0 0 0,0 0 0 0 0,1 1 0 0 0,-1-1 0 0 0,0 0 0 0 0,1 0 0 0 0,-1 0-1 0 0,0 0 1 0 0,1 0 0 0 0,-1 0 0 0 0,1 0 0 0 0,0-1 0 0 0,-1 1 0 0 0,1-1 0 0 0,0 1 0 0 0,-1-1 0 0 0,1 1 0 0 0,0-1 0 0 0,1 0 0 0 0,5 1 19 0 0,0-1 1 0 0,0 0-1 0 0,0-1 1 0 0,0 0-1 0 0,0 0 1 0 0,0 0 0 0 0,0-1-1 0 0,-1 0 1 0 0,1-1-1 0 0,0 0 1 0 0,-1 0 0 0 0,0-1-1 0 0,0 1 1 0 0,0-2-1 0 0,0 1 1 0 0,11-10 0 0 0,-9 6 70 0 0,0-1 1 0 0,0 0-1 0 0,-1 0 1 0 0,0-1 0 0 0,0 0-1 0 0,-1 0 1 0 0,-1-1-1 0 0,1 1 1 0 0,-2-2-1 0 0,6-13 1 0 0,-10 23-88 0 0,0 0 1 0 0,0-1-1 0 0,-1 1 1 0 0,1-1-1 0 0,-1 1 1 0 0,1-1-1 0 0,-1 1 1 0 0,0-1-1 0 0,0 1 1 0 0,0-1-1 0 0,0 1 1 0 0,0-1-1 0 0,-1 1 1 0 0,1-1-1 0 0,-1 1 0 0 0,0-1 1 0 0,0 1-1 0 0,1 0 1 0 0,-2-1-1 0 0,1 1 1 0 0,0 0-1 0 0,0 0 1 0 0,-1 0-1 0 0,1 0 1 0 0,-1 0-1 0 0,1 0 1 0 0,-1 0-1 0 0,0 0 1 0 0,0 1-1 0 0,0-1 0 0 0,0 1 1 0 0,0-1-1 0 0,0 1 1 0 0,0 0-1 0 0,-1 0 1 0 0,1 0-1 0 0,0 0 1 0 0,-1 0-1 0 0,1 0 1 0 0,-1 1-1 0 0,1-1 1 0 0,-1 1-1 0 0,1 0 1 0 0,-1 0-1 0 0,1 0 0 0 0,-1 0 1 0 0,1 0-1 0 0,-1 0 1 0 0,1 0-1 0 0,-1 1 1 0 0,1 0-1 0 0,-5 1 1 0 0,-7 2-462 0 0,1 1 0 0 0,-24 13 0 0 0,-2 4-5095 0 0,32-18 2999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7:25.695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194 7 404 0 0,'8'-2'327'0'0,"0"1"-1"0"0,-1-1 1 0 0,1 2 0 0 0,0-1-1 0 0,0 1 1 0 0,-1 0-1 0 0,1 1 1 0 0,0 0 0 0 0,0 0-1 0 0,-1 0 1 0 0,1 1 0 0 0,-1 0-1 0 0,11 5 1 0 0,-7-2-75 0 0,0 1 1 0 0,0 1 0 0 0,-1 0-1 0 0,0 0 1 0 0,0 1 0 0 0,0 0-1 0 0,13 16 1 0 0,-5-2-34 0 0,0 1 0 0 0,-2 1 1 0 0,0 0-1 0 0,-2 1 0 0 0,-1 1 0 0 0,14 38 0 0 0,-21-48-139 0 0,0 1-1 0 0,-1 0 1 0 0,-1 0-1 0 0,-1 1 1 0 0,0-1-1 0 0,-1 1 1 0 0,-1-1-1 0 0,-1 1 1 0 0,0-1-1 0 0,-2 1 1 0 0,0 0-1 0 0,0-1 1 0 0,-2 0 0 0 0,0 0-1 0 0,-1 0 1 0 0,-1 0-1 0 0,0 0 1 0 0,-2-1-1 0 0,1-1 1 0 0,-14 19-1 0 0,-2-2-31 0 0,-2-1-1 0 0,-1-1 0 0 0,-1-1 0 0 0,-1-2 1 0 0,-2-1-1 0 0,-55 38 0 0 0,46-39-2065 0 0,-2-1 1 0 0,-82 34-1 0 0,77-41-502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29T14:43:51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28678 7014 76 0,'4'-3'148'16,"-4"3"-8"-16,2-4-10 0,-2 4-13 0,0 0-4 0,7-1-10 0,-7 1-6 15,0 0-8-15,3-3-3 0,-3 3-11 0,0 0-1 16,3-3 3-16,-3 3-6 0,0 0 3 0,0 0-9 16,1-2-3-16,-1 2 2 0,3-3-14 0,-1 0-2 15,1-2-8-15,0 2-1 0,0-1-2 0,0-1-6 16,1-1-1-16,-2 2 3 0,1-1 1 0,2-1-1 16,-2-1-7-16,-1 0-2 0,1 0 2 0,-1 1-3 15,2-2-2-15,-1-4 0 0,-1 7-2 0,2-7-3 16,-2 2-1-16,-2-3-2 0,4-4-3 0,-4 5 0 15,0-4 2-15,0 0-6 0,-2-1 0 0,0-1 3 16,1 3-2-16,0-2 1 0,0 0-5 0,-2 1 10 16,-1 0-11-16,1 1-2 0,-1-2 2 0,0 1-7 15,0 0 5-15,-1-1-1 0,1-1 1 0,-2 1 0 0,3 2 1 16,-1-4-3-16,-1 7 0 0,1-3 3 0,0-2-1 16,1 2-2-16,-4-1-2 0,4-1 2 15,-3 1 6-15,1-2-2 0,-1 0 0 0,2 3-5 0,-1-2 2 16,-1 0 3-16,-1-1-3 0,1 2-2 0,-2-2 0 15,-2 1-4-15,2-1 9 0,-1 1-6 0,-3 1 0 16,2-1-4-16,1 0 6 0,-2 3-2 16,-2-1 2-16,4-1 0 0,-2 0-2 0,1 0-6 0,-4 0 7 15,2 3 3-15,2-2-4 0,-2 2 0 0,3 0-2 16,2 2-1-16,-1 3 4 0,-3-5 2 0,3 3-7 16,-1 1 7-16,-4-2-5 0,0-2 2 0,-1 3-3 15,2-4-4-15,-4 5 5 0,0-3-2 0,-4 0-1 16,-3-2 0-16,-2 0-1 0,-2 1 3 0,0 0-2 15,0-1 0-15,-1-1 3 0,0 2-2 0,-5-3 2 16,4 2-4-16,-5 0 1 0,2-1 3 0,0 2 1 16,-1-1 1-16,1 2-1 0,1 1 2 0,3 1-8 15,3-1 2-15,-1 1-11 0,3-1-3 0,-4 0 4 16,-1 0 4-16,0 0 3 0,-4 1 0 0,2-3 1 16,-4 2 5-16,-3 2 1 0,4-1-5 0,-4 0-7 15,-1-2 9-15,2 3 4 0,-1-4-7 0,-2 1 4 16,-10-1-2-16,11 4 4 0,3 1-1 0,-3-3 6 15,6 1 1-15,-4-3-5 0,1 2 2 0,3 3 10 16,2 1-13-16,1-1 6 0,-1 1-5 0,2-3-2 16,-2 4 5-16,1 0 0 0,0 0-1 0,-2-1 3 15,1-1-1-15,-1 1-3 0,-4 1 0 0,2 0 3 16,-3 2 7-16,-3-1-11 0,3-3 3 0,-3 5 1 16,1-2 12-16,-12-1-13 0,14 5-4 0,-1 0 9 15,1 0-6-15,2 4-5 0,-1-3 5 0,6 0 0 16,-2 1-3-16,-1 3-6 0,3-1 3 0,-1 1 9 15,0 1-2-15,-2 2-1 0,1-2 0 0,0-3 3 16,0 7-2-16,0-2 2 0,-1 0 0 0,1 3 1 0,1-1-7 16,-1-3 7-16,0 0-1 0,1 0-2 0,3 1 6 15,-1 2-7-15,5-4 2 0,-4 2-3 16,0 1 6-16,5-3-3 0,-2 4 2 0,2 0-3 16,4-2 3-16,-9 4 1 0,2 2-3 0,2-1 5 0,5-1-7 15,-6 2 2-15,-2-1 6 0,3 2 1 0,-1 0-9 16,0-1 7-16,1-1-4 0,-2 4 3 0,1-5 3 15,1 3-5-15,-1-2-3 0,5-1 3 0,-2 0 2 16,-2 2 1-16,0 0-1 0,0 1-6 0,5-2 4 16,-2 3 4-16,-2 1-5 0,2 1-4 0,-1 1 3 15,1-2 1-15,3-3-3 0,-1 6 3 0,-1 1 1 16,-3-4 0-16,1 4-12 0,0 1 13 0,1-2 0 16,-1 3 1-16,1-2 1 0,-2 2-6 0,3 0 4 15,-3-1 0-15,3 2-1 0,-3-2 1 0,3 2 4 16,1 2-1-16,0-2-2 0,3 1-1 0,-1 1 1 15,-1 2 0-15,2-2-4 0,-1 3 3 0,0-1-3 16,0 1 3-16,-3 1 1 0,6 2-4 0,-5-2 3 16,2 0-6-16,-1 0 7 0,4-2 1 0,-6 0 0 15,3 2-4-15,3-3 1 0,-1-1 0 0,0-2-5 16,2 3 3-16,1-1 7 0,-1-1-9 0,3-1-3 16,-2 1 6-16,2 2-2 0,2 0 4 0,-3-1 5 15,1 0-3-15,0-1-1 0,0 3-6 0,-1-2 4 16,2 0 0-16,1 1-3 0,-3 3-1 0,2 0 5 15,-1-2-2-15,1 0 1 0,-2 2-1 0,1 0 0 16,3 0-3-16,-1 0 2 0,-2-2 2 0,3 2 2 0,2-4-1 16,-1 2-2-16,0 0-1 0,-1-4-2 15,2 5 1-15,0-3 4 0,0-6 2 0,0 6-2 16,3-6-1-16,-4 10 2 0,-2-6-2 0,1 2-2 0,-2-1 2 16,3 1 0-16,-3 1 1 0,2-7-1 15,-1 7 1-15,0-2-1 0,3 0-8 0,-1 0 11 16,-5 0-5-16,4 0-10 0,-1 2 15 0,3-3-4 15,-3 2-2-15,0 0 1 0,4-5 8 0,-4 3-7 0,2-3-1 16,1-1 6-16,3 0 0 0,-2 0-4 0,2-3-3 16,0 4 6-16,1-1-5 0,-3 0-4 0,3 0 9 15,3 1 2-15,-2 0-7 0,3 5 4 0,-3-4 3 16,2 4-7-16,-1 0-1 0,0-6 4 0,-1 1-3 16,1 8 3-16,-2-1-1 0,-2-2 1 0,-1 1-2 15,2 0 0-15,0 1 1 0,-3 2-3 0,0-1 1 16,-1 1 0-16,2 2-1 0,-2 0 3 0,1-1-4 15,1-1 6-15,-1 2-7 0,2 0 3 0,-1-2 2 16,3 2 3-16,0-1-4 0,-2 0 4 0,0 0-4 16,2-3 1-16,-4 2-2 0,3 3 1 0,-2-3-10 15,1 1 16-15,-2 0-6 0,2 2 0 0,1 0 3 16,0-2 1-16,1 0 1 0,0 2-4 0,2-2-8 16,2 1 12-16,0-1-10 0,4 1 5 0,-4 1 1 15,2-2-4-15,3 1 9 0,1 1-7 0,2-1 4 16,-1 2-6-16,1-3 7 0,-1-1-5 0,-1 5-1 15,4-2 1-15,-5 0-2 0,4 1 4 0,-3 0-2 16,2 0-1-16,3 13 0 0,-3-15-2 0,3 2 5 16,0 0 1-16,10 10-2 0,-1-2 5 0,-7-10-6 15,4 1-2-15,-3-1 2 0,4 0-1 0,2 8-1 0,3 1 4 16,-10-9-3-16,1-2 5 0,-2 1-7 16,3 0 4-16,0-2-2 0,-3-1-3 0,2 4 2 15,0-3-1-15,2 2 1 0,-1-2 3 0,2-3 0 16,2-1-5-16,-5-1 2 0,3-3 1 0,4 6-6 0,-1-6 6 15,-1 0 2-15,4 0-3 0,-3-1-1 0,3 0 0 16,1-1 4-16,0-1-2 0,0-2 4 16,2 1-2-16,0-2 0 0,0 0-1 0,0-1 3 15,0-3-2-15,-1 5-2 0,2-1 4 0,-3 1-4 0,2-1 8 16,1-1-5-16,-1 2-4 0,-1-1 0 0,-2-1 3 16,4 2-1-16,-1-1-2 0,2 2 2 0,3 0 0 15,-3-5 1-15,1 5 4 0,0-2-10 0,-1 2 15 16,4 0-1-16,-2-1-1 0,14 3 7 0,-14-5-2 15,-1 0 1-15,1-1-3 0,0 2 1 0,3 0-9 16,-5 1 0-16,4-4 2 0,0 5-5 0,-6-1 3 16,5-2-5-16,-1-1 4 0,-2 1-5 0,0-1-1 15,4-2 5-15,0 3 3 0,-2-2 6 0,3-1 5 16,-1 3 10-16,1-2 0 0,14 5-2 0,-3 0-2 16,-10-5 2-16,0 1-3 0,-1 1-3 0,2 0-3 15,10 4 1-15,-13-4-11 0,14 4-3 0,0 1 1 16,-3 1-1-16,-11-9-1 0,11 5-3 0,-8-5 6 15,-1 0 2-15,11 2-4 0,-10-4 8 0,-2 1 3 16,14 0 0-16,3 1 5 0,0-1 6 0,1-2-1 16,-7 4 6-16,-7 0-5 0,12-5 0 0,2 3-6 15,-2 1-3-15,3 3-4 0,-1-1-9 0,-1-2 1 16,0 2-1-16,-2-2-4 0,-3 2 4 0,1 2 0 16,1-1-4-16,-14-5-1 0,14 3 0 0,5 0 2 15,-2-4 2-15,3 3 0 0,-6-5 0 0,6-1 6 0,0 3 2 16,-1-4-1-16,-1 0 8 0,1-2 2 15,-5 2-5-15,-13-4-5 0,0 1 3 0,-1 0-2 16,-2-2-7-16,-3 1 3 0,-2-2-8 0,2-1 0 16,-4 2 2-16,-1 0 0 0,-4 0 0 0,-2-1-1 0,8 3 3 15,1-2 0-15,-2 1 3 0,1-4-3 0,0 2-3 16,3 1 3-16,4-4 2 0,-4 4-2 16,6-3-1-16,-2-3 3 0,1 1-2 0,0 0-2 15,-1-5 2-15,-1 1 0 0,-1-3 0 0,-6-2-1 0,2 0-1 16,0-3 2-16,-5-3 2 0,-1-1 4 0,1-5 0 15,1 4 1-15,-6 0 5 0,7 0 1 0,-1 2-3 16,-1 2-4-16,3-3 3 0,3 2 1 0,-3 3 0 16,2-2-3-16,-2 2-4 0,2 1 3 0,-3-1-1 15,0 0-3-15,-4 3-3 0,1-3 4 0,-1-3-1 16,-3 2-1-16,-5-2-1 0,-2-2 1 0,-2 0-1 16,3-1 3-16,-3-2-2 0,1 1 1 0,-2 3 2 15,-2 4 1-15,4-6-2 0,-3 7 2 16,3-5 0-16,1 6-1 0,3-5-2 0,1 2 0 0,-1 5 0 15,-1-1 1-15,7-7-3 0,-3 3-1 0,1-1 1 16,2 0 2-16,-1-4-4 0,-2-1 1 0,-4 1-4 16,0-5 0-16,0-1 1 0,-2-4 4 0,0-10-4 15,1 13 0-15,-5-1 0 0,0-1 1 0,5 3 1 16,-2-2 1-16,1 1-3 0,-1 1 2 0,-1-1 2 16,3 3 0-16,0-3-4 0,1 2 0 0,4 0 1 15,2 3-2-15,-5-5 4 0,2 2-2 0,-4 1-2 16,3-1 5-16,-2 0-3 0,-1-5 1 0,-1 4-1 15,-2-3-1-15,0-2 1 0,-3 0 1 0,-1-15-4 16,-2 14 4-16,2 3-2 0,-4-3 1 0,4 1 1 16,-1-1 1-16,0 0-1 0,0 3-1 0,1-1 0 15,1 1-2-15,3-2 2 0,-2 2-2 0,-1 0 0 16,2 0 0-16,-2 0 3 0,-3 1 1 0,0 0-1 16,0-1-3-16,-2 1-4 0,-2-2 6 0,3 3-3 15,-4 1-2-15,-4 0-6 0,-1 1-6 0,-3-2 3 16,3 4-8-16,-4 0-1 0,1 1 1 0,-2 0-3 15,0-1-1-15,1 2 2 0,4-2 7 0,-8 0 3 16,3 0 0-16,3 1 5 0,0-2-7 0,1-1 5 16,1-1 3-16,-3 1-2 0,0-2 4 0,-2 1 0 15,0-1-2-15,1-4 3 0,-4-11-1 0,2 13 2 16,-6-13-6-16,4 16-1 0,-1-2-3 0,-4 2 6 16,4 0-6-16,-5-1 1 0,4 3-4 0,-4-1 3 15,3 3-6-15,1 1 9 0,1-2-6 0,-1 7 4 16,0-7-2-16,0 6-4 0,2-2-1 0,-3-1-4 15,0-1-4-15,-1-5-2 0,0 2 4 0,-4-1 5 0,2 1 2 16,-3-2-6-16,-7-10-1 0,-4-3-5 16,7 15 11-16,-6-11-3 0,0-1 8 0,6 11 5 15,1 2-17-15,2-2 14 0,0 0 9 0,2 1 2 16,0 3 0-16,3-2 5 0,0 6-6 0,-1-1 2 0,3 0-9 16,0-2 7-16,1 2 1 0,-2-2 0 0,1 1 7 15,-3-3-9-15,2 1 5 0,0 1 1 16,-1 3 6-16,-1-5-47 0,0-1 22 0,-3-4 2 15,3 4-5-15,-4-2 14 0,1 0-4 0,-6-9 1 0,7 9-3 16,0 1-3-16,1 1 11 0,2-1 16 0,0 3-13 16,4-3-1-16,1 5 6 0,0-2-2 0,4 8 4 15,0 0-3-15,-1 0 7 0,2 1-9 0,-1-4-14 16,-1 4-7-16,1-11-8 0,-4 2-3 0,0 0-5 16,-2 0-18-16,0 1-23 0,-4-5-25 0,-4 0-69 15,-8-12-187-15,-3 2 83 0</inkml:trace>
  <inkml:trace contextRef="#ctx0" brushRef="#br0" timeOffset="3690.93">20684 9708 86 0,'-1'-4'139'0,"-1"0"-9"0,-1 1-18 0,3 3-9 16,-3-4-13-16,3 4-10 0,-4-6-7 0,4 6-2 16,-2-4 3-16,-1 2 1 0,3 2-2 0,-2-7 0 15,-1 3-12-15,0 1-5 0,1-3-4 0,-2 2-3 16,-2-4-2-16,-1-1-5 0,2 1-5 0,-5-6 4 15,-3 1-5-15,3-1-2 0,-2-2 1 0,-4-4 2 16,-1 5-6-16,1-6-2 0,-4 1-11 0,1 0 15 16,-2-2-1-16,-1 5-2 0,6 5 0 0,2-1 1 0,0-1-4 15,-1 3 5-15,6 3 1 0,-1 0-1 16,-3-1-2-16,4 2-7 0,0 0 0 0,-1-1-2 16,-2 3-3-16,3 0-2 0,-1-2-1 0,1 2 2 15,0-1-5-15,0 1 0 0,1 0-1 0,0 3-1 16,-3-3 1-16,0 1-6 0,0-1 1 0,-2 2-6 15,-1-1 5-15,1-2 4 0,-5 0-3 0,0 1 1 16,4 1-9-16,0-1 4 0,-4 0 1 0,0-1-6 0,4 0 5 16,-5-2 2-16,2 3-2 0,3 1 0 0,-4-3-5 15,1 1 6-15,-1-1 2 0,0 1-5 0,-1 1 1 16,-2 0-1-16,2 2-3 0,-1-2 5 0,-1 0-4 16,2 1 4-16,1 2-2 0,-2-3 0 0,-2 4 1 15,4 1 1-15,-4-1 1 0,-1-1-5 0,4 1 1 16,-3-1 4-16,5 1-4 0,-3 0 1 0,0-1-2 15,-1 2 0-15,2-2 2 0,-2 2 0 0,0-1-2 16,-1 0 1-16,3 1-2 0,-4-3 2 0,3 2 3 0,-3 1-2 16,2 0-4-16,0 0 7 0,0-1 3 15,-1 2-6-15,2-2-4 0,-2 2 5 0,-1-1-2 16,2 1 3-16,-9 1 0 0,3-1-2 0,2 0-2 16,3 1 1-16,2-1 4 0,-1 1-10 0,1 0 11 0,-2 3-4 15,1 1 0-15,0 1 4 0,-5 1-2 0,5-1-2 16,1-1 1-16,-4 6-1 0,2-7 1 15,-3 6-3-15,4-2 2 0,-7 0 2 0,9-2 0 0,-8 4 1 16,0-4-1-16,7 0 0 0,-7 4-6 0,1-2 3 16,5-1 5-16,-4 0 1 0,5 0-6 0,-2-2 5 15,4 1-5-15,-1-1-4 0,0 1 9 0,2-1-5 16,-2 0 3-16,1 1-3 0,2 1-1 0,-3-1 4 16,1 1-2-16,-3 1-2 0,3 1 4 0,-5 0-2 15,-5 2 3-15,3 1-5 0,-1 2-2 0,-1-3 5 16,0 2 0-16,-1-1 1 0,1 1-4 0,3-2 5 15,-4-1 0-15,3 3 0 0,-1-2-6 0,0 0 4 16,2 1-2-16,5-4 0 0,2 3-1 0,-2-2 5 16,0 1 1-16,4 1-4 0,-2-2 2 0,0 4-1 15,1-1-3-15,2 1 5 0,-4 4-3 0,-1 0-1 16,-3 2 1-16,0-1 3 0,-2 4-1 0,2-4 0 0,-1 4-2 16,0 1 0-16,-4-1 3 0,2 2-4 0,-1 0 1 15,2 2 3-15,-3-4-4 0,4-1 4 0,1 3-3 16,-2 0 0-16,4 3 1 0,-1-1-1 0,3-7-1 15,-2 6 2-15,3 1 0 0,-1-2-1 0,-2 4 0 16,3 1 0-16,-2-3-4 0,1 4 3 0,-3-2 2 16,0 2 0-16,-1-2 2 0,-8 7 0 0,0 3 2 15,9-13 1-15,-10 13 0 0,8-8 0 0,-8 6-1 16,8-11-4-16,3 4 6 0,-2-3 1 0,2 4-1 16,0-2-1-16,-1 1-3 0,3-2 0 0,0 5 0 15,-1 0 1-15,2-2 0 0,3 0 1 0,3 3-6 16,1-3 5-16,-1 1-1 0,-2-1-2 0,4 1 1 15,-3-4 2-15,0 1-3 0,-1-1 3 0,3-1 2 0,0-4-7 16,0 3 5-16,-1-2-6 0,2-1 2 0,-2-5 4 16,6-2-2-16,-2 3-4 0,1-2 2 0,2 1-2 15,0 0 3-15,-3 0-1 0,4 1 0 0,-2 2-5 16,1 3 5-16,0-4-5 0,4 3 4 0,-1-4-2 16,2-1-1-16,2 2 3 0,-2-1 0 0,2 0 2 15,2 5-5-15,-1-6 2 0,-3 2 2 16,4 1 0-16,0 2-1 0,-5-3 2 0,3 4-1 0,1-5 0 15,-2-2 1-15,1 1-1 0,-2-1-7 0,3 1 7 16,-2 1 1-16,1-4-1 0,1 3 1 0,-3 1 0 16,0-1 1-16,4-1 2 0,-2 2-4 0,2 1 0 15,0-1 0-15,4-1 2 0,-1 0-3 0,0 0 2 16,1 7 1-16,1-6-3 0,5 1-1 0,-7-2-2 16,3 6 1-16,-1-6-2 0,2 3 3 0,2 2 2 15,-1-1-1-15,-2-6-5 0,2 6 2 0,-4-4 1 16,1 0 3-16,-1 0-9 0,4 5 6 0,-4-5-3 15,1-1-4-15,2 1 3 0,2 5 1 0,-3-3-7 0,6 2 5 16,-7-7-1-16,0 1-5 0,4 0 6 0,-1-1 0 16,6 5-3-16,-6-5 2 0,0 0-1 15,0 1 2-15,2-1-3 0,-1-2 3 0,2 1 1 0,4 3 0 16,0 0 0-16,-2-4 1 0,5 2 5 0,-8-3-6 16,7 5-1-16,1 0 6 0,-1 0-2 0,-2 1 0 15,-4-5 0-15,-1 2 1 0,6 0 0 0,-5-1 0 16,5 2 1-16,-2-5-4 0,2 6 4 0,-4-3 1 15,-3-2-3-15,3-2 1 0,-1 1 4 0,1 0-2 16,1 0 0-16,-4 0 0 0,5-1 1 0,-5 1 0 16,0-2-2-16,3 2-2 0,-3-1 5 0,1 0-2 15,1-1-1-15,1-1 0 0,1-1 1 0,4 1 2 16,-5 0 1-16,2-5-1 0,0 7-1 0,-2-3 0 16,2 1-1-16,-1-1 0 0,7 5-1 0,-7-5 4 15,0 2 0-15,2-2 3 0,7 4 1 0,-4-1 2 16,3 0-6-16,0 1 3 0,-6-2-3 0,5 3 3 15,-5-4-3-15,9 3-1 0,-2 5-3 0,1-4 0 0,-1 2-9 16,1-3-2-16,1 5-4 0,-2-3 0 16,4 1 0-16,-2 0 3 0,2 0 1 0,-2 2 4 15,2-2 0-15,0 2 11 0,-3-1 5 0,2-2 1 16,2 2-3-16,-6 0 1 0,2-2-6 0,-1 0 3 0,0-1-8 16,-3 0 5-16,3 1-8 0,-2-1 0 15,2 3-4-15,1-7 6 0,3 3 0 0,0-2 0 0,1 1-1 16,1 2 6-16,3-1 17 0,1-1-5 0,15 0 12 15,-15-2 9-15,18 0 7 0,-18-1 3 0,14 0-7 16,-14-2-1-16,-1 2-8 0,1-1 2 0,-2 0-5 16,-3-1-3-16,1-1-7 0,-4 3 0 0,5 1-5 15,-2 0-3-15,-1-5-2 0,3 3 0 0,1 0 0 16,-1 1 2-16,3 1-3 0,-2 0-2 0,3-2-7 16,15 0-4-16,-16 0 1 0,17-4 7 0,-3 1 4 15,-13 0-1-15,12 3-10 0,-13-6 2 0,-2-1-5 16,1-2-12-16,-2 1 4 0,1 2-3 0,-1-3 3 15,-4 0-5-15,-1 0-4 0,-1 0-3 0,3 1 4 16,-3-4 4-16,0 1 0 0,1-3 3 0,1-1 3 16,0 6-3-16,1-4 1 0,1-1 4 0,-1 1-2 0,2-5-1 15,0 4 15-15,0-1-10 0,3-1 6 16,-4 1 4-16,0-4 2 0,-2 3-2 0,0-1-2 0,-2-1 8 16,-9 4-7-16,6-4-1 0,-5 2 5 0,-1 4-6 15,2-3 0-15,4 0 2 0,1 0 6 16,-4 3-6-16,4-5-1 0,-4 6-2 0,-1 3 5 15,8-5 0-15,-7 6-5 0,6 0 2 0,-6 0-6 0,-1 0 5 16,7 2-4-16,-5-1-7 0,5 2 1 0,-7-2-3 16,-2-1 3-16,9-1-2 0,-6-2 1 0,-3 1-1 15,3-1 3-15,6-2 6 0,-6 1-4 0,2-2 5 16,4 1 0-16,0-1 2 0,-1 0-3 0,-8 2-3 16,9-3 2-16,-1 0-1 0,-5 2 2 0,7-2-7 15,-1 0 5-15,-1 1 2 0,-4 2 2 0,3-3-2 16,2 0 4-16,0-3-6 0,-1 1-1 0,-8 1 3 15,5-3 0-15,-6 2 10 0,1 0-1 0,3-4 4 16,-4 3-9-16,8-3 8 0,0-1-6 0,1-2-5 16,1 3-8-16,1-1-8 0,0-1 6 0,3-1-13 15,-1 2-3-15,-2-2 14 0,-1 3 4 0,-1-2-4 16,-5-1 2-16,-1 0 8 0,-7 4 5 0,-2 1-1 16,-1-2 0-16,-3 0 15 0,0-1 3 0,-3-3 8 15,1 0 2-15,-2 0 2 0,-3-7 5 0,3 5 1 16,-1-5-2-16,-1 5-6 0,2 1 6 0,0 2-9 15,2-3-9-15,1 3-1 0,-1-1-5 0,1 0-5 16,-1 1 3-16,0-1-3 0,1 0-1 0,-2 1 1 0,0-2-3 16,-1 1 7-16,-2-8-2 0,-2 8 3 0,2-3 9 15,-4-4 0-15,0-1-4 0,-1-2 2 0,-2 1 5 16,0 1-3-16,0-2 9 0,1 9 6 0,-2-8-7 16,1 9 4-16,-2-1-7 0,6 0-6 0,-4 0-5 15,1 2-10-15,-2-3 0 0,2 2-7 0,-3 0 4 16,1-6-6-16,-2 6-2 0,-2 0 4 0,-7-6 12 15,6 1-1-15,-4-2-6 0,-2 1 11 0,0-3-2 16,1 1 2-16,-2-3-1 0,-1-2 3 0,1 1 6 16,1-3 1-16,3 4 2 0,0-2 15 0,4 5-2 15,-3-1 4-15,5 0-6 0,3 8-3 0,0 1-3 16,-1-1-2-16,2 1-7 0,-2-1 0 0,2 1 0 16,1 3-3-16,-1-4 4 0,-3 3-4 0,-1-2 1 15,0-1-3-15,-1 2 1 0,2-1-3 0,-3 1 7 0,-3-6-3 16,1 1-2-16,-1-1 4 0,6 5-2 15,-6 1 4-15,4 0-2 0,4 1 1 0,-3-1 3 16,2-1-1-16,-2 1-3 0,3 1 0 0,-4 0-3 0,4 0 1 16,-3 0-1-16,3 1-1 0,1-2-2 0,-1 2-4 15,0 0 7-15,-1 1-2 0,-1-1 0 0,2-1-4 16,1 1 3-16,-5-2-2 0,6 1-3 0,-7-3 1 16,-2-3 2-16,-3 0 3 0,1-2-5 0,1 2 4 15,0-2-6-15,-1 3 11 0,3 4-5 0,-4-5 5 16,4 5-7-16,2 2 3 0,0-2-1 0,-4 1 1 15,7 0-4-15,-2 0 1 0,3-2 0 0,-3 2 2 16,2 0-1-16,-2-3 0 0,3 4-2 0,-4-9 5 16,0 0-2-16,4 6 2 0,-5-10 3 0,1 3 1 15,-2 0 4-15,-2-2-2 0,-1 1-2 0,0-3 6 16,-4 0-3-16,1-1-6 0,-10-10 0 0,8 11-2 16,-9-13 1-16,9 12-2 0,-7-11-4 0,3 10 4 15,2 0-2-15,-13-9-1 0,1-1-6 0,0 6 4 16,-3 0-10-16,0-1 3 0,-3-1-1 0,-5 1-9 15,-2 0-2-15,-5-3-11 0,0 2-10 0,-28-16-7 16,3 2-19-16,0 5-15 0,-2-6-16 0,-3 2-15 16,-1-2-28-16,-6-2-112 0,1 2-272 0,4 1 121 0</inkml:trace>
  <inkml:trace contextRef="#ctx0" brushRef="#br0" timeOffset="15903.92">20690 9193 50 0,'0'-3'174'0,"0"3"-8"0,0-5-5 16,0 5-9-16,0 0-9 0,0-5-12 0,0 5-12 15,-1-4-7-15,1 4-11 0,1-3-5 0,-1 3-15 16,0 0-13-16,0 0 0 0,0 0-7 0,0 0-15 15,0 0 1-15,0 0-2 0,8 13-5 0,-5-8-3 16,2 3-4-16,1 1-5 0,0 0 0 0,3 5-2 16,2 1-7-16,1 0 3 0,1 0-5 0,5 7 4 15,1-2-5-15,3-2 1 0,-3 2 1 0,3-1-10 16,1-2 0-16,0 1 2 0,0 0 0 0,-1 0-1 16,-6-8 3-16,1 2-4 0,-2-2-9 0,-1-2-8 0,-2-1-19 15,-6 0-10-15,1-3-19 0,-1-1-5 0,-2-1-12 16,-4-2-27-16,2 2-12 0,-2-2-34 0,0 0-116 15,0 0-286-15,-6-11 127 0</inkml:trace>
  <inkml:trace contextRef="#ctx0" brushRef="#br0" timeOffset="16339.04">21165 9132 104 0,'-11'11'124'0,"-3"-1"9"0,-9 11-7 0,-8 2-6 15,-14 13-12-15,-5 2-14 0,-26 22 5 0,7-4-17 0,1-4-3 16,-2 1-5-16,24-17-4 0,-6 1-14 0,-2 2-8 16,-15 11-4-16,21-14-8 0,-2-3-28 15,5-1-30-15,4-2-27 0,12-9-38 0,1-2-122 16,11-7-224-16,8-4 100 0</inkml:trace>
  <inkml:trace contextRef="#ctx0" brushRef="#br0" timeOffset="17750.09">24014 7747 90 0,'0'0'92'0,"0"0"-1"16,0 0 5-16,0 0-4 0,0 0-6 0,0 0-3 15,0 0 9-15,0 0-3 0,0 0-16 0,0 0 13 16,0 0-7-16,0 0-5 0,0 0-6 0,0 0-6 16,0 0-9-16,0 0-9 0,0 0-4 0,0 0-7 15,0 0 0-15,0 0-14 0,0 0 9 0,0 0-1 16,0 0-1-16,0 0-8 0,0 0-2 0,0 0-7 15,0 0 2-15,0 0 1 0,0 0-6 0,0 0-8 16,0 0 2-16,0 0-1 0,0 0-1 0,0 0-5 0,0 0-2 16,0 0 6-16,0 0-2 0,0 0 3 0,0 0-4 15,0 0 0-15,0 0 4 0,0 0 2 16,0 0-6-16,0 0 1 0,0 0 9 0,0 0-9 16,0 0 8-16,0 0 4 0,0 0-10 0,0 0 0 15,0 0 4-15,0 0-1 0,0 0-2 0,0 0 4 0,0 0-2 16,0 0 4-16,0 0-2 0,0 0-6 0,0 0-3 15,0 0 1-15,0 0 9 0,0 0-5 0,0 0 6 16,0 0-6-16,0 0 3 0,0 0-1 0,0 0-1 16,0 0 0-16,0 0 0 0,0 0 5 0,0 0-10 15,0 0 7-15,0 0 1 0,0 0-3 0,0 0 4 16,0 0-4-16,0 0-5 0,0 0-13 0,0 0-2 16,0 0-18-16,0 0-6 0,0 0-32 0,0 0-40 15,0 0-91-15,0 0-224 0,8-14 99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26:16.858"/>
    </inkml:context>
    <inkml:brush xml:id="br0">
      <inkml:brushProperty name="width" value="0.1" units="cm"/>
      <inkml:brushProperty name="height" value="0.1" units="cm"/>
      <inkml:brushProperty name="color" value="#F8F8F8"/>
    </inkml:brush>
  </inkml:definitions>
  <inkml:trace contextRef="#ctx0" brushRef="#br0">116 509 368 0 0,'34'-37'1823'0'0,"-20"23"-1343"0"0,-2-1 1 0 0,16-21 0 0 0,-14 11-134 0 0,-1 0 0 0 0,-1-1 0 0 0,-2-1 0 0 0,-1 0 0 0 0,9-40 0 0 0,-15 57-275 0 0,0-4 96 0 0,-1-1 1 0 0,0 0-1 0 0,-2-28 1 0 0,1-1 237 0 0,-2-13 192 0 0,1 56-591 0 0,0 1 1 0 0,0 0-1 0 0,0-1 0 0 0,0 1 0 0 0,0-1 0 0 0,0 1 0 0 0,0-1 0 0 0,0 1 0 0 0,0-1 1 0 0,0 1-1 0 0,0-1 0 0 0,0 1 0 0 0,-1 0 0 0 0,1-1 0 0 0,0 1 0 0 0,0-1 1 0 0,0 1-1 0 0,0-1 0 0 0,-1 1 0 0 0,1 0 0 0 0,0-1 0 0 0,-1 1 0 0 0,1 0 0 0 0,0-1 1 0 0,-1 0-1 0 0,-8 6 68 0 0,-7 18-46 0 0,10-10-8 0 0,0-1-1 0 0,1 1 1 0 0,-6 22-1 0 0,-1 3-6 0 0,-105 350 91 0 0,55-39 10 0 0,43-159-49 0 0,-1-5-3 0 0,17-13 23 0 0,5-95-39 0 0,6 26 19 0 0,-8-97-59 0 0,1-1-1 0 0,0 0 0 0 0,0 0 0 0 0,0 0 1 0 0,0 0-1 0 0,5 9 0 0 0,-3-6-2 0 0,-3-7-1 0 0,0 0 0 0 0,0-1 0 0 0,1 1 0 0 0,-1-1 0 0 0,0 1 0 0 0,1 0 0 0 0,-1-1 0 0 0,0 1 0 0 0,1-1 0 0 0,-1 1 0 0 0,1-1 0 0 0,-1 1 0 0 0,1-1 0 0 0,-1 1 0 0 0,1-1 0 0 0,-1 1 1 0 0,1-1-1 0 0,-1 1 0 0 0,1-1 0 0 0,0 0 0 0 0,-1 0 0 0 0,1 1 0 0 0,0-1 0 0 0,-1 0 0 0 0,1 0 0 0 0,0 0 0 0 0,-1 1 0 0 0,1-1 0 0 0,0 0 0 0 0,-1 0 0 0 0,2 0 0 0 0,0-1 1 0 0,0 1 0 0 0,0-1 0 0 0,1 0 0 0 0,-1 0 0 0 0,0 0 0 0 0,0 0 0 0 0,0 0 0 0 0,0 0 0 0 0,3-3-1 0 0,6-5 4 0 0,-1 0-1 0 0,12-16 0 0 0,-13 15 8 0 0,0 0 0 0 0,-1-1-1 0 0,0 0 1 0 0,-1-1 0 0 0,-1 0 0 0 0,0 0-1 0 0,0 0 1 0 0,-1 0 0 0 0,-1-1 0 0 0,0 0 0 0 0,0 0-1 0 0,-2 0 1 0 0,1-1 0 0 0,-2 1 0 0 0,0-1-1 0 0,0 1 1 0 0,-2-1 0 0 0,1 1 0 0 0,-4-16-1 0 0,2 19-10 0 0,0 1 0 0 0,0-1 0 0 0,-1 1 0 0 0,-1 0 0 0 0,1 0-1 0 0,-2 0 1 0 0,1 1 0 0 0,-1 0 0 0 0,-6-9 0 0 0,7 12-8 0 0,-1-1 1 0 0,0 1-1 0 0,0 1 1 0 0,0-1-1 0 0,0 1 1 0 0,-1-1 0 0 0,0 2-1 0 0,0-1 1 0 0,0 1-1 0 0,0 0 1 0 0,0 0-1 0 0,-1 0 1 0 0,-9-2-1 0 0,7 3 6 0 0,1-1 3 0 0,-2-4-7 0 0,10 7 4 0 0,-1 0-1 0 0,1 0 0 0 0,0 0 0 0 0,-1 0 1 0 0,1 0-1 0 0,0 0 0 0 0,-1 0 0 0 0,1 0 1 0 0,0 0-1 0 0,0 0 0 0 0,-1-1 0 0 0,1 1 1 0 0,0 0-1 0 0,-1 0 0 0 0,1 0 0 0 0,0-1 1 0 0,0 1-1 0 0,0 0 0 0 0,-1 0 0 0 0,1 0 1 0 0,0-1-1 0 0,0 1 0 0 0,0 0 0 0 0,-1 0 1 0 0,1-1-1 0 0,0 1 0 0 0,0 0 0 0 0,0-1 1 0 0,0 1-1 0 0,0 0 0 0 0,0-1 0 0 0,0 1 1 0 0,0 0-1 0 0,0 0 0 0 0,0-1 0 0 0,0 1 1 0 0,0 0-1 0 0,0-1 0 0 0,0 1 0 0 0,0 0 1 0 0,0-1-1 0 0,0 1 0 0 0,0 0 0 0 0,0-1 1 0 0,0 1-1 0 0,0 0 0 0 0,1 0 0 0 0,-1-1 1 0 0,0 1-1 0 0,0 0 0 0 0,1-1 0 0 0,-1 0 3 0 0,22-26 9 0 0,0 2 1 0 0,44-39-1 0 0,-10 10-5 0 0,-1 0-289 0 0,20-20-884 0 0,-30 18-2673 0 0,-28 33 1805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29T14:44:57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20216 5409 109 0,'0'0'146'0,"16"-4"-10"0,-9 2-3 15,2-6-1-15,5-2 1 0,-2 0-11 0,4-3 5 16,9-6 0-16,-5 1 4 0,7-4-7 0,-4-1-10 16,0-1-1-16,0 0-9 0,0-1 0 0,0-1-15 0,0-3-10 15,-3-1-7-15,3 1-11 0,-1 3-6 0,-8 0 0 16,3 3-11-16,-7-2-1 0,5 2-3 16,-8 4 0-16,-2 3 6 0,0-1-5 0,-1 1 1 15,-2 0-1-15,1 1-1 0,-3 1 5 0,0 5-3 16,0-1-6-16,0 3-4 0,0-1-3 0,-1 4-7 0,1-1-3 15,0 5-4-15,0-7-5 0,-2 5 1 0,2 2-6 16,0 0 0-16,0 0 2 0,0 0-2 0,-6 19 0 16,2-4-3-16,-6 9 1 0,0 3 3 15,-3 3 0-15,-5 3-4 0,-4 11 1 0,-3-1 2 0,-1 2-1 16,1 0-2-16,-2 4 4 0,5-1 0 0,-1 4 0 16,0 3 1-16,-1 0-1 0,3 2 4 0,2-1-5 15,-1 1 1-15,2-2 0 0,-1 0 1 0,3-3 1 16,0-2 6-16,7-1-8 0,-4 1 1 0,7-18-5 15,0 13 3-15,3-11 0 0,1-4 2 0,2-5-4 16,0 2-1-16,3-2 3 0,-3-8 0 0,-1-2-6 16,3-3-4-16,-1-1-10 0,2-5 9 0,-3 1-1 15,4-2 1-15,-3 1 1 0,2-1 3 0,2-3 0 16,-3 1 2-16,-2-3 0 0,5 0 3 0,-5 0 2 16,7-7 4-16,-3 1 8 0,2-4 4 0,-2-1 3 15,2-5 7-15,-1 0 3 0,1-2 6 0,-4 1 0 16,-2-1-2-16,1 0 6 0,1-1-1 0,-1 2 1 15,-2-2-6-15,-1 0-5 0,-1 3-3 0,3-2 3 16,0 2-14-16,2-3 0 0,3 1-16 0,5 0-24 16,1-5-21-16,3-1-28 0,2 2-30 0,7-4-45 15,-1 6-34-15,16-14-56 0,-12 11-237 0,3 1-509 16,0-3 226-16</inkml:trace>
  <inkml:trace contextRef="#ctx0" brushRef="#br0" timeOffset="371.12">21278 4936 121 0,'-10'7'169'0,"-4"4"-3"15,-8 7-22-15,-1 2-10 0,0 5-2 0,-4 3-7 0,-5 8-5 16,2 3-1-16,2 1-4 0,1 3-9 0,0 0-6 16,6 2 1-16,1 2-4 0,1 0-11 0,5-3-7 15,2-10-10-15,5 3-3 0,-2 7-4 16,6-14-8-16,4 2-6 0,5-6-12 0,1-1-26 0,3-8-22 15,3-5-32-15,1-2-54 0,4-6-48 0,1-4-48 16,-2-6-101-16,11-2-318 0,2-8 141 0</inkml:trace>
  <inkml:trace contextRef="#ctx0" brushRef="#br0" timeOffset="813.05">21457 5272 15 0,'-4'5'179'15,"3"-2"-12"-15,-4 5-12 0,0-4-18 0,-2 6-12 16,2-3-10-16,0 1-15 0,1 0-6 0,-1-2-7 0,4 1-12 15,-3-2-8-15,0 1 2 0,3-1 2 0,-1-1 1 16,0 0 5-16,2 1 3 0,0-5 3 16,-2 3 4-16,2-3-5 0,-3 5-1 0,3-5-6 15,0 0-8-15,1 3-6 0,-1-3-5 0,4 3-4 0,-4-3-5 16,9-1-5-16,-9 1-2 0,15-4-4 0,-7 4-6 16,1-2-7-16,0 2 0 0,0 0-3 15,-4 0-4-15,4 1-1 0,-1 0-2 0,-3 0-4 0,3 2 0 16,-2-2-3-16,0 3 3 0,1-1-3 0,-1 1-2 15,-1 2 1-15,-1-1 0 0,1 2 2 16,-1 3-4-16,-1-2 0 0,2 3 2 0,-2-3-1 0,-3 3 0 16,2-4 1-16,-1 4 4 0,-2-3-5 0,-1 3 4 15,0-2 1-15,-1 0 0 0,0-2 1 0,-1 2 6 16,-1-3-2-16,-2 1 3 0,2-2-7 0,0 0 4 16,-1-2-5-16,-1 1 1 0,1-3-2 0,-2 0-15 15,3-1-28-15,5 0-38 0,-13-1-41 0,8-4-38 16,1 2-28-16,-1-4-204 0,4 1-416 0,-2-2 184 15</inkml:trace>
  <inkml:trace contextRef="#ctx0" brushRef="#br0" timeOffset="970.63">21548 5311 126 0,'0'-2'242'0,"0"2"-20"0,4-3-20 0,-2 0-20 16,2 0-17-16,0-1-17 0,5-1-16 0,1 2-13 15,4-4-28-15,3 0-28 0,2-1-23 0,0 3-27 16,0-2-43-16,2-2-39 0,-2 0-34 0,0-2-42 16,-5 3-88-16,0-2-253 0,2-1 111 0</inkml:trace>
  <inkml:trace contextRef="#ctx0" brushRef="#br0" timeOffset="1247.22">21714 4886 137 0,'28'0'171'0,"0"5"-10"15,3 4-14-15,2 1-5 0,4 6-3 0,17 12-2 16,-4 5-4-16,-2 1-10 0,20 23 1 0,-30-11-10 0,-1 4-9 15,4 22-2-15,-18-18-12 0,-10 3-1 0,-10 0-14 16,-10 0-3-16,-9-2-8 0,-11-3-16 0,-9-3-30 16,-10-7-49-16,1-6-63 0,-8-6-65 15,-4-5-162-15,1-8-347 0,0-1 154 0</inkml:trace>
  <inkml:trace contextRef="#ctx0" brushRef="#br0" timeOffset="3311.71">21083 6054 109 0,'0'0'179'0,"2"-3"-18"0,-2 3-9 15,0 0-9-15,0 0-19 0,0 0-17 0,0 0-15 16,0 0 0-16,0 0-5 0,0 0 2 0,-6 19 9 15,-2-4 8-15,-2 0 2 0,-5 10-1 0,-6-1 8 16,-2 2 0-16,-9 12-2 0,0 2 4 0,-6-2-7 16,-2-1-4-16,2-1-8 0,2 0-5 0,-1-2-9 15,10-9-2-15,-11 6-10 0,11-8-5 0,0 0-6 16,2-3-6-16,-1-2-3 0,2 0-7 0,9-6-11 16,2 1-12-16,-3-3-38 0,6-3-35 0,0 1-39 0,4-4-45 15,-1 0-42-15,3-1-43 0,-2 0-198 0,0-2-452 16,-1 0 199-16</inkml:trace>
  <inkml:trace contextRef="#ctx0" brushRef="#br0" timeOffset="4053.81">19161 7307 69 0,'0'0'169'0,"0"0"-15"16,0 0-14-16,12-9-16 0,-5 6-11 0,2-4-9 16,2 1-14-16,5-4-6 0,-1-1-5 0,0-3-10 15,4-5-7-15,-1 0 0 0,3-2 0 0,-6-1-5 16,4 1 2-16,-3-6 6 0,0 4-3 0,-3-1-2 15,-2 3 7-15,-3 5 7 0,-1 0 10 0,-1 5 6 16,0 3 3-16,-3-1-3 0,-2 4-9 0,2-1-2 16,-1 2-11-16,-2-1-9 0,0 3-7 0,0 2-8 0,0 0-6 15,0 0 3-15,0 0-11 0,0 0-4 16,-14 14 5-16,7-3-9 0,-4 5-1 0,-3 8-4 16,-4 1-1-16,-1 6 3 0,-6 10 4 0,0 2 2 0,-7 2 3 15,2 1 1-15,0 0 6 0,-3 2-1 16,-1 2 5-16,-10 23-2 0,16-27 7 0,1 7-2 15,-1-1-4-15,4 2-4 0,-1-4-5 0,4 2-1 16,2 3 1-16,-2-3-3 0,2-4-2 0,1-1-4 0,-1-1 0 16,1-3-4-16,5-10 2 0,4-3-2 0,-1 1 1 15,-1-2-9-15,4-3 5 0,-2-2-5 0,7-5 0 16,1-2-4-16,2-4 4 0,1 0-2 0,6-4-1 16,0-3-3-16,3 0 5 0,-1-2-6 0,4-4 2 15,0-1 0-15,4-3 3 0,0-1 2 0,-5 0-2 16,-4-3 1-16,1 0 7 0,0 0 2 0,-3 0 26 15,-2-3 15-15,0 0-2 0,-3-4 21 0,-2-1-19 16,0 1 18-16,-2-2 1 0,-3-4 11 0,0 1-10 16,1 1 6-16,-2-6-8 0,2 6 0 0,-1 0-6 15,2 0-8-15,2 0-9 0,-3-2-9 0,9-4-8 16,-1 6-32-16,6-5-25 0,7-4-33 0,3 2-29 16,6 0-28-16,12-11-21 0,3 4-30 0,0-3-33 15,4 3-37-15,-2 1-21 0,4-2-28 0,-1 6-247 16,-10-3-574-16,-4 9 254 0</inkml:trace>
  <inkml:trace contextRef="#ctx0" brushRef="#br0" timeOffset="4295.81">19867 7013 186 0,'-7'0'179'0,"7"0"-12"0,-13 9-4 0,5 1-7 16,-3 1-5-16,-6 11-4 0,0 3-4 0,-3 4-4 16,-5 11-2-16,-1 3-8 0,4-1-11 0,3-9-9 15,-3 8-15-15,8-8-6 0,-2 1-4 0,0 9-8 16,10-12-20-16,1 2-21 0,0 0-32 0,3-2-35 16,4-4-25-16,-1-6-28 0,4-4-29 0,0-5-24 15,2-4-17-15,0 0-142 0,2-5-321 0,5-3 142 16</inkml:trace>
  <inkml:trace contextRef="#ctx0" brushRef="#br0" timeOffset="4690.58">19961 7288 6 0,'2'-2'209'0,"1"-2"-16"0,-2 2-16 15,3-1-14-15,-4 3-13 0,4-4-11 0,-4 4-6 16,5-1-2-16,-5 1-2 0,0 0 4 0,0 0-7 16,5 7-8-16,-5 0-9 0,-1 3 3 0,-2 1-10 0,-1 5-7 15,-3 2-10-15,0 0-5 0,-2 8-9 16,0-4-6-16,2-2-7 0,0-4-4 0,2 1-3 16,1-1-10-16,0-6-4 0,3 1-3 0,1-4 0 15,0-1-2-15,1-2-2 0,3 1-4 0,4-6 4 0,1-3 12 16,5-2 6-16,0-3 8 0,4-4 8 15,2-5 2-15,5 0 4 0,-6 0 4 0,-3 5-1 16,-3 1-1-16,-2 1-13 0,-3 4-7 0,-3 3-4 0,3 0-8 16,-4-2-5-16,-3 3-6 0,-1 3-6 0,0 0 2 15,8 6-4-15,-12 4-3 0,4 1 2 0,-8 4 1 16,3 1-7-16,0 3-8 0,-2-1-17 0,4 0-17 16,-1-1-36-16,0 3-27 0,3-2-30 0,0-1-46 15,1-4-31-15,2-4-44 0,2 0-260 0,-4-7-542 16,0-2 240-16</inkml:trace>
  <inkml:trace contextRef="#ctx0" brushRef="#br0" timeOffset="4927.99">20243 6933 154 0,'10'-5'208'15,"1"2"-19"-15,0 0-19 0,9 3-13 0,3 3-13 16,6 4-14-16,1 6-7 0,2 4-9 0,10 10 10 16,-2 7-9-16,2 7 0 0,-2 1 4 0,-7 5-8 15,0 2-4-15,-7 0-7 0,-7-1-4 0,-6-1-5 16,-12-11-11-16,-5-1-2 0,-7 0-9 0,-15 7-5 16,-3-3-11-16,-6-2-7 0,4-15-16 0,0-1-33 15,-3-5-33-15,5-1-49 0,1-3-43 0,-3-9-42 16,3 0-225-16,10-7-427 0,5-2 190 0</inkml:trace>
  <inkml:trace contextRef="#ctx0" brushRef="#br0" timeOffset="5393.01">21393 6418 154 0,'5'4'197'0,"3"1"-7"0,1-2-2 0,9 3-13 15,1 4-9-15,8 1-3 0,5 0-11 0,16 9 0 16,-12-6 0-16,20 4-7 0,1 4-8 0,-2 0-5 16,5-2-9-16,-4 4-8 0,4-5-1 0,3 1-2 15,-1 0-3-15,1-1-5 0,-3-2-7 0,-4 0-4 16,-5-3-12-16,-16-8-9 0,-6 3-6 0,-7-4-8 15,-5 0 1-15,-6-1-9 0,-2-2-2 0,-1-1-5 0,-3-1-10 16,2 1-19-16,-3 0-31 0,-4-1-39 16,0 0-49-16,0 0-49 0,0 0-32 0,0 0-36 15,0 0-49-15,-19 3-144 0,14 0-447 0,-4 1 198 0</inkml:trace>
  <inkml:trace contextRef="#ctx0" brushRef="#br0" timeOffset="5981.44">22365 7359 23 0,'0'0'191'15,"0"0"-9"-15,0 0-14 0,0 0-15 0,16-6-17 16,-7 0 0-16,1-1-13 0,7-2-4 0,-3-2-12 16,8-6-10-16,-6 4-7 0,6-8-10 0,-3 1-5 15,0-1-6-15,-2 0-6 0,-3 6-2 0,3-5-5 16,-7 4 3-16,3 0-7 0,-3 1-4 0,-1 1-3 16,-2 3-2-16,-1 1-3 0,-4 1-4 0,1 2-2 15,-2 2-2-15,2 0-5 0,-3-1-6 0,-2 2-5 16,2 4-2-16,0 0-1 0,-10 0 0 0,10 0-5 15,-16 10 0-15,5-3 1 0,-4 5-4 0,0 7-1 16,-3 3 6-16,-3 3-5 0,-7 14 1 0,-4 1 1 16,3 2 1-16,-5 3-3 0,3 1 2 0,-3 4 3 15,0-1 6-15,-2 2 5 0,-11 26 6 0,17-30-4 16,5 5 4-16,-11 22-4 0,13-27 0 0,0 2 0 16,5 1 1-16,0-5-6 0,4 1-1 0,5-14 0 0,4 5-2 15,-2-5 0-15,4-2-3 0,4-3 0 0,-1-2-4 16,2-9 3-16,1 2 3 0,-1-6-5 15,0-2 4-15,2-2-1 0,6-2 3 0,-5-4 1 16,4 0 12-16,3-4 2 0,-1-1 6 0,2-3 9 0,2-3 3 16,-2 0-2-16,1-3-2 0,-2-1 5 0,1 0-3 15,-3-2-1-15,0-1 2 0,-2-1 5 0,-1 2-4 16,-3-2-4-16,0 1 0 0,-1-2-6 0,-2 0-4 16,-2 0-4-16,-1 1-2 0,0 0 0 0,-2-1-8 15,-1 1 4-15,0 1-8 0,3 5 1 0,0 1 1 16,1-1 6-16,1 1-6 0,0-1-5 0,3 2 0 15,4-3-7-15,4 0-14 0,8-6-8 0,6-1-24 16,4 2-28-16,3-3-38 0,3 1-44 0,0 2-40 16,13-9-48-16,-14 9-277 0,8-11-558 0,-14 7 248 15</inkml:trace>
  <inkml:trace contextRef="#ctx0" brushRef="#br0" timeOffset="6710.29">23159 7143 76 0,'0'0'210'16,"3"-4"-16"-16,-3 4-24 0,0 0-10 0,-3-4-10 0,3 4-19 16,0 0-16-16,0 0-3 0,-12 12-6 15,0 1-4-15,-6 6 5 0,-2 5-3 0,-12 12 3 0,9-7 0 16,-13 14-4-16,3 2-9 0,0-1-4 0,3-1-7 16,0 4-6-16,4 2-9 0,1-2-1 0,6-2-9 15,4-2-4-15,8-9-6 0,0-2-24 0,10-4-36 16,-1-2-33-16,6-3-50 0,1-9-55 0,8-2-69 15,3-2-147-15,2-8-397 0,7-4 175 0</inkml:trace>
  <inkml:trace contextRef="#ctx0" brushRef="#br0" timeOffset="7147.16">23397 7403 168 0,'0'-4'217'0,"1"-1"-22"0,3 1-21 0,3 3-15 0,-1-2-12 16,4-1-14-16,3-1-12 0,0 2-16 0,1 0-6 15,3 2-10-15,-3 0-11 0,0 1-9 0,0 0-5 16,-3-1-9-16,-4 2-3 0,0 0-8 16,0 0 0-16,-4 4-3 0,-1 0-2 0,-4 0-2 0,-1-1 1 15,-6 6 1-15,-7-2-3 0,-3 5 2 0,-4-1 1 16,-4 1 7-16,-1-1-5 0,4-2-2 0,6-2-4 15,0-1-2-15,0 0-4 0,7-1-4 0,2-2 0 16,-1 0-3-16,5 0-2 0,1-2-1 0,1 1-1 16,3-3 0-16,0 0 3 0,9 2-1 0,1 1-3 15,1-3 1-15,1 1-6 0,2 0 1 0,3-1-1 16,-2 0-5-16,-2 1-1 0,1 2 0 0,-1 0-5 16,1 1 2-16,-3 3 2 0,1-2 0 0,1 4-2 15,0 0 1-15,-6 1-1 0,2 0 3 0,-2 5-2 0,-2-4 3 16,-3-3 6-16,0 4 11 0,-2-4 3 15,-4 2 8-15,0-2 11 0,-1 0 2 0,-2 1 0 16,-4-3-1-16,1-1-5 0,-1 2-1 0,-1-5-2 16,-1 0-5-16,0-1-5 0,3-1-13 0,-3-1-35 0,-1-1-49 15,1 1-59-15,1-3-62 0,5-5-64 0,-6 3-197 16,4-5-487-16,2-4 216 0</inkml:trace>
  <inkml:trace contextRef="#ctx0" brushRef="#br0" timeOffset="7376.36">23586 7082 211 0,'22'0'204'0,"4"4"-6"16,3 0-9-16,0 5-6 0,5 3-5 0,-4 4-5 15,2 5-4-15,9 12 0 0,0 3 5 0,1 2-6 16,-5 4-8-16,-5 2-8 0,-4 4-14 0,-10 3-10 0,-3-5-8 15,-7 5-3-15,-13-3-19 0,-13-2-6 16,-9-3-7-16,-4-3-26 0,-5-5-32 0,-4-2-32 16,-7-5-32-16,-2-5-48 0,-2-2-46 0,-1-3-47 0,2-9-45 15,-6 1-200-15,-1-6-457 0,3-8 203 0</inkml:trace>
  <inkml:trace contextRef="#ctx0" brushRef="#br0" timeOffset="10302.36">24454 4521 32 0,'1'-2'208'0,"-1"2"-23"15,0 0-20-15,0 0-18 0,0 0-16 0,0 0-13 16,0 0-9-16,0 0-12 0,8 12-2 0,-4-1-16 16,2 6-2-16,2 2 5 0,1 11 0 0,1 4 9 15,-1 13-4-15,-1 10 16 0,-3 0-7 0,1 25-7 16,-2-25-4-16,0 4-2 0,-3 22-4 0,4-24-7 15,0 28-2-15,3-5-2 0,-7-25-2 0,3 1-11 16,2 1-3-16,-6-6-9 0,7-2 8 0,-7-2-13 16,3-15-1-16,-1-2-4 0,-2-5-4 0,1-8-4 15,-2 0 3-15,4-2-6 0,-3-9-18 0,0 4-24 16,0-7-31-16,0-1-59 0,1-3-61 0,-1-1-61 16,0-15-174-16,1-1-438 0,-1-11 194 0</inkml:trace>
  <inkml:trace contextRef="#ctx0" brushRef="#br0" timeOffset="11787.95">24448 4516 41 0,'0'0'170'15,"0"0"-13"-15,0 0-21 0,0 0-13 0,0 0-14 16,0 0-18-16,0 0-9 0,0 0-9 0,0 0-2 16,0 0 11-16,0 0 21 0,0 0 2 0,19-2-4 15,-8-1 1-15,2-1-2 0,5 2 0 0,4-2-10 16,6-1-3-16,6-3-12 0,2 3 2 0,14-4-14 15,-8 3-6-15,12-1-1 0,2 2-2 0,-1 1-1 16,1 1-12-16,4 2-1 0,-2-2-6 0,-1 1-4 16,-4-1-2-16,-1 2 0 0,-13-2-7 0,1 1 4 15,14-1-2-15,1 0-4 0,-4-2-4 0,2 0 2 16,0-1 6-16,2 0 0 0,0-2-4 0,-2-2-5 16,4 2 8-16,2-1-4 0,-2 4 1 0,2 0-3 15,1-5-2-15,-1 3 2 0,0-2-2 0,-2 4-1 16,-3-1-2-16,1-1 2 0,-3 6-3 0,-16-1-3 0,1-4 1 15,4 1 3-15,-4 0-4 0,-1 0 0 0,2 2 2 16,2-2-5-16,-2 1 0 0,2 1-1 16,-2-1 0-16,3 0-2 0,10-2-1 0,-14 3 2 15,3-1 1-15,-3 1-3 0,14-3-1 0,-13 2 1 0,2 1-2 16,0-1 7-16,0 1-2 0,13-1-3 0,-15 1-1 16,12-1 2-16,-9 0-1 0,-5 2-2 0,2 1-3 15,2-2 24-15,-1 1-4 0,2-1 1 0,12 0-3 16,-15 0 2-16,0 1-1 0,2 0-4 15,12-2-1-15,-14 0-3 0,13 1-1 0,-14-1 1 0,15 2 0 16,-14-2-1-16,-2 1 0 0,17-1-1 0,-15 0-2 16,14 2 2-16,-15 1-2 0,17-5 0 15,-3 2 1-15,2 0-3 0,-13 2 4 0,10-4-4 16,-13 4 0-16,3-2-1 0,11-1 3 0,-10 0-6 0,-5 2 6 16,1-2-2-16,1 0-2 0,15 0 2 0,-2 1 0 15,-12-3-3-15,1 5 4 0,1-1-3 0,11-4 0 16,-11 5 0-16,-3-2-2 0,1 1 5 0,0 3-1 15,2-2-2-15,-2 0 4 0,0 1-3 0,0-1-2 16,1 2 1-16,-1-1-1 0,1 0 2 0,0-1-3 16,14 0 1-16,-13-2 1 0,-3 3 0 0,17 0 6 15,-18 1-8-15,4-4 3 0,0 3-4 0,12 0 1 16,-2 1 1-16,-12-4 6 0,15 3-6 0,-2 0-3 16,-12 1 2-16,10 0 3 0,-11-2-2 0,1 2 3 15,-2 0-1-15,-1-1-1 0,-2 0-1 0,-1-2 2 16,-2 3-2-16,2-2 0 0,-4 0 1 0,2 2-1 15,-1-2-1-15,2-1 3 0,3 3-1 0,-3-4 0 16,2 4 1-16,0-3 0 0,-2 0-1 0,5 1 1 16,-4 0 1-16,2 1-5 0,-1 0-19 0,-2-3 1 15,1 4 2-15,1 2 0 0,-5-4 4 0,-3 6 1 16,-5-3 1-16,0-4 2 0,-6 3 0 0,2 0 5 16,-6 0-1-16,2-2 1 0,-3 1 0 0,2-1 2 15,0 0-1-15,0-1-2 0,1 3 3 0,-3-1-2 16,4 0-1-16,-2 0 3 0,-4 0 1 0,5 0-3 15,0 1 1-15,-1 0 1 0,0-3 3 0,0 2-2 16,-2 0-3-16,-1 0 6 0,2 1 1 0,-7-2-6 16,1 1 9-16,0 0 1 0,-6 1-1 0,8-1-2 15,-8 1-4-15,7-2 5 0,-7 2 4 0,0 0 1 16,6 0-4-16,-6 0 1 0,0 0-2 0,5-3 0 16,-5 3 2-16,4-1-2 0,-4 1-1 0,0 0 0 15,5-1-3-15,-5 1 3 0,0 0 2 0,0 0-6 16,8-2 3-16,-8 2-2 0,0 0 1 0,0 0 1 15,4-2 0-15,-4 2-1 0,0 0 2 0,6-1-2 16,-6 1-1-16,3-2 1 0,-3 2 0 0,0 0 1 16,0 0 1-16,0 0-1 0,0 0-4 0,6 0 2 15,-6 0-3-15,0 0 3 0,0 0-3 0,0 0 0 16,0 0 3-16,5 4-1 0,-5 0 1 0,3 0-1 16,-3 1 3-16,2 6-3 0,-2 4 0 0,0 3-1 15,2 8 4-15,-2 3 1 0,0 2 0 0,-2 1 0 16,-3 2-3-16,4 18 5 0,-5-2-2 0,-1 1 3 15,1 6-1-15,-1-2 5 0,-1 4 0 0,2 29-2 16,0-31 3-16,5 4-3 0,-3-3 4 0,1 1 2 16,3-3-1-16,-1-3 0 0,5-4 3 0,0-13-1 15,-2-3 4-15,3-3-5 0,-1 1 2 0,-1-4-1 16,-1-6-1-16,3-4 2 0,-3 1-2 0,0-8-23 16,-1 0-50-16,-1 0-64 0,0-6-68 0,-5-1-222 15,5-3-451-15,-19 0 200 0</inkml:trace>
  <inkml:trace contextRef="#ctx0" brushRef="#br0" timeOffset="13987.51">24629 5885 66 0,'10'4'117'0,"-6"-3"16"16,-4-1-5-16,5 2-28 0,-5-2 7 0,9 1-7 16,-9-1 3-16,9 0-11 0,-1 0 9 0,3 2 10 15,1-2-1-15,2 0-6 0,4-2-10 0,2 0-11 16,1 1-3-16,7 0-3 0,4-3-2 0,2 0-6 0,3 0-2 15,3-2-2-15,12-1 3 0,0-2-4 16,1 4-5-16,-2 0-5 0,3-1-5 0,1-1-2 16,-3 2 0-16,7-1-4 0,-4 2-2 0,-4 0-6 15,0 1-1-15,-10 0-6 0,-1 2-2 0,12-4 4 0,-13 1-19 16,1 3 0-16,10-3-1 0,-9-2 9 16,12 2-3-16,-4-1-1 0,2 0 3 0,1-3-2 15,-13 3 4-15,14 0 0 0,2-1-2 0,-2 0 4 16,0 2-1-16,1 2 0 0,0-1-2 0,1-1-4 0,0 4-1 15,-1 0-1-15,0-1 0 0,2 2-2 0,-4-1 4 16,-12 0-2-16,13 1-1 0,0 1-3 0,-2-2-2 16,-12 0-1-16,-1 0-1 0,1 0 2 0,16-3-1 15,-2 2 1-15,0-3 2 0,-13 7-4 0,15-6 3 16,-4 3-2-16,0-2 0 0,4 2-1 0,-4 0 0 16,0 0-2-16,1 0 2 0,-1-1-3 0,-12 0 1 15,16-1 1-15,-4 4-3 0,2-4 4 0,-1 4-1 16,3-4-1-16,0 1 0 0,-5 0 3 0,2 3-2 15,2-3-1-15,-4 0 2 0,-9 0-3 0,12 2-2 16,1 0 1-16,-3-3 1 0,-1 2 1 0,-10-1 2 16,-1-2-2-16,2 3-2 0,0 0 3 0,12-1-4 15,-13-2 0-15,-1 1 2 0,0 2-1 0,0-2 0 16,-4 1 2-16,1-2 2 0,-3 1-5 0,-1 3-1 16,-5-3 2-16,-4-1 2 0,-1 2-1 0,0 0-4 15,-1-2 4-15,1 2-3 0,-1-2 2 0,0 0-5 16,-1 0 5-16,2 0 0 0,5-1-1 0,-4 1 0 15,4-1 0-15,3 2 1 0,-2-3-3 0,2 4 0 16,-1-3-4-16,-7 4 6 0,7-4 0 0,1 2 0 16,-7 1-1-16,4-2-1 0,0 3 3 0,-5 0 4 15,-3-1-5-15,-5-1-1 0,2-1-1 0,2-1 11 16,0 1-12-16,-1 1 3 0,-3 0-3 0,-1 1 3 16,6-3 0-16,1-3 0 0,0 3 0 0,-1 2 3 15,2-3-5-15,-1 1-2 0,1 2-2 0,2-2 0 16,4 2 10-16,-4 0-12 0,4-1 2 0,-5 2-6 15,-2-3 7-15,2 2-5 0,0 2 4 0,-1 0-4 16,-1-3 1-16,1 3-1 0,-2-2 1 0,-1 0 0 16,0 1 1-16,0-2-1 0,1 2 4 0,-1-2-3 15,4 1 3-15,0 1-2 0,-1-2-3 0,1 1 2 0,6-1 3 16,0 3 1-16,3 0-2 0,-2-2 1 16,1 0-2-16,-2 1 3 0,-1-1-2 0,1 1 1 15,-8 0 6-15,-1 1-6 0,2 0-1 0,-3-1-2 0,0 1 5 16,-5-1 0-16,2 2 0 0,-4-1-2 0,3 0 2 15,-2-3 3-15,1 3-3 0,5-1 2 0,-6 0-1 16,4 1-1-16,-3 0 3 0,0-1-3 0,0 0 1 16,1-2-4-16,-2 3 5 0,1-1 0 0,-1 1-1 15,-1-1-2-15,-4 1 4 0,2 0-1 0,-1-1 0 16,-2 0-2-16,2-1 2 0,2 1-2 0,-2 1 0 16,0-1-3-16,-1 1 3 0,1-1-2 0,0-1 5 15,-1 1-3-15,-2 0-2 0,7-1-6 0,-1 2 7 16,0-1-9-16,3-2 6 0,1 2 0 0,3-1-5 15,0-1-2-15,-2-1-2 0,2 2-2 0,0 0 2 16,-4-2 0-16,0 2 3 0,-1 1 2 0,-3-1 0 16,1 0 4-16,1 0-1 0,-5 0 3 0,0 2-3 15,-2-5 3-15,4 3-1 0,0 0-3 0,-4 0 6 16,3-1-5-16,1 1 3 0,-4-2 2 0,0 3-1 16,0-1 2-16,-5 2-2 0,8-2-1 0,-4 1-1 15,-4 1 0-15,6-1-4 0,-2-2 1 0,-4 3 0 16,5-1-3-16,-5 1-5 0,8-3 1 0,-4 2 3 15,-4 1-1-15,7-1 0 0,-7 1 2 0,9-2 0 16,-9 2 0-16,0 0 2 0,5 1-3 0,-5-1 6 16,0 0-3-16,6-2 1 0,-6 2 2 0,0 0 0 15,5-2-1-15,-5 2 6 0,7-1-2 0,-7 1-6 16,9 0 2-16,-9 0-3 0,13 0 4 0,-5 0-6 16,2 0-2-16,-2 0 0 0,-1 0-4 0,1 0 4 15,0 0 2-15,1 0-3 0,-2 0 6 0,-7 0 0 16,10 1-3-16,-6-1 5 0,-4 0 8 0,8-1-1 0,-8 1-1 15,5-1 6-15,-5 1 0 0,0 0-1 16,0 0-3-16,0 0 3 0,9-1-3 0,-9 1-1 16,0 0 5-16,1-2 0 0,-1 2-5 0,0 0 3 15,3-4 1-15,-3 4 3 0,0 0-6 0,0 0 1 16,0 0 1-16,0-5-2 0,0 5 3 0,1-4 4 16,-1 4-7-16,0 0-3 0,1-4 2 0,-1 1-1 15,0 3-2-15,3-4-2 0,-3 4 9 0,0-5 0 16,0 5 8-16,1-7 0 0,-1 3-4 0,0-3 3 0,0 2 1 15,-1-5-5-15,-2 0-3 0,-2-6 5 0,5-1-5 16,-4 0 2-16,-1-2-4 0,4-5-9 0,0 5-27 16,-2-7-38-16,3-1-58 0,-4-1-52 15,1-4-124-15,-3 2-334 0,-8 0 148 0</inkml:trace>
  <inkml:trace contextRef="#ctx0" brushRef="#br0" timeOffset="15007.59">25727 4384 68 0,'0'0'124'16,"0"0"-14"-16,3-4 4 0,-3 4-11 0,0 0 3 0,0 0-2 15,0 0-6-15,0 0-16 0,0 0-6 0,0 0-6 16,0 0-7-16,0 0-8 0,0 0-4 0,8 8-8 15,-4-3 5-15,-2 1-6 0,5 2-13 0,2 8 8 16,0 1-10-16,0 10 3 0,1 6-6 0,4-1 3 16,2 14-3-16,-5 3-2 0,1 4 6 0,-1 0-5 15,-1 5 9-15,-1-2-4 0,2 0 4 0,-3-2 5 16,-1 2-1-16,-1-1-1 0,2-2 6 0,1 7-6 16,1-3 8-16,1 0-2 0,1 1 3 0,1-6 1 0,3-1 6 15,1-3 1-15,5-2 1 0,-8-14 0 16,1 2-6-16,3-4-4 0,-2-2-5 0,-1-6 0 15,-4-8-6-15,-2 1 4 0,-2-5-5 0,0-2-3 0,-2 0-3 16,-1-2-3-16,-1-3-1 0,-1 1-11 16,2 1-24-16,-4 0-26 0,0-2-21 0,0 2-36 15,0-1-40-15,0 1-39 0,-2-1-180 0,-1-3-384 16,3-1 170-16</inkml:trace>
  <inkml:trace contextRef="#ctx0" brushRef="#br0" timeOffset="15679.23">27154 4218 31 0,'0'0'81'0,"4"6"-3"16,-4-3-9-16,2 2-8 0,-1 2 0 15,1 2-7-15,1 2-1 0,0 5-9 0,-1 1 1 16,2 2 3-16,1 9 2 0,-4 1 14 0,2 6-3 0,1 12 1 16,-3 4 1-16,-1 2 0 0,0 4 3 0,3 1 0 15,-2 1-5-15,3 1 8 0,-2 1 2 16,5-2 0-16,5-4 5 0,-6 0 0 0,3-2-7 0,1 0-7 15,2-4 0-15,0-2 0 0,-1-1-5 0,-2-10-1 16,-1-4-12-16,2 0-2 0,-5-3-5 0,3-2 1 16,-3-3-5-16,2-6-7 0,-4-3-3 15,1-1 6-15,-1-5-4 0,-2 1-3 0,0-3-4 0,1 0 2 16,-2-1 0-16,1-1-4 0,0 0-2 0,-1 0-17 16,0 0-28-16,0-5-33 0,0 4-54 0,0-4-51 15,0 0-154-15,0 0-349 0,0 0 154 0</inkml:trace>
  <inkml:trace contextRef="#ctx0" brushRef="#br0" timeOffset="16298.68">28439 4103 36 0,'0'0'106'0,"0"0"-16"0,0 0-7 0,0 0-5 15,6-1-8-15,-6 1-5 0,3 7-5 0,-2-3-3 16,2 3-7-16,1 3 1 0,-1 7-6 0,-1 3-6 16,0 8 12-16,0 3-8 0,-2 4 4 0,0 13 5 15,-3 3 0-15,3 2-8 0,-1 5 10 0,2 2-8 16,3 24 2-16,-3-25-6 0,5 27-2 0,2-26 4 15,5 22 2-15,-3-28 1 0,0 0 4 0,-1 2 5 16,5 1 1-16,-1-6-2 0,2 0 1 0,-1-4 2 16,3-1-5-16,-7-11-4 0,2-3 0 0,-2 0-4 15,-1-4-7-15,1-3-2 0,-2-2-5 0,-3-8-1 16,-3-4-1-16,2 0 0 0,-1-4-5 0,1-2 1 16,-3 0-2-16,0-2-18 0,-1-3-32 0,4 5-25 0,-4-5-46 15,0 0-51-15,0 0-178 0,0 0-353 0,13-19 156 16</inkml:trace>
  <inkml:trace contextRef="#ctx0" brushRef="#br0" timeOffset="16995.58">29745 4064 101 0,'0'0'94'0,"0"0"-6"0,0 0-16 0,0 0 3 15,0 0-18-15,5 7-9 0,-2 0 5 0,-3 3-7 16,1 2 1-16,0 4 0 0,-1 10-1 0,-1 3 2 16,0 3 5-16,-2 4-22 0,-3 16 11 0,-2 3 13 15,-2 2-7-15,-3 23 13 0,5-20 0 0,-11 22-2 16,5-1 2-16,9-23 5 0,1 2 3 0,4 0-5 16,0-5-4-16,2 3 1 0,4-6 4 0,5-1-4 15,2-5 2-15,1 0 3 0,3-2 1 0,-2-14-7 16,2 0-3-16,-1 1-6 0,0-4-1 0,-2-4-10 15,-1 0 0-15,-4-6-1 0,-1-2-6 0,-2-4-1 16,1 3-6-16,-3-6-1 0,1 3-2 0,0-2-5 16,-3-1-11-16,0-2-30 0,-1-1-44 0,1 2-18 15,0-4-46-15,-2 1-26 0,0-4-173 0,0 0-356 16,0 0 159-16</inkml:trace>
  <inkml:trace contextRef="#ctx0" brushRef="#br0" timeOffset="18664.34">25226 3704 11 0,'0'0'137'0,"0"0"2"0,0 0 8 16,0 0-14-16,0 0 3 0,0 0 0 0,0 0-1 16,0 0-3-16,0 0-8 0,0 0-4 0,0 0-3 15,0 0-6-15,0 0-8 0,0 0-7 0,0 0-5 16,0 0-11-16,0 0-6 0,0 0-2 0,0 0-10 16,0 0-1-16,0 0-1 0,0 0-2 0,0 0-6 15,0 0-4-15,0 0 0 0,0 0-1 0,0 0-6 16,0 0 8-16,0 0-4 0,0 0-2 0,8 0-1 15,-8 0-3-15,0 0-7 0,0 0-1 0,0 0-4 16,0 0-6-16,0 0-2 0,0 0 0 0,0 0-5 16,0 0 4-16,0 0-8 0,0 0 3 0,0 0-2 15,5 5 3-15,-5-5-3 0,0 0-3 0,0 0-2 16,0 0 3-16,0 0 2 0,0 0-3 0,0 0 1 16,0 0 5-16,0 0 1 0,0 0 4 0,0 0 3 0,0 0-6 15,0 0-3-15,0 0 1 0,0 0-5 16,0 0 3-16,0 0 0 0,0 0-3 0,0 0-1 15,0 0-7-15,0 0 3 0,0 0 2 0,0 0 1 16,0 0 3-16,0 0-7 0,0 0 3 0,0 0-4 16,0 0 2-16,0 0 2 0,0 0 0 0,0 0-2 15,0 0 2-15,0 0-3 0,0 0 1 0,0 0-3 16,0 0 2-16,0 0 2 0,0 0-2 0,0 0-2 16,0 0-1-16,0 0 3 0,0 0-1 0,0 0-2 15,0 0 6-15,0 0 1 0,0 0-8 0,0 0 3 0,0 0-2 16,0 0 3-16,0 0 2 0,0 0-5 0,0 0 3 15,0 0 0-15,0 0 0 0,0 0-1 16,0 0 4-16,0 0-2 0,0 0-1 0,0 0 1 16,0 0-2-16,0 0 0 0,0 0 3 0,0 0 0 15,0 0-4-15,0 0 5 0,0 0-4 0,0 0-1 0,0 0 1 16,-3-10-1-16,3 10-3 0,0 0 3 16,0 0 2-16,0 0-2 0,0 0 1 0,0 0-1 15,0 0-2-15,0 0 12 0,0 0-11 0,0 0-3 0,0 0-2 16,0 0-1-16,0 0 9 0,-7 11-9 0,4-7 0 15,-1-1 0-15,-2 5 1 0,-1 4 2 0,-1 2 0 16,-3 2-2-16,2-1 3 0,2 1 2 16,0 2-2-16,2 0-2 0,0 1 2 0,0 5 28 15,2-6-3-15,3-1-2 0,3 1-6 0,-2-3 0 0,7 2-2 16,-3-5-5-16,3-1-2 0,2-1 1 0,0-3-4 16,8 3 1-16,-1-8 0 0,2-2-6 0,1 0 2 15,3-2 2-15,-2-6 0 0,-1 2 2 16,-6-2 2-16,0-4 1 0,3-2-3 0,-4 2 5 0,-2-4-2 15,-2-2 1-15,-2-8 3 0,1-1-1 0,-5-1-2 16,-3 1-2-16,-3-2 8 0,-4 1-3 0,-1 3 2 16,-2-1 2-16,-3 3-5 0,3 7 3 0,-2 1-4 15,-2 1-10-15,-4 0 4 0,-5 0-2 16,4 7-5-16,0 0-19 0,-9 0-23 0,1 5-32 0,7 3-32 16,2 2-34-16,-9 3-29 0,10 2-46 0,7-1-29 15,-6 6-193-15,9-6-476 0,3 6 210 0</inkml:trace>
  <inkml:trace contextRef="#ctx0" brushRef="#br0" timeOffset="18983.68">26697 3613 89 0,'1'-3'313'0,"-1"3"-26"15,4-2-30-15,-4 2-27 0,0 0-30 0,0 0-20 0,0 0-21 16,8 10-13-16,-8 2-12 0,1 4-13 0,-2 2-13 15,1 9-9-15,-1 0-7 0,1 6-4 0,0-2-10 16,3-2-7-16,0 1-18 0,3-3-45 0,1 0-51 16,-1-10-72-16,3-4-74 0,1 0-206 15,0-6-427-15,3-3 189 0</inkml:trace>
  <inkml:trace contextRef="#ctx0" brushRef="#br0" timeOffset="19490.36">27553 3396 29 0,'-4'-1'253'0,"4"-6"-24"0,-2 1-25 15,2 2-24-15,5 3-18 0,1-3-17 0,3-2-17 16,5 3-8-16,-2 3-13 0,7 2-13 0,0 0-14 16,2 0-7-16,-5 5-6 0,2 0-10 0,-4 4-3 15,0 0-6-15,-2 3-2 0,-6 1-4 0,-1 3-5 16,-5 2-5-16,-5-1-1 0,-1 5 1 0,-6 2-4 16,-3-3 0-16,-6 5-8 0,-2 0 5 0,-3-3-3 15,0-2 6-15,6 0 6 0,-2-3 3 0,7-9-3 16,4-3-7-16,2 0-1 0,4 1-1 0,0-5-5 15,0 1 5-15,5-2 14 0,0-3 9 0,13 3 2 16,5-4-1-16,15-5-5 0,7 0-6 0,13-4-12 16,10 3-35-16,-3-2-37 0,1-1-71 0,-1-1-45 0,6-1-70 15,-5-5-162-15,-2 2-425 0,-2-2 189 16</inkml:trace>
  <inkml:trace contextRef="#ctx0" brushRef="#br0" timeOffset="20077.78">28624 3316 59 0,'5'-3'165'0,"4"-2"-6"0,2 2 1 0,1-2-15 16,-1 1 3-16,1 0-9 0,5-1-6 0,2-1-11 15,-2 3-15-15,2-2-8 0,-6 4-9 0,4-1-7 16,-4-1-8-16,0 2-11 0,-4 1-10 0,-3 3-3 16,2-1-7-16,-3 2-3 0,3 5 1 0,-7 1-5 15,-1 1-4-15,-9 4-5 0,3-1 0 0,-6 2-2 16,-7 3-5-16,-1 3-3 0,-1-4 3 0,-2-3-2 16,5-2-1-16,2-3-3 0,2 0-2 0,2-2-2 15,3-3 0-15,3 1-4 0,1-2-1 0,0-1 1 16,2 1-5-16,1 0-2 0,2-1 7 0,0-3 0 15,5 5-4-15,2-4 4 0,5 0-1 0,-1-1-2 16,5 2 0-16,-4 0-1 0,6 2 0 0,-5-1 0 16,0-1-5-16,-2 3 5 0,0 1-3 0,1-3-1 15,1 4 1-15,-3 0-5 0,-1-1 4 0,0 3-2 16,-2-2 2-16,-1 2 1 0,-5-3-3 0,2 2 1 16,-3-2 4-16,-3 2 2 0,-3 0 2 0,-3 1 2 15,-6-1 2-15,-2 0-4 0,-5 0 6 0,4-1-6 16,-12-1 3-16,3-2-18 0,0-1-51 0,8-2-46 15,6-2-49-15,4-1-190 0,4-3-373 0,1-1 165 16</inkml:trace>
  <inkml:trace contextRef="#ctx0" brushRef="#br0" timeOffset="20691.07">30082 3250 126 0,'2'-5'190'0,"0"1"-11"0,0 0-8 15,0 1-17-15,-1-1-9 0,-1 4-18 0,2-4-11 16,-2 4-18-16,2-2-12 0,-2 2-7 0,0 0-5 16,-2 13-7-16,-1 2-4 0,-1 3-7 0,-1 1-2 15,-6 4-10-15,4 3-5 0,-2-1-1 0,-1 1-3 16,1-1-1-16,5-5-5 0,-1-2-1 0,3 0 1 16,3-1-9-16,0-2-4 0,2-4 4 0,2 0-3 15,1-3 0-15,2-1-3 0,2-3 1 0,4-2 5 16,5 0 0-16,0-3 9 0,2-2 5 0,7-4 3 15,0-2 4-15,-2-1-1 0,-1 0 11 0,0-2 11 16,-7 1 6-16,-1 2-1 0,0-3-3 0,-2 2-9 16,-3 3 6-16,-6 1-7 0,3 4-1 0,-4-3-8 15,-1 1-7-15,1 2-7 0,-1-1-7 0,-4 3-4 16,0 0-3-16,8 8 2 0,-12 0-6 0,0 3 9 16,-1 3-8-16,-3 2-1 0,-1 1 2 0,-2 5-4 15,2-3-3-15,1 1-11 0,4-1-19 0,-4-2-26 16,6 0-28-16,2-1-31 0,4-2-51 0,2-7-57 15,-2 3-219-15,5-6-468 0,4-3 208 0</inkml:trace>
  <inkml:trace contextRef="#ctx0" brushRef="#br0" timeOffset="22788.89">31410 3978 118 0,'5'1'137'0,"-1"0"-4"16,0 0 11-16,-4-1-16 0,19 1-6 0,-7-1-9 15,3-1-8-15,4 1-8 0,2 0-5 0,-1 0-3 16,1 0 1-16,0 3-12 0,7-5 0 0,1 2-6 16,1-1-10-16,-2-2-3 0,0 2 2 0,4-1-5 15,0 0-10-15,0 0-3 0,0 1-4 0,-4-1-3 16,-5 0-2-16,-2 0 3 0,8-1-9 0,-8 2-2 16,-1-3 2-16,-1 2-9 0,0 0 0 0,-2-1-1 15,2 3-3-15,-1-1 2 0,-5-1-6 0,5-1-3 16,-7 2 1-16,5 0 5 0,-2-1-6 0,-1 0-3 15,0 1-4-15,-1 0 7 0,3-2-5 0,-2 3 0 16,6-4-5-16,-3 4 3 0,5-2-3 0,-3 3 1 16,0-1 4-16,-4 0-3 0,4 0 2 0,1 0-1 15,-6 0 2-15,1 1-1 0,-2-2-1 0,-2 1 2 16,1 0-1-16,-3 0 0 0,-2 0 5 0,-6 0 4 16,8-1-2-16,-3 1-1 0,-5 0 0 0,10-1-2 0,-6 0 3 15,-4 1-3-15,0 0 2 0,9 1-3 16,-9-1 0-16,0 0 1 0,0 0-4 0,7-1 0 15,-7 1 1-15,5-3-2 0,-5 3-3 0,0 0 2 16,3-2-1-16,-3 2-2 0,0 0 1 0,0 0 4 16,0 0-6-16,0 0-2 0,0 0 1 0,0 0-3 15,0 0 3-15,8 5 2 0,-7-1 2 0,-1 0-1 16,4 2-4-16,-4 0 10 0,4 4-6 0,-3 2 3 16,3 0-6-16,1 5 4 0,0 1 0 0,-1 1-2 15,0 6 1-15,1 0 4 0,-1 3 1 0,-4 0-3 0,4 0 2 16,-3 2-2-16,3-1-1 0,-4 2 2 15,1-1-1-15,-6 0 4 0,5 2-1 0,-1-1-3 16,-3-1 5-16,3 2 0 0,-2 1 1 0,2-4 1 16,2 3 1-16,3-2-3 0,-4-2 2 0,-1 3-4 15,2-3 4-15,-1 2-5 0,0-2 7 0,0-2-3 0,3 2 1 16,-2-3 0-16,0 0 5 0,3-5-3 16,-3-1-4-16,-1-1 5 0,0 0-1 0,4 0 0 15,-3-1 2-15,1 0 0 0,0-2-2 0,1-2-1 16,-2-1-1-16,0 0 2 0,2-1-1 0,-2 0 0 15,1 1 0-15,0-3 0 0,1 3-2 0,-2-3 4 0,1-2-2 16,0-1-1-16,-2 0-2 0,0 0-2 0,1-1 0 16,0 0 0-16,-1-2-3 0,1 2 3 0,1-1-4 15,-1 1 5-15,0-2 1 0,-1 3-4 16,3-3 1-16,-3 3 1 0,2-2 1 0,-2 2 6 0,2-2-10 16,-1 1 0-16,0 2 4 0,-1-3 0 0,2-1-3 15,-1 2 2-15,-1 0 0 0,1-2-6 16,-1-3 6-16,2 8 0 0,-2-6 1 0,0-2-3 15,1 3-1-15,-1-3 0 0,0 0 1 0,1 4 0 16,-1-4 1-16,0 0-2 0,0 0 2 0,0 4-2 16,0-4 1-16,-1 6-1 0,1-6 1 0,1 6 4 15,0-3-6-15,1-1 4 0,0 6-3 0,1-3 0 0,-2-1-1 16,0 3 0-16,3-3 0 0,-3 2 2 16,1 1 0-16,0 0 2 0,-1 1-3 0,2 2 3 15,1-2-4-15,-2-2 3 0,1 0-5 0,-2 3 4 0,3-6 0 16,-3 1-1-16,1-1 3 0,-2-3-3 0,3 6 1 15,-3-3 0-15,0-1-1 0,0-2 4 0,0 5-2 16,0-5 1-16,0 0-3 0,0 0 1 16,0 0-2-16,0 6 1 0,0-6 0 0,0 0 0 0,0 0-1 15,0 0 3-15,2 2-4 0,-2-2 3 16,0 0 1-16,0 0-5 0,0 0 3 0,0 0 0 0,0 0 3 16,-12 0-6-16,12 0-1 0,-9 3 8 0,3-2-4 15,6-1-2-15,-10 2 3 0,1 0 1 0,2-1-1 16,0-1-1-16,-2 3 3 0,-4 1-5 0,1-3 4 15,0 3 1-15,0-2-2 0,-2-1 2 0,0 1-2 16,2-2 0-16,-9 2-1 0,0 0 5 0,3-2-4 16,-1 1-2-16,-2-2 2 0,3 5 2 0,-1-3-6 15,-1 0 7-15,0 1-2 0,-3-3-1 0,2 2 0 16,0 2-2-16,2 1 0 0,1-2 6 0,0 0-10 16,-3 1 8-16,9-2 2 0,-1 1-7 0,1-2 1 15,3 0 3-15,0 0-1 0,-1 3 2 0,4-2-3 16,-6-1 3-16,-2 0-3 0,3 1 2 0,-2-2 0 15,-2 2 5-15,4-2-7 0,-3 1-1 0,-1 0 0 16,1-1 2-16,-3-1 0 0,3 1 0 0,0 0 1 16,0 1-2-16,3 0 2 0,-1-1-1 0,-1 1-3 15,4 0 0-15,0-1 3 0,9 1-2 0,-15 1 0 16,7-1-1-16,-2 1-1 0,10-1 2 0,-14-1 1 16,6 3 1-16,8-2 2 0,-15 3-2 0,9-2-3 15,-1 2 12-15,7-3-13 0,-16 1 5 0,8 1 1 16,-2-1-4-16,-2 0 4 0,2 2-1 0,0-4-2 15,1 2 4-15,9-1-5 0,-14 0 8 16,14 0-4-16,-12 0-5 0,12 0 4 0,-14 0-1 0,9 2-4 16,0 0 2-16,5-2-1 0,-15 2 2 0,5-1-1 15,3 0 0-15,7-1 1 0,-16 2 2 0,9-2-2 16,-4 2 0-16,-2 0 0 0,1-2 3 0,-4 0-1 16,0 1-1-16,1 1 1 0,0 2 0 0,1-1 3 15,-3-3-6-15,4 4 2 0,2-3 0 0,-1 0-4 16,3 0 2-16,3-1 1 0,-2 1 0 0,8-1 0 15,-18 3 1-15,13-2 1 0,-4 0-2 0,3 0 2 16,6-1-5-16,-13 1 2 0,4 3 3 0,1-3-4 16,-2 2 2-16,0-2 5 0,0 1-3 0,-2 1 3 15,6-2 0-15,-4 2-4 0,3 0 1 0,7-3-1 16,-16 3-1-16,11-3 1 0,5 0-6 0,-11 3-16 16,11-3-23-16,-11 0-30 0,11 0-33 0,0 0-67 15,-8-5-230-15,8 5-437 0,3-15 194 0</inkml:trace>
  <inkml:trace contextRef="#ctx0" brushRef="#br0" timeOffset="23519.82">31821 3403 64 0,'-6'7'110'16,"1"2"-11"-16,-1 0-16 0,-4 4-7 0,-1 1-2 16,2-2-12-16,-1-2-10 0,4 0 10 0,-2-1-20 15,3 1-4-15,0-3-2 0,-1-1 4 0,3 2-7 16,-1-6-9-16,3 3 10 0,0-3 9 0,-2 1 5 15,2 1 12-15,1-4 14 0,0 0 22 0,0 0-12 16,4 4-1-16,-4-4-13 0,12-1-3 0,-3 1-4 16,2-1-11-16,3 1-2 0,0 0-5 15,-3 0-3-15,3 1-8 0,-1 1-5 0,2 0 1 16,-2 2-4-16,5 1-4 0,-5 0-3 0,-2-2-7 0,1 5 4 16,2 0-3-16,-4 0-2 0,-1 0-2 15,-1 1-1-15,-3-1-2 0,1 2-1 0,-2 0 2 0,-3-1-3 16,1-1 4-16,-2 0-6 0,0 0 3 0,-3 2 0 15,-1-3 3-15,0 0 6 0,-3-3-8 0,-1 5 6 16,2-2 1-16,-6-5 1 0,3 4 1 16,-2-2 1-16,-1-1-2 0,1-1 1 0,-2-1 3 15,0-1-2-15,0 1-8 0,-1-1-3 0,4 0-25 0,-1-1-24 16,-2-2-35-16,4 0-29 0,2 0-57 0,-3-2-142 16,3 1-330-16,1-5 146 0</inkml:trace>
  <inkml:trace contextRef="#ctx0" brushRef="#br0" timeOffset="23661.63">31937 3453 168 0,'27'-5'158'0,"3"-1"-11"0,4 2-18 16,5-2-19-16,12-2-39 0,4 3-59 15,-2-4-78-15,0-4-56 0,5 0-132 0,-2-2 59 16</inkml:trace>
  <inkml:trace contextRef="#ctx0" brushRef="#br0" timeOffset="26639.75">24812 5377 151 0,'0'0'187'0,"0"0"-12"0,-4 3-13 16,4-3-17-16,0 0-11 0,0 0 0 0,18 1-3 15,-4 0 1-15,5-3-17 0,4 2-5 0,-2-4-3 16,2 3-10-16,-3-1 4 0,2-1 4 0,-3-1 3 15,4 1-1-15,-4-2-10 0,0-1-5 0,2 0-3 16,-1 1-10-16,0 2-7 0,-3-2-5 0,0-1-10 16,-2 0-4-16,-2 1-5 0,1-1-3 0,-5 4-7 0,0 0-7 15,-1 0-21-15,-3 1-30 0,-1 0-22 0,1-3-41 16,-4 1-41-16,3-1-41 0,-2 3-56 16,-2 1-167-16,-3-11-419 0,1 6 185 0</inkml:trace>
  <inkml:trace contextRef="#ctx0" brushRef="#br0" timeOffset="26901.11">25217 5022 2061 0,'3'-7'10'0,"0"-2"-6"16,0 3-14-16,1-1 23 0,-3 4 17 0,2-2 13 15,-2-1-7-15,3 4-11 0,-4 2-7 0,4-7-7 16,-3 7-1-16,-1 0-11 0,0 0 9 0,9 7-1 15,-4 2 0-15,0 2 1 0,4 5 1 0,-3 2-6 16,0 8 5-16,-1 1 0 0,1-1-1 0,0 4-2 16,-1 0 3-16,1 1 0 0,-3 0 3 0,5 1-2 15,-3 1 3-15,4-2-4 0,0-2-8 0,0-4-43 16,0-7-55-16,-4-7-60 0,-1 1-189 0,0-7-375 16,-3-3 167-16</inkml:trace>
  <inkml:trace contextRef="#ctx0" brushRef="#br0" timeOffset="27399.11">26362 5121 109 0,'0'0'209'0,"0"0"-4"0,0 0-7 0,0 0-2 16,10 2-8-16,1-1-18 0,3 0-12 0,6 1-13 16,-1-2-17-16,4-2-8 0,7 0-12 0,-3 1-9 15,-6 0-12-15,1-2-11 0,0-1-22 0,-3 2-23 16,0 1-43-16,0-1-16 0,-8-2-45 0,6-1-54 16,-5 0-47-16,-6 2-138 0,3-3-337 0,-4 1 150 15</inkml:trace>
  <inkml:trace contextRef="#ctx0" brushRef="#br0" timeOffset="27653.95">26802 4805 39 0,'0'0'155'0,"6"0"-16"0,-6 0-12 16,8 4-9-16,-2 1-15 0,-2 1 13 0,-1 8-25 16,3 1-5-16,-6 3-5 0,6 7-6 0,-4 2 4 15,-2 2-12-15,2 0 2 0,-1 1-1 0,2 3-7 16,0-2-9-16,3 1 4 0,1 4-8 0,0-3-10 16,2-2-34-16,1-3-63 0,4-2-62 0,-3-3-128 15,-1-7-270-15,2-3 120 0</inkml:trace>
  <inkml:trace contextRef="#ctx0" brushRef="#br0" timeOffset="28182.11">27646 5087 90 0,'0'0'167'0,"0"0"-5"0,15 4-7 0,-1-4-10 16,4-2-13-16,3 2-17 0,-3-1-6 0,4 1-8 0,-2-1-9 16,-2 1-12-16,0-1-7 0,0-1-2 0,-5 0-21 15,1 1-22-15,-1-2-37 0,-2 0-36 16,2 1-47-16,-3-2-45 0,-1-1-78 0,1 0-232 15,-5-1 103-15</inkml:trace>
  <inkml:trace contextRef="#ctx0" brushRef="#br0" timeOffset="28401.59">28091 4803 32 0,'0'0'201'16,"0"0"-16"-16,3-2-25 0,-3 2-13 15,0 0-15-15,6 9-14 0,-1 1-14 0,2 1 1 16,-1 7-11-16,-1 7-7 0,4 3-8 0,-3 2 1 16,2 2-1-16,0 13-3 0,-5-9-4 0,0-2-1 0,2 3-9 15,-1 8-6-15,-3-10-5 0,2-2 2 0,-2 4-11 16,2-3-18-16,-6-2-40 0,3-3-49 0,0-13-43 16,4 3-56-16,-5-2-130 0,2-6-317 0,4-5 142 15</inkml:trace>
  <inkml:trace contextRef="#ctx0" brushRef="#br0" timeOffset="28868.18">29006 5053 38 0,'0'0'194'0,"0"0"-18"0,-7 0-19 16,7 0-12-16,0 0-19 0,0 0-2 0,0 0-3 0,0 0 2 15,0 0 13-15,0 0-8 0,30 3-8 16,-12-5-11-16,5 0-10 0,9 2-11 0,-2-2-7 16,-1 1-26-16,-2-3-35 0,0-1-51 0,-7 1-45 15,-1-1-44-15,-3-3-50 0,-6 1-105 0,3-4-295 0,-7 1 130 16</inkml:trace>
  <inkml:trace contextRef="#ctx0" brushRef="#br0" timeOffset="29058.63">29417 4749 88 0,'2'-6'162'0,"-2"6"-16"15,0 0-14-15,0 0-19 0,0 0-12 0,12 15 0 16,-10-5-9-16,3 4-10 0,-1 5-8 0,-3 8 0 0,2 2 4 16,-2 5-17-16,-1-2-8 0,0 1-3 0,-1 2-4 15,-2 1-1-15,3 8-3 0,0-11-7 0,0-1-54 16,0-2-42-16,3-4-50 0,-7 1-120 15,4-9-250-15,-2-2 111 0</inkml:trace>
  <inkml:trace contextRef="#ctx0" brushRef="#br0" timeOffset="29401.97">30277 4927 146 0,'-9'0'196'16,"9"0"-14"-16,0 0-10 0,0 0-15 0,0 0-9 15,0 0-15-15,38-2-14 0,-18 1-12 0,10-2-13 16,-1 2-7-16,3-2-13 0,-4 2-38 0,-1-1-40 16,-4-2-53-16,0 0-28 0,-4-1-167 0,3-1-271 15,-3-3 121-15</inkml:trace>
  <inkml:trace contextRef="#ctx0" brushRef="#br0" timeOffset="29653.81">30826 4574 143 0,'0'0'211'0,"4"-3"-30"0,-4 0-13 0,0 3-16 16,0 0-19-16,8 6-9 0,-6 0-9 0,5 4-13 16,-5 7-10-16,-1 2-7 0,-1 8-7 0,-2 4-3 15,-2 1 11-15,-1 2-6 0,0 11-8 0,1-8-5 16,2 9-5-16,0-10-7 0,4 9 4 0,0 2-14 0,2-12-50 16,2-2-69-16,4-4-73 0,1-2-180 15,-4-8-353-15,5-4 156 0</inkml:trace>
  <inkml:trace contextRef="#ctx0" brushRef="#br0" timeOffset="30093.97">31674 4788 36 0,'23'-1'183'15,"-16"1"-17"-15,6 1-15 0,-1 0-12 0,0 1-13 16,2-2-14-16,4 1-11 0,-4 0-9 0,3 0-9 15,2-1-9-15,0-1-7 0,-10 0-23 0,5-2-38 16,-2 1-52-16,-2-4-59 0,-4 3-101 0,2-4-221 16,-4 1 99-16</inkml:trace>
  <inkml:trace contextRef="#ctx0" brushRef="#br0" timeOffset="30301.2">31987 4498 31 0,'0'0'144'0,"9"3"-4"0,-6-1-17 0,5 7-12 0,0-1-7 15,-1 8 1-15,-3-2-3 0,3 10 0 0,-1 4-2 16,-2 1-7-16,-2 4 6 0,-2 2-13 0,0 1-3 16,2 12-8-16,-4-1-8 0,2-12 4 0,4 0-10 15,-4 0-12-15,0 0-39 0,0-3-78 0,0-5-74 16,-2-7-116-16,0-2-279 0,-3-8 123 15</inkml:trace>
  <inkml:trace contextRef="#ctx0" brushRef="#br0" timeOffset="34699.96">25890 6653 230 0,'4'-6'220'0,"3"-5"-15"0,1 2-18 0,0-2-14 15,3-3-12-15,-2 1-19 0,3-2-15 0,-5 6-7 16,-1-1-11-16,-1 0-1 0,3 2 2 0,-2-1-4 16,-1 2-7-16,-2 1 3 0,-2 2-1 0,3 0-3 15,0-1-10-15,-3 4-10 0,2-1-8 0,-3 2-7 16,0 0-13-16,2-4-7 0,-2 4-4 0,0 0-6 15,0 0-7-15,0 0 1 0,-10 23-2 0,2-6-3 16,-7 7-3-16,-2 3-1 0,-6 14-1 0,-2 3 2 16,1 3-5-16,-1 5 6 0,2 2 1 0,-2 2-3 15,-1-1 2-15,3 3-5 0,-4 21 1 0,8-24-1 16,3 2 1-16,3-2 6 0,1 3-13 0,-2-6-2 16,4 1 11-16,2-6-11 0,1 0 4 0,3-15-2 15,4-2 1-15,-1-2-4 0,1-4 1 0,-2-7 0 16,5-6-1-16,-2-2 4 0,1-3-1 0,0-2 13 15,1-5-8-15,-3 1 4 0,11-12-5 0,-5 1 16 16,3-5 4-16,1-8-4 0,2-1 14 0,-5-1 5 16,1 9 10-16,-5-2-5 0,-1 1-5 0,0 0 0 15,0 1-3-15,0 1-1 0,-2 1-7 0,-2-3-1 16,2 4-1-16,-2-2-13 0,-1 0 4 0,3 4-1 16,-2-3-7-16,2-1-23 0,1 0-31 0,1 0-34 15,2 1-22-15,3-3-41 0,3 1-44 0,7-6-66 16,4-1-32-16,1 3-233 0,4-6-548 0,2 3 243 15</inkml:trace>
  <inkml:trace contextRef="#ctx0" brushRef="#br0" timeOffset="34921.31">26397 6614 110 0,'2'-6'216'15,"-2"0"-20"-15,0 3-18 0,2 0-13 16,-2 3-20-16,0-5-14 0,0 5-15 0,0 0-11 0,0 0-3 15,0 0-11-15,-15 12-8 0,5-1 1 16,-1 2-7-16,-1 2-6 0,-4 5-5 0,4-2-1 0,-3 7 6 16,2 4-4-16,-4 3-2 0,3-1-5 0,-2 15-4 15,4-14-3-15,-1 0-4 0,6 1-5 0,-1-2-2 16,4 3-3-16,-1-5-8 0,5-2-24 0,1-2-33 16,3-8-50-16,4-2-38 0,3-6-40 0,5-4-42 15,0-1-141-15,6-6-365 0,8-5 163 0</inkml:trace>
  <inkml:trace contextRef="#ctx0" brushRef="#br0" timeOffset="35236.99">26634 6812 204 0,'0'-3'215'0,"0"3"-21"0,0-7-21 0,0 7-19 15,0 0-16-15,0 0-17 0,0 0-8 0,0 0-9 16,-5 16-16-16,1-5-9 0,-2 3-2 0,0 3-11 15,-1 1-2-15,1 1-10 0,1 0-3 0,-2-1-6 16,4 1-3-16,-3-1-4 0,5 0-3 0,1-2-4 16,1-4-6-16,1-1-1 0,2-4 1 0,-1-1 2 15,7 0-5-15,-2-5-2 0,5-1 3 0,1-5 0 16,-1 0 5-16,2-4 8 0,2 1 10 0,-3-6 18 16,-5 2 7-16,-1 2-6 0,2-7 17 0,-7 5-4 0,0-6-5 15,0 6-11-15,-5-4-5 0,-2 5-7 16,1 0-2-16,-5 0-11 0,-1 4-4 0,0-1-9 15,-2 5-19-15,-1 0-25 0,-1 2-43 0,-6 3-33 16,1 2-43-16,6 0-39 0,1-4-49 0,-3 5-176 0,5-1-434 16,-1 2 192-16</inkml:trace>
  <inkml:trace contextRef="#ctx0" brushRef="#br0" timeOffset="35489.32">26748 6591 2054 0,'3'-10'2'0,"-1"3"-14"0,2 1-5 16,1 0 3-16,0-1 1 0,4 1 14 0,4 1 7 15,4 1 5-15,3 2 9 0,8 1 3 0,4 3 6 16,0 3 4-16,-1 3 3 0,2 3-4 0,2 4 6 16,-3 0-3-16,-2 7 4 0,-3 1-3 0,-3 4-1 15,-2 0 2-15,-5 1-6 0,-5 4-2 0,-5-1 2 16,-7 1-2-16,-7 0 0 0,-4-4 0 0,-3 1-4 15,-5-2-1-15,-2-1-3 0,2-3-1 16,-3-3-1-16,6-6-11 0,4-3-34 0,1-2-49 0,2-3-55 16,4-5-73-16,-2-1-188 0,7 0-422 0,0 0 188 15</inkml:trace>
  <inkml:trace contextRef="#ctx0" brushRef="#br0" timeOffset="35635.36">27451 6767 205 0,'11'-4'224'0,"2"0"-18"0,-4-1-16 0,5 4-18 0,4-4-12 16,5 2-17-16,7-2-17 0,-1 3-10 0,-1-2-20 15,3 4-46-15,-2 0-52 0,3-2-54 0,-1 1-46 16,-8 1-153-16,-3-1-276 0,-2 1 122 0</inkml:trace>
  <inkml:trace contextRef="#ctx0" brushRef="#br0" timeOffset="35777.04">27575 6903 57 0,'0'3'218'0,"0"-3"-23"0,0 0-17 0,20-2-15 15,-2 0-19-15,4 2-20 0,10-1-48 16,4-2-37-16,-1 1-68 0,5 1-81 0,14-4-67 16,-18 1-190-16,-2 1 85 0</inkml:trace>
  <inkml:trace contextRef="#ctx0" brushRef="#br0" timeOffset="36246.36">28265 6709 161 0,'0'0'147'0,"0"0"-12"16,0 0-15-16,6 4-16 0,-6-4 5 16,2 5-20-16,-2-1-9 0,-3 3-4 0,1 0-11 15,-2 4-3-15,-1-2 2 0,0 0-12 0,0 1-8 16,-1 0-4-16,1-1-4 0,3-2-4 0,-1-1-7 0,1-1-1 15,0 0 14-15,1 0 10 0,0-2 19 0,1-3 11 16,0 5 5-16,0-5 7 0,0 0 1 0,4 2-2 16,-4-2-4-16,0 0-3 0,9-1-4 0,-9 1-6 15,0 0-11-15,0 0-7 0,0 0-1 0,7 0-8 16,-7 0 1-16,0 0-12 0,0 0-6 0,0 0-3 16,0 0-3-16,0 0-2 0,0 0-4 0,0 0-2 15,3 3 2-15,-3-3-3 0,-4 10 0 0,0-1-4 16,0 0-1-16,0 6 0 0,-1 4-3 0,-5-1 0 15,4 6 0-15,-2 1 2 0,0-2-3 0,2 2-1 16,2-4 3-16,0-2-1 0,3-1 0 0,1 0-1 16,1-3-1-16,3-4 5 0,3-1 4 0,0-2 7 15,5-1 2-15,-1-2 3 0,3-2 4 0,5-2 1 16,2-1-2-16,-1-1 2 0,1-5 2 0,-1 1-3 16,-1-2 6-16,7-6 2 0,-11 1 4 0,-1-1 9 15,2-3-6-15,-1-5 3 0,-2 1-8 0,0-4-3 16,-1 1-3-16,-3-2-2 0,2-1-8 0,-3 2 1 15,-4 5 2-15,-2 2-8 0,-2 2-4 0,-6 4-4 16,0-1-20-16,-8 3-25 0,-5-1-28 0,-2 5-28 16,-8 4-37-16,-2 3-45 0,3 4-52 0,-2 6-261 0,1-4-527 15,0 9 233-15</inkml:trace>
  <inkml:trace contextRef="#ctx0" brushRef="#br0" timeOffset="36917.67">25818 8287 91 0,'0'0'201'15,"0"0"-18"-15,0 0-11 0,0 0-6 0,11-8-15 16,3-3-9-16,4-1-11 0,8-4-14 0,-3 0-2 16,2-5-8-16,0-3-5 0,-3 3-7 0,-1-2-7 15,-2 1 12-15,0 2-4 0,-7 4 6 0,-3 0 6 16,1 3 7-16,-2-1-5 0,-3 4-2 0,-1 1-8 16,-2 2-10-16,1 3-8 0,-2-2-12 0,0 2-6 15,-1 0-7-15,0 4-10 0,0 0-7 0,0 0 0 16,-21 17-6-16,5-2-3 0,-3 5-2 0,-4 3-4 15,0 4-3-15,-4 11-5 0,-5 5 3 0,4 3-4 0,3-1-3 16,2 5 0-16,-2 1 3 0,5 8-3 0,-2-2-3 16,-1 25 6-16,5-28-5 0,4 4 7 15,0-3-9-15,-3 3 1 0,5-7-1 0,-1 0-1 16,4-6-2-16,-1-13 2 0,3 1 1 0,1-4 1 0,1-10-7 16,2-3 1-16,0-4 4 0,-1-3 2 0,3-2 3 15,-1-4 5-15,4-1 6 0,-2-2 4 16,0 0 5-16,8-21 14 0,-4 6 6 0,4-4 4 15,-2-6-4-15,2-2 3 0,2 0 3 0,-2-2 1 0,0 2 3 16,-3-1-7-16,2 0 0 0,-2 3-5 0,-2 3-4 16,3-3-9-16,-2 6-4 0,-1 1-9 0,4 0-19 15,-3 0-37-15,5 0-25 0,-2-1-26 0,4 1-39 16,3-4-36-16,5 1-41 0,3-2-38 0,4 1-43 16,3 1-273-16,-3 0-596 0,2-3 265 0</inkml:trace>
  <inkml:trace contextRef="#ctx0" brushRef="#br0" timeOffset="37159.46">26294 8066 204 0,'3'-6'283'0,"0"2"-16"16,-1-3-30-16,1 4-26 0,-2 0-22 0,-1 3-20 15,0 0-18-15,0 0-17 0,0 0-13 0,0 21-9 16,-4-7-10-16,-2 5-3 0,-6 9-6 0,-2 2-7 0,0 3-4 15,-5 11 2-15,2-11-8 0,-1 9-8 16,3-8-6-16,-2 8-4 0,7-8-7 0,3-3-5 16,3 0-16-16,4-2-36 0,6-4-33 0,2-9-38 15,3-3-37-15,3-2-38 0,16-5-35 0,-5-4-45 0,9-2-136 16,-4-7-399-16,1 0 176 0</inkml:trace>
  <inkml:trace contextRef="#ctx0" brushRef="#br0" timeOffset="37353.94">26615 8326 2071 0,'4'-10'28'0,"2"2"-10"0,-2 1 4 15,-3 1 26-15,3 1 19 0,-4 2-14 16,4-1-9-16,-4 1-11 0,4-1-8 0,-4 4 2 0,5-2 9 16,-5 2 6-16,10 4 17 0,-6 0 1 0,1 2 3 15,2 2-5-15,-1 1 3 0,3 1-4 0,-1 4-5 16,-2 2-6-16,-1 0-1 0,-1 2-1 15,0-1-4-15,1-1-4 0,-3 2-3 0,2-2-3 0,-2-3-32 16,0-5-46-16,-1 3-52 0,-1-4-60 0,2-1-35 16,0-1-53-16,-2-5-160 0,0 0-441 0,0 0 195 15</inkml:trace>
  <inkml:trace contextRef="#ctx0" brushRef="#br0" timeOffset="37635.22">26770 7967 59 0,'14'1'201'0,"4"0"-10"0,2 0-9 16,12 6-2-16,4 2-2 0,1 3-8 0,12 6-17 16,-3 6-9-16,2 5-6 0,1 2-6 0,-5 1-2 15,-3 8-12-15,-9 1-11 0,-9 1-9 0,-9-9-6 16,-5 3-3-16,-7 0-5 0,-8-1-8 0,-4-6-2 15,-4 3-5-15,-6-4-5 0,-1 2-7 0,-4-4-5 16,2-4 0-16,-4-2-27 0,0-3-43 0,0-1-67 16,8-8-67-16,1 0-77 0,5-7-177 0,-1 0-438 15,7-3 194-15</inkml:trace>
  <inkml:trace contextRef="#ctx0" brushRef="#br0" timeOffset="37771.36">27466 8361 2171 0,'15'-12'59'0,"2"1"-34"0,-3 1-12 0,4 0 11 16,1 3 53-16,-6-1 5 0,6 2-7 0,-2-2-5 16,2 1-8-16,2 0-9 0,6 2-7 0,3-1-5 15,1 3-7-15,-2-2-8 0,5 0-24 16,-3 1-33-16,1 2-51 0,0 0-44 0,-4-1-48 0,-1 2-68 16,-9 1-126-16,-8 1-398 0,-3 1 176 0</inkml:trace>
  <inkml:trace contextRef="#ctx0" brushRef="#br0" timeOffset="37909.99">27696 8441 139 0,'-3'2'261'0,"3"1"-5"0,0-3-18 0,0 0-18 16,21-3-22-16,-3-1-22 0,12-2-20 0,7 5-34 16,1-6-56-16,17-3-65 0,-3 1-74 0,6-1-73 15,-8 0-123-15,1-2-292 0,-16 1 129 0</inkml:trace>
  <inkml:trace contextRef="#ctx0" brushRef="#br0" timeOffset="38097.53">28532 8175 2044 0,'10'-8'152'16,"-1"1"-92"-16,0-2 1 0,0 4 19 0,0-1 18 16,-4 3-6-16,1-1-33 0,-3 2-15 0,-3 2-9 15,9 0 4-15,-9 0 0 0,1 9 10 0,-2-2 6 16,0 4-6-16,-3 6-1 0,-3 1 2 0,1 0-11 15,-3 8 4-15,4 0-1 0,-2 0-12 0,2 2-2 16,3-7 3-16,0-1-55 0,-3-2-77 0,3-6-109 16,-7 2-279-16,0-5-530 0,2-3 235 0</inkml:trace>
  <inkml:trace contextRef="#ctx0" brushRef="#br0" timeOffset="39743.06">25149 4999 140 0,'0'0'131'16,"0"0"-13"-16,0 0 7 0,0 0-12 0,0 0 4 15,0 0-3-15,0 0 1 0,0 0-3 0,3-7-6 16,-3 7 1-16,0 0-10 0,0 0-5 0,0-5-12 16,-3 2-3-16,3 3-1 0,0 0-6 0,-1-5-4 15,1 5-5-15,-4-4-9 0,4 4-6 0,0 0-8 16,0 0-4-16,0 0-7 0,-9 2-1 0,9-2-1 15,-9 9-4-15,4-5-4 0,-4 5-1 0,4 1 2 16,-3 4-6-16,-1 1-4 0,1 3 1 0,-5 3 0 16,1 4 2-16,0 0 3 0,0 6-7 0,1-1 0 15,-1 2 1-15,-2 12 2 0,1 1-3 0,4-10 2 16,0-1-1-16,2-1-2 0,2-2-1 0,2-2 1 16,3-1-2-16,3-9-4 0,-1 0 5 0,6 0-3 15,2-1 6-15,2-2-3 0,3-2 3 0,0-1-5 16,3-2 2-16,6 3-5 0,1-5 9 0,0 0-3 15,3-2-1-15,-5-5-1 0,-2 0 2 0,-1-2-3 16,1-1 6-16,-1 0-3 0,-3-4 2 0,0 2-6 16,0-4 2-16,2-1 4 0,-4 1-2 0,2-4 2 15,0 0 0-15,-2 2-2 0,7-9 14 0,-8 7 2 16,0-5 9-16,-2 0 3 0,7-6 8 0,-8-2-5 16,2 0-1-16,-2 0 6 0,-1-4-7 0,-3 10 1 15,0-7-3-15,-2 6 6 0,-2-5-7 0,-3 5 8 16,0-1-1-16,-1 1-2 0,1 2-4 0,-2-1-6 15,-5 3 2-15,4 0-6 0,-1-1-6 0,-3-1-1 16,1 2 3-16,-4 1-8 0,2 0 3 0,-4-2-1 0,2 1-4 16,0 0 2-16,0 0 1 0,0 3-4 15,1 2 8-15,1 1-4 0,-1 0 2 0,0 1-3 16,0 0 0-16,4 1-3 0,-3 4-1 0,3-3 0 16,0 3-5-16,-3-1 0 0,3 2-1 0,-2-1 0 0,-1 1 2 15,-4 1 0-15,2 0-4 0,-9 1-1 0,1 1 1 16,0-1 1-16,0 3-1 0,6 0 1 0,-2 1 1 15,2 0 1-15,-1 0-3 0,-1 2 8 16,3 0-12-16,-6 4 4 0,4 0-3 0,-2 1-1 0,2 2 10 16,4-1-7-16,-5 2 2 0,-1 1 0 0,1 0-2 15,2 3-1-15,2-1-2 0,-4 5 7 0,2 1-1 16,2 1-1-16,0 2-1 0,2 0 7 16,-3 0-4-16,5-3 0 0,-2 3-1 0,0 1 0 0,3-1 1 15,-4-2-4-15,4 3 7 0,0-5-5 0,2 5 0 16,-2-8 0-16,3-1 5 0,0 0-8 0,4 0 9 15,-4-1-7-15,4-5-5 0,0 0-7 0,2-3-1 16,1 3-9-16,3-7-11 0,-2 2-8 0,8-1-33 16,-1-3-46-16,5-1-57 0,4 0-57 0,-7-5-211 15,7-1-483-15,-2-2 214 0</inkml:trace>
  <inkml:trace contextRef="#ctx0" brushRef="#br0" timeOffset="40573.53">26367 5136 35 0,'0'0'242'0,"0"4"-10"16,0-4-18-16,0 0-18 0,0 0-9 0,14-6-13 0,-5 2-3 15,0 1-22-15,0-1-12 0,5-1-9 16,0-4-3-16,4 2-7 0,-1-3-3 0,-2 0-6 16,3 1-3-16,-3-3-1 0,1 2 12 0,-4-3-16 15,1-1 4-15,3-3-7 0,-2 2-14 0,2-4-5 0,-3 3-10 16,1 3 1-16,-5 0-8 0,-2 5-2 15,0-1 7-15,-2 1-16 0,0 1-2 0,-1 1-3 16,0 2-2-16,-3-1-5 0,2 3-10 0,1 0-4 16,-4 2-1-16,2-3-6 0,-2 3-3 0,0 0-5 15,0 0-2-15,0 0-1 0,0 0-4 0,0 0-1 0,-2 13 2 16,-1-4-4-16,-1 1 3 0,2 2-1 0,-2 8-3 16,-3 3 3-16,2 5 2 0,-1 2-1 0,-2-1-5 15,4 2 9-15,-1 0-4 0,0 2-1 0,3-2-3 16,0 2 7-16,2 3-6 0,0-3 4 0,-2-3 0 15,4-1-5-15,2-1 3 0,0-3 3 0,0-7-1 16,-3-3-2-16,3-1-1 0,-3-5-2 16,-1 0 6-16,3-4-4 0,-2 4 0 0,-1-4 4 0,0-2 1 15,0 2 1-15,2 0 0 0,-2-5 1 0,0 5-2 16,2-3 2-16,-2-2-3 0,0 0 3 0,0 4-3 16,0-4-28-16,0 0-28 0,0 0-29 15,0 0-41-15,0 0-62 0,0 0-45 0,0 0-57 0,-12-13-212 16,11 8-537-16,-3 3 237 0</inkml:trace>
  <inkml:trace contextRef="#ctx0" brushRef="#br0" timeOffset="40847.37">26266 5597 126 0,'0'0'221'0,"18"-5"-10"0,-4 3-3 15,5-4-10-15,1 0-11 0,6-2-11 0,5 0-8 16,-3 0-12-16,3-2-8 0,1 2-10 0,-3-2-9 16,7 1-10-16,0 0-13 0,3 0-3 0,-2-1-8 15,16-2-7-15,-14 5-12 0,13-4-3 0,-13 2-6 16,-2 0-6-16,-1 2-8 0,-1 0-2 0,-6-2-4 16,-9 4-3-16,-2 1-4 0,-4 0 3 0,-3-1-11 15,-2 3-1-15,2-2-2 0,-6 2-1 0,0-1 4 16,-1 1-16-16,1 0-10 0,0-1-20 0,-2 1-15 15,-3 2-31-15,1-4-32 0,-1 4-21 0,-1-5-26 16,1 5-26-16,-8-2-22 0,3-1-24 0,-4 0-172 16,-2-1-415-16,-1 1 184 0</inkml:trace>
  <inkml:trace contextRef="#ctx0" brushRef="#br0" timeOffset="41499.11">26360 5192 6 0,'0'0'168'16,"0"0"-3"-16,21-4-9 0,-10 0-3 15,0-3 3-15,4 4-2 0,2-5-7 0,2-1-1 16,0-2-4-16,-1 2-4 0,0-5-11 0,-2 2-1 15,0 0-18-15,-2-1-1 0,0 1-10 0,0-1-8 0,0 2-2 16,-5 2-3-16,-2 1-8 0,0 0-3 0,0 4-6 16,-1 0 0-16,-2 0-6 0,-2-2-6 0,5 5-2 15,-6-1-9-15,3-2-4 0,-4 4-4 16,6-3-6-16,-6 3-6 0,3-4-1 0,-3 4 2 0,1-2-11 16,-1 2-3-16,0 0-6 0,0 0-2 0,0 0-3 15,0 0-3-15,0 0 0 0,4 9 3 0,-4-2 2 16,1 1-1-16,-5 2 1 0,4 1 1 15,-1 4-3-15,0 2 4 0,1 0-2 0,-3 2 1 0,2-1-1 16,-3 2 2-16,4 5 0 0,0 0-2 0,-1 1 1 16,2 1 2-16,-1 2-1 0,0 1 1 0,4-2-3 15,-3-4 1-15,-1-5 0 0,0-1 0 0,0-1 0 16,0-5-1-16,0-3-2 0,0 2-3 0,0 0 5 16,0-6-1-16,0 5 2 0,0-3 1 0,0-3-2 15,0 1 1-15,0 0 4 0,0-1-4 0,0-4 0 16,0 6 2-16,0-4 2 0,0-2-7 0,-1 5-10 15,1-5-9-15,0 0-20 0,0 0-22 0,0 0-32 16,0 0-35-16,0 0-39 0,0 0-20 0,0 0-55 16,0 0-127-16,0 0-399 0,-13-11 177 0</inkml:trace>
  <inkml:trace contextRef="#ctx0" brushRef="#br0" timeOffset="41697.58">26320 5602 25 0,'0'0'181'0,"0"0"-3"0,23-2-8 15,-3-1-4-15,7-3-11 0,5 0 5 0,4-1-6 16,0-1-9-16,15-3 4 0,1-1-13 0,2 0-14 16,1 1-10-16,1 0-11 0,-2 0-9 0,-16 2-13 15,-2-1-5-15,-4 3-39 0,-5-2-32 0,-9 1-51 16,-7 2-55-16,-1-4-41 0,-2 6-180 0,-4-6-351 15,-2 6 155-15</inkml:trace>
  <inkml:trace contextRef="#ctx0" brushRef="#br0" timeOffset="44709.02">26754 4984 4 0,'4'-3'86'0,"-4"3"0"0,3-4 1 16,-3 4-5-16,4-3-6 0,-4 3-2 0,1-4-20 0,-1 4-1 16,1-2 1-16,1-3-3 0,-2 5-4 0,0 0-2 15,2-3 1-15,-2 3-10 0,0 0-9 16,1-4-1-16,-1 4 8 0,0 0-14 0,0 0-4 15,0 0-2-15,0 0-1 0,0 0-2 0,0 0-1 16,0 0-7-16,0 0 6 0,0 0-3 0,-11 12 3 0,6-8-4 16,0 2 3-16,-2 0-6 0,1 0 4 15,-3 3-7-15,1-1 7 0,-2 2-3 0,0 2-9 16,-3 0 12-16,-1 0 0 0,1 3-2 0,-2-1 2 16,-1 0 1-16,1 1-2 0,0-1 5 0,-4 6-7 15,5-6 9-15,-2 0-12 0,2-2 4 0,0 1-3 0,1-3 4 16,3-1-4-16,-4 1 0 0,8-3 3 15,-1-2-3-15,1 0 0 0,1-1-8 0,1-2 6 16,0 2 2-16,0-1 1 0,0 1-5 0,3-2 7 0,1-2 1 16,-4 5 0-16,-1-2 1 0,5-3-7 0,-5 3 4 15,1 0-5-15,1 0 4 0,1-1 4 0,-7 2-7 16,4 0 5-16,0-1 8 0,-1 0-13 0,-1 1 0 16,2 0 4-16,-1-1-1 0,-1-2-5 0,6 1 2 15,1-2-3-15,0 0-2 0,-10 4-15 0,10-4-8 16,0 0-12-16,0 0-15 0,-7-6-18 0,7 2-90 15,-2-2-178-15,2 0 80 0</inkml:trace>
  <inkml:trace contextRef="#ctx0" brushRef="#br0" timeOffset="47813.38">21835 5237 32 0,'0'0'66'0,"0"0"4"0,0 0-5 16,0 0-12-16,0 0-4 0,0 0-4 0,0 0-3 16,0 0-12-16,0 0 2 0,0 0-4 15,0 0-5-15,-24 0 4 0,19 1-4 0,-1 0-6 16,0 1-1-16,-2 0 0 0,1-1-5 0,1 1 3 0,-3 2 1 15,-1-1 2-15,-1-1-10 0,1 2 8 0,0-2-1 16,1 3-1-16,0-3 3 0,-1 1-5 0,0-2-1 16,-1 2 3-16,0 0-3 0,3-2 1 0,-1 1 5 15,0 2-2-15,1-4-5 0,1 3 4 0,1-2 0 16,-1 0-4-16,0 0 2 0,0-1-3 0,1 4 6 16,-1-3 13-16,2 0 1 0,5-1-5 0,-12 1 0 15,3 3-2-15,-2-3 0 0,1 2-1 0,2-2-3 16,1 0-2-16,-2-1 12 0,0 1-13 0,-1-1-12 15,3 1 10-15,0 0-4 0,0-1 3 0,7 0-5 16,-10 3-2-16,6-3 5 0,-5 2-10 0,4-1 12 16,5-1-8-16,-9 1 2 0,5 1-1 0,4-2 9 15,-9 1-8-15,9-1 7 0,-6 1 5 0,6-1-6 16,-4 2 3-16,4-2-1 0,0 0 0 0,-9 0-5 16,9 0 2-16,-6 0-2 0,6 0 0 0,-8 1-3 15,8-1-5-15,0 0 5 0,-9 0-2 0,9 0 6 0,-6 0 4 16,6 0-13-16,-3 2 4 0,3-2 4 15,0 0-5-15,0 0 6 0,0 0-1 0,0 0 3 16,0 0 6-16,-10-2 0 0,10 2-1 0,0 0-3 16,0 0 1-16,0 0 3 0,-6-3-1 0,6 3-7 0,0 0 1 15,-7-1-5-15,7 1 10 0,0 0-9 0,0 0 1 16,-6 3-2-16,6-3-3 0,0 0 3 0,0 0-2 16,0 0-2-16,0 0 3 0,0 0-1 0,0 0 0 15,0 0-2-15,0 0 2 0,0 0 0 0,0 0 4 16,0 0-4-16,0 0 0 0,0 0-4 0,0 0 3 15,-4-4-4-15,4 4 1 0,0 0-3 0,0 0 0 16,0 0 1-16,0 0-3 0,0 0 4 0,0 0-4 16,0 0 1-16,0 0 4 0,3 11-1 0,-2-7 1 15,0 1 1-15,-1 1-6 0,1 0 0 0,1 0 5 16,-2 2-1-16,0-1 0 0,1 1 3 0,0 2-2 16,-2-2 2-16,2-1 1 0,-1 0-2 0,-1 0 1 15,1 0 0-15,0 0-2 0,0 1 1 0,-1-2 5 16,-1 4-6-16,2-5 8 0,0 2-6 0,0 0-3 15,-1-1 4-15,1 0-1 0,0 0-1 0,-1-1 3 16,0-1-4-16,1 2 3 0,0-2 0 0,-2 0-3 16,2 1-2-16,0 0 8 0,0 1-2 0,-1-3-4 15,1 2 3-15,0-5 1 0,-1 7-4 0,1-3 3 16,0-4 1-16,0 0-1 0,-3 4 3 0,3-4-2 0,1 4 12 16,-1-4 17-16,2 4 5 0,-2-4 4 15,0 0 3-15,0 0 0 0,0 0-1 0,0 0-1 16,0 0-5-16,0 0-4 0,0 0-4 0,0 0 2 15,6-10 3-15,-6 10-6 0,4-5-3 0,-3 2-5 0,2-1 3 16,1-1-1-16,-2 1-7 0,2-1 1 0,1 0-5 16,0-1 6-16,0-1-5 0,3 0-2 0,-3 2 2 15,0 0-2-15,-1 0 0 0,1 1 1 16,-3 0-5-16,1 0 0 0,3 2-4 0,1-2 1 0,-2 0 5 16,0 0-7-16,0 1 1 0,2 1 0 0,-2 0 1 15,4-1-4-15,-3-1 4 0,2 2-1 16,-3 0 1-16,8 0-3 0,-7 1 2 0,1 0-4 15,3 0 7-15,-1 0-2 0,0 0-6 0,-3 1 6 0,3-4-3 16,-1 4-2-16,-1 0 3 0,1-2-1 0,1 2-1 16,-3 0 3-16,-6 0-2 0,13 0 1 0,-6-1 0 15,0 2 2-15,0-2-4 0,-7 1 0 0,9 1-2 16,-3 2 2-16,0-3-4 0,-2 4 5 0,4-3 3 16,-6 1-6-16,6-1-1 0,-4 2 0 0,1-2 4 15,-5-1-4-15,5 2 0 0,0-1-1 0,-5-1 4 16,7 7 4-16,-6-6-3 0,0 2 2 0,2 1-6 15,-2 1 7-15,-1-1-2 0,4-1-4 0,-3 4 4 16,2-2 2-16,-1 0-1 0,-2 0-4 0,0 0 6 16,0 1-5-16,3-2 2 0,-2 3-5 0,-1-2 6 15,0 0-2-15,0 0-1 0,0 1 2 0,0 0 1 16,0 0 0-16,0 0-6 0,0 1 7 0,0-1-3 16,-1 1 3-16,-2 3-5 0,2-3 8 0,-3 3-3 15,-1-2-2-15,4 2 2 0,-3-1-3 0,0 1 3 16,3-2-1-16,-3 1-1 0,0-2 0 0,0-1 3 15,-1 1-6-15,4-2 5 0,-3 1-3 0,0-1 5 16,3 1 3-16,-3-3-4 0,-1 2 2 0,-1 0-1 16,-1 0 0-16,0 1-5 0,0-3 0 0,1 1 6 15,-1-2-5-15,0 1 0 0,0 0-3 0,0 1 5 0,-1-2 2 16,-2 1-7-16,2-1 4 0,0-1 4 16,-2 2-4-16,3-2 3 0,-1-1 8 0,0 1-1 15,-4 0-2-15,1 0 2 0,0-1 4 0,-1 2-6 16,-1-1-1-16,2-2 3 0,-1 2-6 0,3-2-3 0,3 1 13 15,-3-2 4-15,9 2 1 0,-13-1-1 0,8 1-1 16,-2-1 3-16,0 0-9 0,7 1 5 0,-9-1 1 16,3 1-2-16,2-3 1 0,4 3 0 15,-9-5 3-15,7 4-6 0,2 1 1 0,-7-1-5 0,7 1 0 16,-5-1-2-16,5 1 4 0,0 0-4 0,0 0 0 16,0 0-1-16,-6-1-14 0,6 1-17 0,0 0-19 15,0 0-22-15,0 0-24 0,-7-3-17 0,7 3-23 16,0 0-24-16,0 0-19 0,0 0-21 0,0 0-131 15,4-4-349-15,-4 4 154 0</inkml:trace>
  <inkml:trace contextRef="#ctx0" brushRef="#br0" timeOffset="55178.1">20270 8069 28 0,'0'0'177'15,"1"-5"-17"-15,-1 5-12 0,3-3-14 0,-3 3-15 16,0 0-13-16,2-2-7 0,-2 2-16 0,0 0-5 16,0 0-5-16,-10 17-6 0,1-4 5 15,-5 9 20-15,-4 5-3 0,-10 11-7 0,-4 5-3 0,-2 1 6 16,-6 1-1-16,-15 29 4 0,-4-5 7 0,-5 0 2 15,3 0-2-15,0-4 0 0,16-19-6 0,-19 12-9 16,19-16-2-16,3 0-10 0,-1-8-1 0,4 0-9 16,12-8-4-16,3 1-7 0,3-8-3 0,6-3-4 15,1-4-4-15,5-3-4 0,3 1 1 0,0-1-3 16,-1-4-4-16,2-1 0 0,3-1 0 0,-2 1-3 16,0-1-2-16,3-1-23 0,1-2-31 0,0 0-31 15,-4 2-30-15,4-2-41 0,0 0-57 0,0 0-37 16,-3-9-180-16,3 4-444 0,1-1 197 0</inkml:trace>
  <inkml:trace contextRef="#ctx0" brushRef="#br0" timeOffset="55899.71">18570 9598 66 0,'7'-6'131'15,"5"0"-16"-15,-1 0-5 0,-1-2-9 0,1-4 2 0,2 1 1 16,2-1-8-16,-4-3-4 0,0 1 0 0,2-2-4 16,1-7-8-16,0 2-1 0,-5-3 12 15,0 7-1-15,-1-1 14 0,-1 0-11 0,-3 3 0 16,-1 2-2-16,-1 3-5 0,-1 1-5 0,1 2-1 0,-2 3-8 15,2-1-8-15,-2 0-8 0,0 2-5 0,0 3-12 16,0-4-3-16,0 4-5 0,0 0-1 0,-5 9-5 16,-1 2-1-16,-3 5-3 0,-4 6-2 0,1 5-3 15,0 0-1-15,-4 4 0 0,-4 13 2 0,1 0 3 16,-2 4 6-16,2 0 6 0,-4 6 8 0,1 0 10 16,-8 24-5-16,11-22 1 0,-4 24-2 0,6-24-2 15,1 2-4-15,-10 28-4 0,14-31-2 0,2 5-3 16,-4-4-2-16,5 0-1 0,4-2-1 0,-1-4-5 15,-2-1-1-15,0-3 1 0,3 0 1 0,1-12-5 16,4-2-2-16,2 0 5 0,0-1-8 0,1-5 5 16,-1-7-8-16,2-3-3 0,1-4 4 0,4-4-1 0,-2 0 0 15,4-6-1-15,3-2 0 0,0-2 2 16,3-3-5-16,-4 0 4 0,2-5-3 0,-1 0 3 16,0-2-3-16,-4-1-1 0,-1-3 4 0,-1-1-1 15,-2-2 0-15,-2-1 2 0,-1 0 4 0,-1-7 19 16,-3 2 3-16,-3 6-1 0,-1-6 0 0,-4 7 4 15,0-7-7-15,1 6-3 0,-4-3-6 0,1 5-2 16,1-1 0-16,0 1-9 0,1 0-1 0,4 2-24 0,1-2-37 16,0-2-43-16,8-8-48 0,1 0-41 0,8-2-26 15,11-11-38-15,6-3-224 0,-7 14-509 0,15-13 225 16</inkml:trace>
  <inkml:trace contextRef="#ctx0" brushRef="#br0" timeOffset="56151.04">19107 9433 79 0,'-14'7'160'0,"9"2"-6"15,-2 0 0-15,1 9-5 0,-3 6-4 0,4 3-4 0,-4 6 8 16,-2 0-2-16,-4 15-5 0,1 4-2 0,0-2-6 15,-1 6-15-15,2-1-4 0,2 2-12 0,1-3-9 16,2-4-9-16,1-1-6 0,5-14-6 0,0-3-20 16,5-5-33-16,1-1-36 0,1-10-37 0,0-5-30 15,5-7-49-15,2-5-54 0,3-4-142 0,3-5-355 16,8-8 157-16</inkml:trace>
  <inkml:trace contextRef="#ctx0" brushRef="#br0" timeOffset="56557.97">19270 9729 174 0,'0'-5'251'16,"4"0"-26"-16,-4 0-24 0,3-2-21 0,1 3-19 16,-2-4-16-16,6 1-15 0,1 0-12 0,0 1-11 15,0-1-13-15,2 0-10 0,0 0-9 0,-1 3-4 0,-1-2-11 16,0 3-6-16,0-1-5 0,-3 3-10 0,2 1 1 15,-3 0-6-15,-5 0-4 0,5 5-1 16,-4 3-2-16,-3-1-1 0,-1 1-1 0,-2 0-1 16,-3 7-3-16,2-3-7 0,-4 1 3 0,3-2-3 0,-4 1-2 15,3-3-1-15,3 0 2 0,0-4-3 0,1 2 0 16,-1-3-2-16,1-1-1 0,3-1 0 0,1-2-2 16,-1 4-1-16,1-4 0 0,0 0-1 0,0 0 2 15,10 3-4-15,-10-3 7 0,11-4-7 0,-3 4 0 16,0-1-1-16,0-1 0 0,3 1 3 0,-1 4-6 15,3-2 3-15,-3 5-2 0,0-2-2 0,-1 4-1 16,-1-1 4-16,-2 1 3 0,-1 2-3 0,0 1 0 16,-1-2 8-16,-3 2 1 0,2 0 4 0,-7 0 12 15,0-1 2-15,-2 0 9 0,-2 4-2 0,1-3 1 16,-6 3-3-16,1-5-3 0,1 1-2 16,-2-3-2-16,-1 2-4 0,-4-1-4 0,4-3-29 0,0-2-41 15,4 0-58-15,-2-6-51 0,2 1-48 0,1-3-187 16,1-3-432-16,3-3 192 0</inkml:trace>
  <inkml:trace contextRef="#ctx0" brushRef="#br0" timeOffset="56825.25">19398 9432 16 0,'21'-3'152'0,"9"2"-2"15,2 4-6-15,4 2-11 0,1 8 8 0,16 9-10 16,-5 1 7-16,-4 8-7 0,-1 1-7 0,-3 4-7 0,-7 3-5 16,-4 0-1-16,-7 3-8 0,-7-11-7 15,-6 6-3-15,-4 8-8 0,-5 3-1 0,-5-13-5 16,-4 0-12-16,-7-2-3 0,-7 8-2 0,4-10-5 16,-12 6-12-16,4-12-5 0,0 0-33 0,0-5-34 0,3-3-36 15,7-8-44-15,2-4-55 0,2-2-193 16,2-6-382-16,3-3 169 0</inkml:trace>
  <inkml:trace contextRef="#ctx0" brushRef="#br0" timeOffset="57371.71">20394 8347 22 0,'13'9'180'0,"-8"-5"-8"0,2 6-4 0,9 3-9 15,3 9 0-15,4 2-19 0,9 13 0 0,2 1-7 16,5 3-10-16,3 1-5 0,0 3-4 0,23 16-9 16,-19-18 6-16,21 16-3 0,-24-19-2 0,6-1-2 15,-1 0-8-15,2-3-2 0,2 0-6 0,-2-3 3 16,0-4-6-16,-5 0-1 0,-14-8-12 0,-3-3-7 15,-4-1-8-15,-7-6-3 0,-5-1-7 0,-3-5 1 16,2 1-5-16,-6-3-1 0,-1-1-3 0,-1 1-2 16,1-2-5-16,-4-1-21 0,0 0-37 0,0 0-39 15,0 0-52-15,0 0-55 0,0 0-51 0,0 0-218 0,0 0-478 16,-20-5 212-16</inkml:trace>
  <inkml:trace contextRef="#ctx0" brushRef="#br0" timeOffset="58065.69">21255 9342 110 0,'0'0'137'16,"13"-8"-13"-16,-5 2-2 0,-2-1-6 0,4-3-15 15,0-3 16-15,1-2-12 0,-1 0-12 0,5-7-5 16,-3 0-8-16,-1-3-4 0,1 2-5 0,-4 4-2 16,-1 0 3-16,-1 2-7 0,0 2 10 0,-2 4 1 15,-2 2-5-15,1 2 0 0,-1 0-4 0,2 2-11 16,-4-1-6-16,0 4-9 0,0 2-2 0,0 0-5 16,0 0-5-16,0 0-2 0,-13 18-4 0,4-2-3 15,-5 8 1-15,0 5 1 0,3 1 1 0,-9 16 7 16,5 3 16-16,-4 2 3 0,0 3 0 0,0 3 3 15,-12 23 4-15,9-25 6 0,-10 20 0 0,7-21-3 16,2 3-3-16,-10 24-5 0,3-2 2 0,10-23-7 16,2 2-2-16,-8 20-4 0,13-23-3 0,3-1-5 15,-3-1 1-15,3 0-6 0,3-4-3 0,-1-12-3 0,5 11 0 16,-1-14-1-16,3-1-1 0,2-4-5 0,1-1 0 16,0-7 0-16,3-3-2 0,-1-7-1 0,1 0 3 15,4-4 0-15,0-3 4 0,4-4-6 16,6-2-2-16,3-5-4 0,-3 1 1 0,7-6 2 0,-3-2-2 15,-7 2-3-15,1-1 1 0,2-7 1 0,-5 6 10 16,-2-2 8-16,4-4 4 0,-7 3 4 16,-1-1 6-16,-1-1 4 0,2-4-7 0,-5-4-9 15,3 0-1-15,-5 2 2 0,3-1-6 0,-2-2 1 0,-3 2 1 16,-3 0-7-16,-3 0 8 0,2 0-11 16,-4 7-2-16,-1-6 4 0,2 7-17 0,-5-6-22 15,5 5-27-15,-2 1-28 0,-1-4-39 0,1-2-29 0,5 6-41 16,4-1-37-16,2-8-33 0,5 0-210 0,7-2-506 15,4 0 225-15</inkml:trace>
  <inkml:trace contextRef="#ctx0" brushRef="#br0" timeOffset="58362.99">21658 9276 61 0,'-3'-2'165'0,"3"2"-19"0,0 0-14 0,0 0-10 15,0 0-8-15,-5 11-3 0,1 0 9 0,0 6 1 16,-2 5 9-16,-3 4-15 0,0 7 1 0,-4 11 4 16,-1 4-7-16,1-1-3 0,2 2 3 0,0 0-9 15,0 1-7-15,3-2-9 0,0-1-10 0,3-1-5 16,2-10-7-16,4-1-6 0,-1 1-7 0,3-3-2 15,1-3-3-15,5-7-3 0,0-7-15 0,1-3-25 0,0-6-44 16,3-1-61-16,0-5-45 0,1-3-94 16,-3-4-125-16,3-3-395 0,0-3 175 0</inkml:trace>
  <inkml:trace contextRef="#ctx0" brushRef="#br0" timeOffset="58863.03">21903 9525 234 0,'0'0'230'15,"3"-4"-12"-15,-3 4-11 0,0 0-18 16,0-6-9-16,0 2-11 0,1 1-16 0,-1-2-5 0,6-1-12 16,-3 0-3-16,1 0-6 0,0-3-5 0,1 5-9 15,-1-1-11-15,2-5-12 0,3 6-9 0,-1-3-7 16,3-2-10-16,-1 5-7 0,-1-1-8 0,4 1-3 15,-3 1-4-15,1 2-6 0,-1 0-4 0,1 1-4 16,-4 1-5-16,0 3-1 0,-3 1-2 0,6 2-5 16,-8 4 2-16,1-1-1 0,-3 6-2 0,-1 2-1 15,-9 6-1-15,1 0-1 0,-4 0-1 0,-5 2-4 16,2 1 3-16,-3-3 0 0,-4-2 3 0,3 2-6 16,0-3 1-16,-2-3 2 0,9-3 11 0,-1-2-5 15,8-7 3-15,-2 2 2 0,3-3 6 0,3 0 5 16,0 0 8-16,1-3 9 0,1-2 0 0,0 0-3 15,10 2-4-15,-1-4-1 0,5 0-6 0,4-4-3 16,3 2-3-16,0-2-2 0,9-4-9 0,-2 2-23 16,0 0-42-16,0-1-41 0,-4 0-50 0,3-2-61 15,-4-3-41-15,-6 4-276 0,-1-5-558 0,-1 3 247 0</inkml:trace>
  <inkml:trace contextRef="#ctx0" brushRef="#br0" timeOffset="59122.85">22122 9041 180 0,'29'1'200'15,"4"1"-9"-15,1 4-12 0,5 4-7 0,10 8-10 16,-1 5-9-16,0 8 3 0,1 5-2 0,-4 4-13 15,-3 5-11-15,-6 5-7 0,-9 1-7 0,-7 3-12 16,-6 1-9-16,-4-5-6 0,-10 1-7 0,-4-1-8 16,-11-4-7-16,-6-2-16 0,-11-5-44 0,-7 1-66 15,-4-5-78-15,-4-8-94 0,-3-1-136 0,0-6-397 16,-5-5 176-16</inkml:trace>
  <inkml:trace contextRef="#ctx0" brushRef="#br0" timeOffset="64273.15">19170 10403 30 0,'0'-6'174'0,"0"6"-19"0,0 0-19 16,0 0-16-16,0 0-4 0,0 0-20 0,0 0 0 15,0 0 5-15,-4 21-5 0,1-10 0 0,-1 6 7 16,-2 2-6-16,-2 9 2 0,-4 3 13 0,-6 12-10 0,-3 5 3 16,-2 2 6-16,-1 3 5 0,-18 20-1 15,5 0-9-15,10-19-4 0,-14 20-15 0,10-20-3 16,0-4-7-16,2 0-1 0,-4 0-2 0,5-3-3 15,2-3 0-15,2-2-4 0,6-11 2 0,-2-1-13 0,3-3 3 16,3-5-10-16,1-4 0 0,4-1-4 0,0-6-4 16,8-3-3-16,-7 1-3 0,3-4-13 0,1 0-30 15,3-2-47-15,-3-2-66 0,4-1-69 16,0 0-55-16,0 0-228 0,0 0-512 0,-7-14 227 16</inkml:trace>
  <inkml:trace contextRef="#ctx0" brushRef="#br0" timeOffset="65068.51">18125 12050 32 0,'0'0'205'16,"0"0"-18"-16,0 0-25 0,0 0-16 0,0 0-21 15,9-9-5-15,-4 4-12 0,5-2-11 0,0-1-10 16,1-5-8-16,2 0-5 0,-2 0-7 0,5-3-6 0,-5 0-2 16,2-8 4-16,1 2 1 0,-1-2-1 15,-2-1-1-15,1 0-10 0,-3-1 0 0,0 4-2 16,-4 4 8-16,2 2-3 0,-3 4-1 0,-1 0-3 15,0 2-3-15,-1 2-5 0,-1 2-9 0,-1 1 1 0,2-1-12 16,-2 2 1-16,2 1-5 0,-2 3-3 0,0 0-4 16,0 0-1-16,0 0 0 0,-9 21 2 0,4-3-1 15,-5 7-4-15,1 2 6 0,-3 3-5 16,-2 4 13-16,-5 14-1 0,0 2 23 0,-4 1-1 16,-5 4 7-16,-8 26 2 0,-1-5 3 0,12-22-6 0,0-1 4 15,2 4 0-15,0-1 0 0,3-1-2 16,-1 0-3-16,2-2-3 0,1-4-5 0,4-2-3 0,3-2-4 15,1 1 0-15,-1 0 0 0,4 1-4 0,-1-14-1 16,0 2-4-16,3 0-5 0,0-2 0 0,2-2 1 16,1-8-2-16,1 5 1 0,-1-9-10 0,2-3 7 15,2-3 0-15,0-4-6 0,1-4 6 0,2-2-4 16,5-2-1-16,3-5 12 0,4-1-15 0,8-10 4 16,-2-3 1-16,0 1-4 0,-4-2 1 0,3-2 2 15,-5-1 0-15,2 2-2 0,-9 3 2 0,1-1 6 16,-2 0 3-16,-1-1 6 0,-4-1 5 0,3 2 3 15,-4-1-4-15,-3-1 2 0,-1 0 5 0,-2 0 0 16,-2-3-6-16,-1-3-6 0,-1 1 1 0,1 7-6 16,0 0 1-16,-3 1-1 0,0-3-2 0,0-5 2 15,0 7-4-15,5 0-14 0,0 0-15 0,4-1-26 16,3-6-14-16,6-1-25 0,2 1-21 0,8-3-39 16,2 1-28-16,11-9-31 0,4 1-13 0,3 2-16 15,-11 9-15-15,3 4-12 0,-2 0-173 0,-3 0-461 16,0 1 205-16</inkml:trace>
  <inkml:trace contextRef="#ctx0" brushRef="#br0" timeOffset="65324.83">18718 11772 25 0,'0'0'166'16,"0"0"-19"-16,0 0-11 0,0 0-5 0,0 0-2 0,-4 14 7 16,-2 1-4-16,0 3 1 0,-4 10-10 0,-1 3 3 15,-5 12-10-15,-2 0 2 0,5-9-9 0,-1 12-5 16,4 0-10-16,-2 0-10 0,5-14-4 16,-1 1-10-16,4 1-4 0,4 0-8 0,1-6-10 0,8 0-20 15,-4-7-34-15,7-6-31 0,2-1-38 16,0-4-26-16,5-6-44 0,2-3-188 0,-2-6-360 15,6-5 159-15</inkml:trace>
  <inkml:trace contextRef="#ctx0" brushRef="#br0" timeOffset="65636.55">18923 12064 47 0,'-1'-6'251'0,"1"1"-19"0,-2 0-20 15,4 0-23-15,-2 2-22 0,5-2-14 0,-2 0-15 16,3-1-19-16,0 3-11 0,3-4-11 0,1 3-9 16,0 0-13-16,0 2-3 0,2-2-10 0,-3 1-5 15,1 0-8-15,-1 2-3 0,0 3-5 16,-5 1-4-16,3 3-8 0,-5-3-1 0,-1 5 0 0,-1 1-2 16,-3 8-1-16,-4-3 5 0,-6 9 2 0,-1-6 8 15,-1 4 4-15,-4 2 6 0,1-2 10 0,0-1 2 16,0-1 0-16,5-7 2 0,2 2-4 0,1-6-9 15,3 0-3-15,2-3-6 0,1 0 0 0,0-1-8 16,4 0 4-16,0-4-4 0,3 5-5 0,-3-5 1 16,10 1-4-16,3-2-2 0,6-3 1 0,12 1-9 15,-1-2-25-15,4-2-30 0,0 1-47 0,2-3-44 16,1 2-37-16,-4-4-46 0,-2-1-234 0,-7-2-482 16,1 1 213-16</inkml:trace>
  <inkml:trace contextRef="#ctx0" brushRef="#br0" timeOffset="65946.52">19030 11589 153 0,'11'-4'170'0,"2"2"-11"16,4 1-5-16,-3 1-17 0,7 3-2 0,0 2 3 15,5 8 0-15,2 6-4 0,0 2 0 0,7 14-7 0,-2 5-6 16,-4 2-6-16,1 6-8 0,-4-1-9 0,-4 3-8 16,-4-1-9-16,-6 2-6 0,-3-2-5 0,-7-2-9 15,-6 2-4-15,-8-16-2 0,-6 12-23 16,-9-3-27-16,-5-6-48 0,4-10-37 0,-2-4-67 0,-3-4-31 15,-1-4-172-15,-3-5-379 0,3-7 167 0</inkml:trace>
  <inkml:trace contextRef="#ctx0" brushRef="#br0" timeOffset="66493.35">19416 10820 24 0,'10'9'184'0,"3"2"-12"16,6 9 6-16,7 0-6 0,-2 6-4 0,12 10-9 15,0 4-11-15,0 4-4 0,21 17-9 0,-19-15-5 16,20 19-10-16,-20-18-7 0,17 19-7 0,-14-20-7 16,18 18 0-16,-19-18-3 0,0-2 0 0,-3-1-6 15,3-3-4-15,-17-11-5 0,12 6-2 0,-15-11-2 16,-3-5-15-16,-3-7-3 0,-7-3-3 0,2-1-4 15,-2-3-2-15,-4-2-2 0,1-1-8 0,-4-2-15 16,0 0-37-16,0 0-24 0,4-10-39 0,-4 10-53 16,-1-9-48-16,1 5-39 0,0-1-203 0,-3 1-452 0,3 4 199 15</inkml:trace>
  <inkml:trace contextRef="#ctx0" brushRef="#br0" timeOffset="67164.17">20160 11972 52 0,'0'0'167'0,"10"-4"-12"0,-1-3-12 0,3 1-5 16,-2-2-21-16,3-3-5 0,1-2-9 0,-3-3-7 0,2 0-12 15,-3-2 1-15,4-5-6 0,2-4-11 0,-3 2-3 16,0 0 2-16,0 2-1 0,-4 6-1 15,0 3 9-15,-5 1 2 0,0 4-2 0,-3 1-9 0,3 3-7 16,-3 1-8-16,-1 0-3 0,4 0-10 0,-4 4-4 16,0 0-5-16,0 0-4 0,-9 11 0 0,5 0-1 15,-1 5-6-15,-8 6-1 0,3 6 0 0,-1 2-5 16,-1 1 4-16,1 3 1 0,-5 14 8 0,5 0 1 16,-1 1 8-16,2 0 10 0,2 6 6 0,-1 2 2 15,-5 1-3-15,2 26-1 0,1-29 0 0,-4 24 7 16,2-24-7-16,-1 5-9 0,5-5-1 0,-5 3-3 15,4-3 1-15,0-3-4 0,3-4-1 0,1-3-5 16,6-10-3-16,-2 0-1 0,4-4-1 0,-2-2 2 16,3-10-4-16,2-3 2 0,2-2-3 0,1-4 5 15,1-3 4-15,6-4 2 0,-2-2-1 0,6-5-1 16,0-1 2-16,-2-2 1 0,0-3-4 0,-7 4 9 16,0 1 9-16,0-1 4 0,-6-1-4 0,0 1 0 15,0-2-8-15,-3 2-1 0,-2-3 2 0,-2 0-4 16,1-2-5-16,-4 3-5 0,0-4 0 0,0 2-3 15,1-2-7-15,-6-3 12 0,-1 2-6 0,1-4 1 16,1 0-6-16,0-1-5 0,1-5 1 0,0 5 0 16,4-2 0-16,0 1-7 0,4-1-16 0,3-5-2 15,3 6-33-15,2 1-21 0,-1-6-17 0,2 6-31 16,7-6-20-16,-1 2-23 0,3-1-36 0,6 0-22 16,-4 2-21-16,5 3-205 0,0-1-481 0,-3-2 213 15</inkml:trace>
  <inkml:trace contextRef="#ctx0" brushRef="#br0" timeOffset="68135.17">20749 11646 20 0,'0'0'185'0,"0"-5"-20"0,0 5-15 15,0 0-15-15,0 0 12 0,-9 11-6 0,4 1-3 16,-3 3 7-16,-2 8 0 0,-2 4-2 0,0 5-2 16,-5 15-1-16,3 0-2 0,-2 2-10 0,2-1-2 15,-4 4-7-15,6-2-4 0,3 3-11 0,-1 0-6 16,2 1-8-16,3-6-6 0,5 0-8 0,0-1-7 15,3-13-8-15,2 0 5 0,0-3-16 0,5-3 0 16,-5-9-15-16,2-3-26 0,-2-5-27 0,0-1-24 16,5-5-42-16,-1-3-42 0,1-3-38 0,7-6-36 15,6-7-41-15,-4-4-149 0,2-4-422 0,2-1 187 16</inkml:trace>
  <inkml:trace contextRef="#ctx0" brushRef="#br0" timeOffset="68717.81">21028 11998 115 0,'1'-5'189'15,"0"0"-14"-15,3 0-5 0,1-5-6 0,-1 2-13 16,5-2-12-16,-4 2-9 0,2 0-6 0,0 1-10 16,0 0-3-16,-1 3-15 0,0-1-3 0,1 1-15 15,-3-1-4-15,1 2-10 0,-1-1-4 0,1 1-7 16,-2 0-8-16,0 1 0 0,-2-1-8 0,3 1-3 16,-4 2-3-16,0 0-5 0,5-2-2 0,-5 2-5 15,0 0 1-15,3-3 0 0,-3 3-4 0,0 0 0 16,0 0-3-16,2-2 1 0,-2 2 1 0,0 0-4 15,0 0 1-15,0 0-1 0,0 0 5 0,0 0-5 16,0 0-1-16,0 0 0 0,0 0 3 0,0 0-5 16,0 0 4-16,0 0 0 0,0 0-2 0,0 0-1 15,0 0 1-15,0 0-2 0,0 0 3 0,0 0-3 16,0 0-2-16,0 0 0 0,0 0 0 0,0 0-1 16,0 0-2-16,0 0 0 0,0 0 1 0,0 0 1 15,0 0-1-15,0 0-1 0,0 0 0 0,0 0 0 16,0 0 0-16,0 0-2 0,0 0 1 0,0 0-1 15,0 0-4-15,0 0 1 0,-5 12-1 0,4-5 1 0,0 3 2 16,-3 2-1-16,-1 4 2 0,0 1 4 16,-4 7-2-16,4-5-2 0,-3 6 3 0,1 0-2 15,4-6 0-15,-1 0 4 0,0 0 1 0,2 0-1 16,-1 1-4-16,-1-5 3 0,3 2 1 0,0-3-2 0,-1-4 0 16,1 0 0-16,0-1 0 0,1-2 1 0,0-2-1 15,0 1-2-15,0-2 4 0,1 1-1 16,-2-2-1-16,1-3-2 0,1 5-3 0,-1-5-15 15,0 0-16-15,0 4-26 0,0-4-31 0,0 0-31 0,0 0-25 16,0 0-30-16,-1-16-36 0,1 8-115 0,0-2-352 16,0-2 156-16</inkml:trace>
  <inkml:trace contextRef="#ctx0" brushRef="#br0" timeOffset="69013.22">21177 11588 85 0,'26'-8'148'16,"3"0"3"-16,2 3-7 0,3 2-2 16,1 4-10-16,1 4-13 0,2 5 2 0,13 11 0 0,-2 3-4 15,-5 6 1-15,-4 7-7 0,-3 7-2 0,-9-1-7 16,-5 4-5-16,-2 5-5 0,-10-5 3 0,-4 3-11 15,-10-2-7-15,-3 1-7 0,-8-16-5 0,-8 13-5 16,-8-5-2-16,0-5-4 0,-7 0-7 0,-1-5-6 16,-2 0-31-16,-4-3-35 0,11-10-57 0,-4-4-72 15,0-3-66-15,-1-3-129 0,-12-2-376 16,11-7 166-16</inkml:trace>
  <inkml:trace contextRef="#ctx0" brushRef="#br0" timeOffset="75407.58">18541 12807 65 0,'2'-2'172'0,"-2"2"-24"0,0 0-12 16,4-2-10-16,-4 2-8 0,0 0-1 0,3 8-7 15,-6 3-2-15,-1 1 12 0,-2 6 5 0,-3 9 4 16,-4 2-6-16,-2 18 9 0,-6-4 3 0,-3 9 0 16,2-2-17-16,-3 4 0 0,-1-2-8 0,-2 1-6 15,-1-1 0-15,1-1-16 0,2-3-7 0,3-3-7 16,5-14-12-16,2-1 5 0,-4-1-11 0,4-2-8 15,0-1-3-15,5-10-6 0,-1-1-2 0,3-1-11 16,4-4-12-16,-1-4-20 0,4 0-13 0,-2-3-16 16,2-3-32-16,2 0-39 0,0 0-33 0,-3-9-13 15,3 1-11-15,0 0-3 0,-2-1-9 0,-2 2-14 16,0 2-141-16,-7 0-356 0,0 1 159 0</inkml:trace>
  <inkml:trace contextRef="#ctx0" brushRef="#br0" timeOffset="75996.19">17411 13833 16 0,'0'0'115'0,"0"0"-10"15,0 0-6-15,6-6-9 0,-1 0-8 0,1-3-3 16,0-2-12-16,3-4 2 0,1-2-4 0,2-5-12 0,-2-3-3 16,3-1 8-16,-2-2-5 0,-1 1 3 15,2 2 2-15,-3 2-4 0,-4 3 1 0,1 5 10 16,-1 5 0-16,-1 1 0 0,-1 3-5 0,-2 0-11 15,3 1-8-15,-3 2-3 0,-1 3-4 0,0 0-5 0,0 0-4 16,-1 15 2-16,-3 1 2 0,0 3-7 16,-5 9 15-16,-1 4 5 0,1 3 10 0,-4 12 10 0,-1 4 14 15,4 1 7-15,-1-1 8 0,0 9 1 16,-1-2 32-16,-6 23 0 0,5-27-7 0,0 2-6 0,3 4-7 16,-5-3-6-16,3 1-9 0,-1 1-10 0,-2 1-1 15,-3 23-10-15,2-28-6 0,5-3-6 0,-3-3-2 16,0 1-7-16,3-4 0 0,8-12-12 15,-2-1 1-15,4-5-5 0,-1-8-8 0,5-4 6 16,2-6-6-16,-1-2 1 0,6-5-2 0,2-4-5 0,5-6-2 16,9-7 8-16,-3-8-10 0,4-5 3 0,-1-2-6 15,3-10 6-15,-9 13-1 0,-4-3-1 0,-2-2-1 16,-3 4-3-16,-2 3 3 0,-1-1 0 0,-2 0-6 16,-5 5 11-16,2 2-7 0,-3 0-1 15,0 2-1-15,-3-1 2 0,2-1-4 0,-1 1 1 0,-2 1-1 16,1 0 7-16,2-1-9 0,1 1-7 0,-4-1 5 15,2-1-14-15,2 0-9 0,0-1-35 0,0-1-30 16,2 1-31-16,2-1-42 0,2 1-33 0,-2 0-40 16,5-4-17-16,0 7-48 0,-5 0-150 0,5 0-483 15,-3 2 213-15</inkml:trace>
  <inkml:trace contextRef="#ctx0" brushRef="#br0" timeOffset="76245.52">17848 13777 66 0,'3'-6'164'0,"-2"2"-15"16,-1 4-16-16,1-6-18 0,-1 6-6 0,0 0-5 15,0 0-8-15,0 0 4 0,-16 15 5 0,8 1-2 16,-4 8 16-16,1 3 1 0,2 3-4 16,-5 18-4-16,-3 1-3 0,0 2-4 0,7 2-3 0,0 1-13 15,-4-1-12-15,3-2-4 0,4-6-8 0,2-9-5 16,4-4-8-16,2 2-4 0,4-6-19 0,0 2-35 15,3-12-38-15,1-4-49 0,9-4-44 0,2-7-48 16,-2-3-158-16,5-6-371 0,7-4 164 0</inkml:trace>
  <inkml:trace contextRef="#ctx0" brushRef="#br0" timeOffset="76487.87">18130 13971 163 0,'0'0'191'0,"0"0"-11"0,0 0-11 0,9 8-7 0,-6-2-15 16,2 3-2-16,-1 2-12 0,-4 0-12 0,0 5-8 15,1 1-10-15,-2 3-11 0,1 7-7 0,0-8-6 16,0 0-12-16,0 2-7 0,0-3-17 0,-2-7-39 16,0 2-54-16,2-3-47 0,0-2-37 15,0-4-37-15,-4 0-97 0,4-4-290 0,0 0 128 0</inkml:trace>
  <inkml:trace contextRef="#ctx0" brushRef="#br0" timeOffset="76765.67">18082 13799 1418 0,'-1'-16'6'0,"-1"-1"-6"0,1 5 9 15,2 2-12-15,1-1 16 0,3 0-12 0,4 3 5 16,2 1 8-16,5-2 1 0,4 2 2 0,8 0 7 16,3 2 9-16,-2 3-2 0,2 4-1 15,-2 3 4-15,5 6 4 0,-4 5 2 0,-2 7 10 0,8 15 7 16,-8 6 4-16,-6 3 16 0,-4 6 1 0,-3-1 11 15,-5-1 0-15,-1 1-7 0,-9-1-4 0,0 0-1 16,-3-5-7-16,-5-11-7 0,-1-1-4 16,-1-2-7-16,-2-1-4 0,-2-3-4 0,0-3-26 15,4-3-39-15,-3-9-29 0,8-2-37 0,-3-4-45 16,3-5-49-16,1 0-41 0,-5-2-133 0,4-6-383 0,0-2 170 16</inkml:trace>
  <inkml:trace contextRef="#ctx0" brushRef="#br0" timeOffset="77296.25">18950 12878 76 0,'21'25'205'15,"10"13"-2"-15,5 1-7 0,0 3-12 16,1 1-6-16,2 2-9 0,1-1-8 0,1-2-10 0,-2-3-5 16,-4 1-8-16,-11-11-12 0,2-4-14 0,1 0-7 15,-7-4-14-15,-7-7-1 0,0-1-13 16,-7-3-6-16,3-3-7 0,-3-1-3 0,-2-1-6 0,0-2-9 16,-4 1-6-16,5 0-12 0,-4 0-34 0,-1 0-44 15,-1-1-50-15,-1 3-57 0,-4 0-59 0,1 1-158 16,-3-2-406-16,0 3 180 0</inkml:trace>
  <inkml:trace contextRef="#ctx0" brushRef="#br0" timeOffset="77803.32">19248 13811 91 0,'12'-7'134'0,"-7"2"-23"0,0-2-15 0,3-8-8 16,0 5-2-16,1-8-11 0,0 1-8 0,2-4-3 15,2-3-5-15,-5 5 10 0,-2 1-1 0,2 2 10 16,-3-1 1-16,-1 6 0 0,-1 2-3 0,0-4 1 16,0 9-2-16,-3-4-7 0,0 4-11 0,0 0-10 15,0 2 4-15,0 2-15 0,0 0-5 0,0 0-1 16,-18 15-1-16,10 1 1 0,-4 0 2 0,0 9 8 15,-2 1 10-15,-3 5 6 0,-2 16 16 0,-3 1 4 16,3 2 12-16,-1 4-2 0,-1 2 1 0,-10 19 2 16,10-17-3-16,0-4-6 0,2 1 3 0,0 3-4 15,1-3-11-15,4 0-5 0,3-2-3 0,4 0-5 16,-2 3-4-16,8-4-5 0,1-4-5 0,0-12-2 16,1-3-5-16,4 0-2 0,-1-8-5 0,-3-8 1 15,3-5-1-15,0 0 4 0,1-6-6 0,-1-3-2 16,5-3 1-16,-4-2-7 0,4-5 3 0,5-7-1 15,0-7 0-15,3-4-1 0,-3-5 2 0,0-2 1 16,-1-1 8-16,0 3 5 0,-3 0 12 0,-1 0 0 16,-4 5 11-16,-3 6-2 0,0-1-8 0,-2 2-3 15,-3 2-10-15,0 0 2 0,1 5 0 0,-1-1-6 16,-1 0-11-16,-1 4-10 0,2-3-3 0,-1 2-30 16,0 0-36-16,0 1-37 0,3-2-39 0,1 2-35 15,1-2-54-15,3-1-41 0,6-6-40 0,0 1-179 16,6-6-524-16,2 1 232 0</inkml:trace>
  <inkml:trace contextRef="#ctx0" brushRef="#br0" timeOffset="78095.08">19619 13791 1631 0,'4'-8'7'0,"0"-1"14"0,-1 2-10 0,2 2 7 16,-3 1 7-16,-1-2 4 0,1 4-8 0,-1 0-7 15,-1 2-6-15,0 0 2 0,0 0 1 0,0 0-4 16,0 0 4-16,-3 16 5 0,0-6 16 0,-2 8 23 16,-2 6 11-16,0 1 4 0,1 2 3 0,-1 1-1 15,-1-2-5-15,2 4 9 0,-2 1-6 0,-3-1-5 16,4 0 0-16,1 0-5 0,-2 1-7 0,4 1-3 16,3-4-6-16,-5 0-4 0,3 0-1 0,3 0-4 15,-2-8-3-15,2-1-5 0,2-4-28 0,-2-3-36 0,3-1-29 16,-2-3-27-16,5-2-40 0,-2-4-20 0,3-2-13 15,-1-1-18-15,5-5-3 0,-3 1-132 16,2-4-345-16,2 2 153 0</inkml:trace>
  <inkml:trace contextRef="#ctx0" brushRef="#br0" timeOffset="78489.56">19890 13811 156 0,'0'0'173'0,"0"14"-13"0,2-6-8 0,-4 2-5 0,1 1-9 15,-3 5-1-15,0 1-9 0,-1 0-3 0,4 1 5 16,-1 1-11-16,0-1-10 0,0 0-12 16,2-1-10-16,2 0-5 0,0-2-7 0,0-3-7 15,-1 0-5-15,4-3-5 0,-1 1-5 0,1-4-5 16,-1 3-2-16,1-7 0 0,4 1-3 0,1-5-6 16,2 1 2-16,-2-3-2 0,8-6-2 0,-5 2 0 15,2-6 7-15,-1-2-4 0,3-4 4 0,-2 0 0 16,1-2-1-16,-4 1 8 0,-2 3-1 0,1-8 4 15,-5 7-5-15,-1 1-5 0,-3 1-5 0,-2 2-5 16,-3 4-6-16,-3 1-3 0,-3 3-12 0,-8 1-22 0,2 5-27 16,-7 1-39-16,0 2-55 0,2 5-51 15,2 1-39-15,0-1-200 0,1 1-458 0,3 1 203 16</inkml:trace>
  <inkml:trace contextRef="#ctx0" brushRef="#br0" timeOffset="78748.87">19993 13507 76 0,'19'1'211'0,"11"1"-6"0,0 4-2 15,0 4-11-15,6 3-5 0,8 11-4 16,-1 6-9-16,-6 2-2 0,-4 7-10 0,-2 0-11 15,-7 12-12-15,-11-2-9 0,-10 1-10 0,-10-1-9 16,-7 3-9-16,-9-4-15 0,-5-1-8 0,-4-4-14 16,-5-3-44-16,-5-4-57 0,-3-3-63 0,1-4-73 15,-2-7-239-15,-5-5-444 0,-1-4 196 0</inkml:trace>
  <inkml:trace contextRef="#ctx0" brushRef="#br0" timeOffset="86907.65">27452 5182 92 0,'0'0'119'16,"0"0"-13"-16,0 0-9 0,12 3-7 0,-6-3-6 15,1 0 0-15,5-3 1 0,-1-2 7 0,1 1 7 16,5-3 11-16,-3-1 0 0,3-1 0 0,-3 0 8 0,1-2-5 15,0-2 4-15,2 1-6 0,-2-1-2 16,4-7-13-16,1 2-1 0,0 1-13 0,-5 3-3 16,-2-1 9-16,1 0-9 0,-1 4-8 0,-1-3-3 15,-5 4-9-15,2 2 9 0,-1 0-4 0,-2 3 7 0,1 0-1 16,-2 0 6-16,-3 2 0 0,2-1-7 0,-1-1-1 16,-1 2-3-16,1 1-8 0,-3 2-7 0,4-3-6 15,-2 2-3-15,-2 1-9 0,0 0-2 16,0 0 4-16,6-3-14 0,-6 3-4 0,0 0-5 0,0 0-3 15,0 0-1-15,0 0-5 0,0 0 3 0,4 6-2 16,-4-1-1-16,0 2 2 0,0 1 2 16,3 3-1-16,0 6 7 0,0 0-12 0,1 2 2 15,8 9-2-15,-5 1 7 0,2-1-7 0,0 5 3 0,3 2-1 16,1 14 0-16,3 1 6 0,-6-3-2 0,4 1-1 16,-5-14-1-16,4 10 4 0,-6-11 1 0,-1 0-6 15,-1-3 4-15,-1-1-5 0,1-5 1 0,-2-6 4 16,-1-6-4-16,-2 0 6 0,3 0-3 15,-2-5 1-15,-1 1 1 0,0-2 2 0,4-2 3 0,-3 1 10 16,-2-1 5-16,2-1-1 0,-1-3 0 0,0 0 2 16,1 6-1-16,-1-6 1 0,2 3-3 0,-2-3-2 15,0 0-8-15,0 0-13 0,0 0-29 0,0 0-31 16,0 0-32-16,0 0-34 0,-3-15-36 0,2 10-39 16,-3 2-32-16,0-1-12 0,3-1-13 0,-4-1-178 15,-2 2-468-15,2-3 208 0</inkml:trace>
  <inkml:trace contextRef="#ctx0" brushRef="#br0" timeOffset="87411.34">27530 5641 161 0,'0'0'173'0,"0"0"-17"16,0 0 1-16,13 1-19 0,1-1-1 0,0 1-12 15,5-1 3-15,2 0-8 0,6-2-8 0,2-1 1 16,0-1-8-16,3 1-12 0,2-2 2 0,4 0-9 16,12-5-2-16,-11 5-8 0,15-4-6 0,0 0-4 15,-16 2-4-15,2-1-3 0,-7 1-9 0,-3 2-2 16,-3-2-2-16,-9 5-1 0,-4-1 2 0,-2-1 9 16,-3 3-4-16,0 0 0 0,-4 0-2 0,0 0-2 15,0-1-5-15,-5 2-7 0,5-2-4 0,-5 2-1 16,4-2-5-16,-4 2-8 0,0 0-1 0,0 0-1 15,0 0-3-15,0 0 0 0,-18 4-5 0,4 0 3 16,-4 0-3-16,-10 3-4 0,-3-2 1 0,-2 1-5 16,0 2 0-16,1-1 3 0,-4 3-3 0,3-2 1 15,1 0 2-15,-4-1-7 0,4 3 4 0,-1-6-3 16,0 4 2-16,5-1-1 0,1-1 0 0,9-1-4 16,0 1 6-16,5-4-2 0,3 1-2 0,1 0 1 15,1-1-2-15,3 0 0 0,-2 2 1 0,2-2-2 0,1-1-1 16,4-1 3-16,-4 3-1 0,4-3 1 15,-3 3 4-15,3-3 2 0,0 0-2 0,18 0-1 16,-4-2 6-16,9 0-2 0,9-5-4 0,-1 1 2 16,5-1 0-16,1-2 1 0,14-6-2 0,-13 6 0 0,-3 2 3 15,-2-4 0-15,-5 4-4 0,-1 0-5 0,-10 2-15 16,-1-3-26-16,-7 4-42 0,4-1-65 0,-3 0-52 16,-5 2-216-16,-1-3-455 0,0 2 202 15</inkml:trace>
  <inkml:trace contextRef="#ctx0" brushRef="#br0" timeOffset="88819.52">19295 11593 27 0,'0'0'94'0,"0"0"-3"0,0 0 2 0,0 0-16 16,0 0 4-16,0 0-10 0,0 0 3 0,0 0-5 15,0 0 1-15,0 0-5 0,0 0-5 0,0 0 4 0,0 0-4 16,0 0-2-16,0 0 1 0,0 0-1 0,0 0 1 16,0 0 2-16,0 0-4 0,0 0 0 15,0 0-4-15,0 0 2 0,0 0-3 0,0 0-4 0,0 0-8 16,0 0-1-16,0 0-4 0,0 0-1 0,0 0 1 16,0 0-10-16,0 0 1 0,0 0-1 0,0 0-2 15,0 0-7-15,0 0-1 0,0 0 0 0,0 0-20 16,0 0-28-16,0 0-32 0,0 0-36 0,0 0-69 15,0 0-92-15,-17 5-282 0,17-5 125 0</inkml:trace>
  <inkml:trace contextRef="#ctx0" brushRef="#br0" timeOffset="96631.4">28972 4949 117 0,'0'0'123'0,"0"0"-12"15,0 0 10-15,0 0 3 0,0 0-1 0,0 0-6 16,0 0-11-16,0 0 5 0,0 0 4 0,0 0-1 16,0 0 3-16,0 0-3 0,0 0-6 0,0 0-4 15,0 0-4-15,0 0 0 0,0 0-4 0,0 0 0 16,0 0-12-16,0 0-5 0,0 0-8 0,0 0-4 0,0 0-10 15,0 0-7-15,0 0-5 0,0 0-7 16,0 0-3-16,0 0-2 0,0 0-6 0,0 0-6 16,0 0-3-16,0 0 2 0,0 0-5 0,0 0 1 15,0 0-3-15,0 0 5 0,0 0-9 0,0 0 0 0,0 0 2 16,0 0 4-16,0 0-6 0,0 0 0 0,0 0-2 16,0 0 0-16,0 0 2 0,0 0-1 0,0 0 0 15,0 0 0-15,0 0-3 0,0 0 7 16,0 0-7-16,0 0-2 0,0 0-3 0,0 0 3 15,0 0-3-15,0 0 3 0,0 0 0 0,0 0-3 0,0 0 2 16,0 0-1-16,0 0 0 0,0 0-1 0,0 0 2 16,0 0 1-16,0 0-2 0,0 0 3 15,0 0-1-15,0 0 1 0,0 0-2 0,0 0 0 0,0 0-1 16,0 0 1-16,0 0 0 0,0 0-3 0,0 0 6 16,0 0-2-16,0 0-1 0,0 0 2 0,0 0-2 15,0 0-1-15,0 0 1 0,0 0 1 0,0 0 5 16,0 0 2-16,0-12 3 0,0 12-1 0,2-5 5 15,0 1 5-15,-2 4 0 0,0-4 1 0,0 4 2 16,2-6-6-16,0 2 2 0,-1-1 7 0,5 2-14 16,-4-3-3-16,3-1 0 0,2 0-1 0,-2-1-3 15,3 0-1-15,-3-1 1 0,0 2-2 0,4-1 2 16,-1 1-4-16,-2 0 0 0,3-1 3 0,-1 3-2 16,-2-2-3-16,1 0-1 0,-1 0 0 0,4 1 2 15,-3 2-4-15,-2-1 3 0,1 2 1 0,1-2-2 16,-1 1-2-16,3-2 1 0,0 2-2 0,0-1-1 15,0 1 2-15,0 1-3 0,0-1 2 0,-2 2-1 16,2 0 0-16,-4 1 0 0,1 0 0 0,-1-2-3 16,2 1 3-16,-2 1-2 0,-5 1 1 0,9 0 9 15,-9 0-4-15,8-1-6 0,-8 1 5 0,6 0 0 16,-6 0 1-16,9 1-2 0,-9-1 3 0,8 0 0 16,-8 0-3-16,5 1 4 0,-5-1-5 0,5 1 2 15,-5-1 3-15,0 0-2 0,8 3-1 0,-8-3 1 16,5 1 0-16,-5-1 9 0,6 2-10 0,-6-2 2 15,7 2-2-15,-7-2 2 0,6 3-4 0,-3-2 25 16,-3-1-2-16,6 3-2 0,-3-2-4 0,-3-1 1 16,2 2-3-16,-2-2-1 0,0 0-4 0,5 2 2 15,-5-2-2-15,0 0 0 0,4 4 0 0,-3-3 0 16,-1-1 0-16,3 4-4 0,-3-4 0 0,4 6 0 16,-2-3-1-16,1 0 3 0,-2 1 1 0,0-1-3 15,2 2-5-15,-2-1 5 0,1-1-3 0,0 2 2 16,1-3-1-16,-1 3 1 0,0-1-1 0,-2 1 1 15,1-2-2-15,-1-3 3 0,1 6-2 0,-1-1 1 16,0 0-1-16,0-2 4 0,1 1-3 0,-1 2 2 0,0 0-3 16,0 0-4-16,0 0 2 0,-1 2 0 15,0 2 6-15,1-1-8 0,-3 0 1 0,2 0 2 16,0 1-2-16,-1 1 1 0,0 0 1 0,1 0 1 16,-2 3-2-16,2-3 4 0,-1 0-3 0,1 2-2 0,-1-3 0 15,0 1-5-15,0 0 13 0,-2-1 2 0,3 1-8 16,-2-1 3-16,1 0-2 0,-2 0-2 0,0-1 10 15,0 2-9-15,0 1 1 0,-1-3-2 16,0 1 0-16,0 0 1 0,-3 1 3 0,3-1-3 16,-5 6 4-16,-2-4-5 0,2 3 1 0,-4 0 7 0,1-3-5 15,-2 2-2-15,0 0 4 0,1 0 1 0,3-4-3 16,1-3 0-16,-3 2 1 0,3-4 2 0,-1 2 1 16,-2 1-1-16,-1-1 0 0,0-1-1 15,0-1 5-15,0 1-3 0,2-3-3 0,-2 1 0 0,1-3 2 16,0 3 2-16,0-3-3 0,-2 2 2 0,-2-2-3 15,4 0 3-15,-3 0 2 0,6-1 2 0,0 0-3 16,1-1-1-16,1 2 1 0,1-2 2 0,-2-1-2 16,0-1 5-16,4-1 12 0,-2-1 1 15,1 2 1-15,2 0 2 0,-2-1-5 0,2 0-2 0,-3 0 5 16,6 1-3-16,-3-2 1 0,4 2 2 0,-1-4-6 16,-2 0 2-16,2 4-2 0,1-3-4 0,0 0-4 15,1 1 3-15,2-1-4 0,-2 0-5 0,3-2 2 16,1 1 3-16,-1 2-4 0,1-1 3 0,4-2-5 15,-4 2-1-15,4 1-2 0,3-2 3 0,-3 1-2 16,0 1 0-16,-2-2 3 0,3 2-2 0,-3 2 9 16,1 0-13-16,-3-1 2 0,1 1-1 0,0 1-2 15,0-1 1-15,-4 2-3 0,2-1 3 0,1 1-1 16,-5 1 11-16,8-1-15 0,-1-1 2 0,-7 2-3 16,7 0-3-16,-1 3 10 0,-1-2-11 0,0 0 5 15,3 1 0-15,-3 0-5 0,0 2 11 0,4 0-5 16,0 1-1-16,-4 0 4 0,3 2 3 0,0 0-7 15,-1 1-1-15,1 0-6 0,-2-1 8 0,1 3 2 16,3-2 6-16,-1 2-4 0,0 1 10 0,4 3-8 16,-2-2-1-16,-2-2 2 0,5 0-1 0,-1 2-4 15,1-2 8-15,-3-3 2 0,7 2-3 0,-1-2-1 16,2-3 2-16,4 4-1 0,-1-2-4 0,-3-2 1 16,-1-1 0-16,1-2-1 0,0 2 3 0,-7-2 3 15,-2 0-4-15,-1 0 1 0,-3-1-11 0,-1 1 13 16,1 0-3-16,-6-1 3 0,9 0 4 0,-4 2-7 15,-5-2 5-15,0 0-4 0,9-2-7 0,-9 2 6 16,6 2 4-16,-6-2-1 0,5-3-14 0,0 1-8 16,-5 2-16-16,6-2-16 0,-2-1-23 0,-1 0-31 15,-2-1-40-15,-1 0-40 0,3 1-45 0,-3-4-34 16,0 3-45-16,0 4-157 0,-4-11-501 0,0 7 222 16</inkml:trace>
  <inkml:trace contextRef="#ctx0" brushRef="#br0" timeOffset="106817.16">30088 4691 5 0,'0'0'90'0,"0"0"-11"16,11 11 8-16,-3-9-7 0,2-1 1 0,0 0-1 0,4 2 12 15,4-1-8-15,-4 0-5 0,5-2-2 16,2 1 1-16,-1-4 1 0,-1 2 4 0,3-2 4 16,0 1-3-16,-3-1-4 0,4-2-3 0,-4-1-5 15,-1 1-6-15,1 0-4 0,-6 4 0 0,0-1-2 0,-3-2-1 16,-1 0-5-16,1 3-10 0,-1-2-2 0,0-2-3 15,1 1-2-15,-1 2-11 0,-4-1 3 16,3 2-9-16,0 0 0 0,-1-1-4 0,-1-1 0 16,-1 1-5-16,1 2 1 0,-1-2-6 0,-5 2 7 0,6-2-6 15,-6 2-4-15,0 0-1 0,8-1-4 16,-8 1 2-16,0 0-4 0,0 0 4 0,0 0-1 16,0 11-1-16,-4-8-2 0,-3 5 7 0,-3 3-4 15,-1 3 5-15,-5-2-1 0,-4 5 0 0,-4 0 0 16,4 2-3-16,-3-1 0 0,-3 3 15 0,-1 2-1 0,-1 1 6 15,0-5 1-15,3 0-12 0,4 0-2 0,1-2 0 16,6-6 2-16,3-1-3 0,4-3 1 0,-1-1-2 16,2-1-1-16,1-1-2 0,1 0 3 0,1 0-1 15,1-2-1-15,-1 3 3 0,2-3-1 0,1-2 3 16,-3 3 6-16,3-3 12 0,0 0 10 0,0 0 7 16,0 0 5-16,0 0 8 0,19-3 2 0,-6 2-4 15,4-4-1-15,2 1-7 0,10-1-4 0,-1-1-2 16,4 0-9-16,-1-1-5 0,0 1-1 15,-1 2 0-15,2 1-6 0,-4-1 0 0,-1 2-4 0,3-1-1 16,-5-2-2-16,-3 4-4 0,-3 1 4 0,-1 0-4 16,-5 0-4-16,0 0 3 0,-1 2-4 0,-1-1 2 15,-1 2-3-15,0 0 1 0,0-1 1 0,-3 2-2 16,-1-1-4-16,4 2 2 0,-1 1 0 0,0 1 0 16,-4 2-3-16,4 0 2 0,0 4-3 0,0 2 6 15,1 2-2-15,-5 0-3 0,-1 2 1 0,0 1-3 16,0 5 4-16,-3-6-2 0,-1 1 2 0,0-1-1 15,-5 0 2-15,0-3-1 0,-3-1 2 0,-3-2-2 16,-2-1 8-16,-1 1 3 0,-3-4-1 0,-2 1 7 16,-8 1-2-16,-2 0 7 0,-4-1 16 0,-2-5 3 15,-2-3-7-15,-3 1 0 0,-12 2 3 0,0-7-4 16,-1 4-2-16,-2-2-3 0,-1-3-2 0,4-2-5 16,15 3-3-16,1-2-12 0,1-1-29 0,3-1-33 15,4 2-30-15,9-3-60 0,8 2-61 0,2 0-77 16,2-4-162-16,5 0-483 0,3-1 215 0</inkml:trace>
  <inkml:trace contextRef="#ctx0" brushRef="#br0" timeOffset="117961.93">25539 10211 47 0,'0'4'62'15,"1"-1"-8"-15,2 1-6 0,-3-4-16 0,5 5-8 16,-4-3-5-16,3 4-22 0,1 1-45 0,-2-3-51 16,-1 2 24-16</inkml:trace>
  <inkml:trace contextRef="#ctx0" brushRef="#br0" timeOffset="125495.32">32103 4523 10 0,'4'-3'164'0,"-4"3"-21"16,0 0-14-16,0 0-10 0,0 0-11 15,2-2-13-15,-2 2-10 0,0 0-6 0,0 0-3 0,0 0 2 16,8-1-2-16,-8 1-2 0,6 0-6 16,-6 0 0-16,7-3 6 0,-7 3 6 0,6-1-2 15,-6 1 7-15,6-2-3 0,-6 2 0 0,4-2 2 16,-4 2-5-16,0 0-1 0,4-3-2 0,-4 3-4 0,0 0-3 16,0 0-10-16,0 0-7 0,0 0-2 0,0 0-8 15,0 0-8-15,0 0-3 0,0 0-7 16,-9-5-2-16,9 5-4 0,-11-1-6 0,2-1 4 15,-3 2-8-15,-2 0 0 0,1 1 0 0,-7 1 2 0,-3-2-1 16,1 1-8-16,-7 3 9 0,7-3 0 0,1 4-7 16,0 0 4-16,2-4-3 0,0 1 4 15,7 2-2-15,-1 1-2 0,3-3 2 0,3 1-3 16,1-3 3-16,1 0-1 0,5 0-2 0,-10 2 3 16,8 0-1-16,2-2 2 0,-7 0-3 0,7 0 2 0,0 0-2 15,-4 4-2-15,4-4-1 0,0 0 1 0,0 5-2 16,0-5-2-16,-2 6 1 0,0 0 1 0,0 0-6 15,-1 0 5-15,-2 5 0 0,-1 0-3 16,-1 6 2-16,1 0-1 0,-5 1 3 0,-1 6 1 16,3-2 0-16,-4 3 0 0,4-2 2 0,3-4-1 0,2 0-1 15,-2-2 2-15,-1 3-1 0,4-4 3 16,0-4-3-16,-1 0-1 0,3-1 3 0,0-2-2 16,-2-2 0-16,3-2 1 0,-1 0 1 0,1-1 4 0,-2 0 5 15,2-4 5-15,0 4 5 0,0-4 4 0,-1 5 2 16,1-5 7-16,0 0 5 0,0 0-2 0,1 5 4 15,-1-5-1-15,0 0 3 0,2 3 5 0,-2-3 6 16,0 0-6-16,0 0 6 0,0 0-10 16,0 0 5-16,13-10-7 0,-7 3-3 0,4 0-12 15,4 0-2-15,1-1-29 0,1 2-1 0,-2 1-1 0,3-4 1 16,4 5-1-16,-3-1-1 0,5-1 0 0,5 2 0 16,-6 2 2-16,-3 1 0 0,3 0 3 0,-4-1-1 15,1 4-4-15,1-2 3 0,1 1-1 0,-2 2-1 16,-4 0 1-16,3 2-2 0,0-1 2 15,0 0-3-15,-8-1-2 0,3 5 4 0,0-2-6 16,-4 1 2-16,1 1-1 0,-1 2-1 0,-3 1 3 0,-1 1-4 16,-1 4 3-16,-1 0-6 0,-2 3 4 15,-2-1 2-15,0 0 0 0,-3 1-3 0,0-1 2 0,-1 0 2 16,-5-1-1-16,-1-1 3 0,1 0-2 0,-4-2 1 16,1 1 1-16,-10-1-1 0,-3-1 2 15,-3-3 5-15,-3-2-6 0,2-2 6 0,-3 0 0 0,-6-3-3 16,2-3 13-16,1-1-3 0,-1 1 5 0,5-4 3 15,0 0 0-15,7-1-1 0,-5 1 3 0,11-1-1 16,0 1-4-16,6 0 1 0,-1 1 0 0,0-3-27 16,6 4-33-16,-2-3-57 0,1-1-54 0,3 2-84 15,-1 1-259-15,0-1-541 0,2-1 240 0</inkml:trace>
  <inkml:trace contextRef="#ctx0" brushRef="#br0" timeOffset="128613.97">20643 5975 14 0,'-14'0'121'0,"3"0"-12"0,-1 0-14 0,4 0-11 16,2 2-12-16,6-2 1 0,-10 1-4 15,7 0-11-15,3-1-1 0,0 0-1 0,0 0-9 0,0 0 0 16,0 0 1-16,0 0 11 0,0 0 5 0,13 3 13 15,0-3 9-15,7 0 7 0,9-1-5 0,3 0-5 16,6-2 1-16,1-3-10 0,16 3-1 0,0-2-5 16,-4 1-9-16,4 1 3 0,-19 2-11 0,19-3-4 15,-15 4-4-15,-1-2-6 0,-2 2 0 16,-4-2-6-16,2 1-2 0,-3 0-6 0,-5-1 0 0,-7 0 0 16,-3 0-5-16,-3 1 4 0,-1 1-6 0,-2-2 3 15,-1-1-2-15,-2 3-3 0,-1-2-3 0,1-1-1 16,1 2-5-16,-4-1-14 0,2-3-16 0,-2 3-12 15,0-2-25-15,-4 0-30 0,3 2-23 0,-4 2-31 0,0 0-29 16,0 0-115-16,-11-2-313 0,-2 2 139 16</inkml:trace>
  <inkml:trace contextRef="#ctx0" brushRef="#br0" timeOffset="129228.88">20574 6152 162 0,'0'0'164'0,"0"0"-18"0,0 0-4 0,24-3-10 16,-4 1 1-16,6 1-7 0,5-4-7 15,0 2-8-15,1 1-7 0,2 0-7 0,2 0-1 0,-4 0-8 16,1-3-2-16,0 4-7 0,1-3-8 0,0 2 1 16,-1 0-1-16,-1-1-6 0,-2 0-3 0,-1-1-6 15,3 1 0-15,-5-3 0 0,-7 4-5 0,-2 0 3 16,-4 0-1-16,-1-2-5 0,-3 2-5 0,2-1-2 15,-6 2 1-15,2-2-4 0,-3 2-4 0,1 1 2 16,-6 0-5-16,12 0-1 0,-8-1-4 0,-4 1 2 16,5-1-5-16,-5 1-2 0,0 0-1 0,0 0-3 15,7-3-1-15,-7 3 11 0,0 0-16 0,0 0 1 16,5-2 2-16,-5 2-1 0,0 0-3 0,0 0 0 16,0 0 1-16,0 0 1 0,0 0-3 0,7 0 0 15,-7 0 2-15,0 0-4 0,0 0 1 0,0 0-2 16,0 0-2-16,0 0 1 0,0 0 1 0,0 0-1 15,0 0 1-15,0 0-1 0,0 0-1 0,0 0 4 16,0 0-5-16,0 0 0 0,0 0 1 0,0 0 2 0,0 0-2 16,0 0 4-16,0 0-2 0,0 0-1 0,0 0 1 15,0 0 0-15,0 0-4 0,0 0 2 0,0 0 0 16,0 0 0-16,0 0 1 0,0 0-2 16,0 0 1-16,0 0-3 0,0 0 1 0,0 0-1 0,0 0 2 15,0 0-1-15,0 0 1 0,0 0-2 0,0 0 2 16,0 0-1-16,0 0-4 0,0 0 2 0,0 0 3 15,0 0-2-15,0 0 2 0,0 0 0 0,0 0-3 16,0 0-1-16,0 0 3 0,0 0 4 0,0 0-7 16,0 0-1-16,0 0 3 0,0 0 1 0,0 0-2 15,0 0 0-15,0 0 0 0,0 0-1 0,0 0 1 16,0 0 0-16,0 0-2 0,0 0-1 0,0 0 4 16,0 0 1-16,0 0-2 0,0 0 0 0,0 0 0 15,0 0 5-15,0 0-5 0,0 0 0 0,0 0 0 16,0 0 0-16,0 0-2 0,0 0-2 0,0 0-2 15,0 0-17-15,0 0-13 0,0 0-19 0,0-5-34 16,0 5-35-16,0 0-21 0,0-5-27 0,1 2-22 16,0-3-38-16,1 2-134 0,2-3-395 0,-3-1 176 15</inkml:trace>
  <inkml:trace contextRef="#ctx0" brushRef="#br0" timeOffset="136287.6">24445 10562 263 0,'0'0'240'0,"0"0"-17"16,5 14-16-16,-1-4-5 0,0 1 3 0,2 13-7 16,3-1-8-16,-4 8-17 0,3 4-5 0,1 9-7 0,-3 6 2 15,3 6-14-15,-2 0-3 0,7 24-11 0,-8-18-6 16,6 20-10-16,5-3 1 0,-11-19-11 15,4 27-4-15,5 0 5 0,-1-5-9 0,-5-23-5 0,9 25-10 16,-4-26-7-16,-4-3-13 0,3-5-7 0,-8 0-4 16,4-17-2-16,-4 0-13 0,-1-4-1 15,1-10-22-15,-2-3-22 0,-3-6-17 0,1 0-20 0,2-5-30 16,-3-1-46-16,0-4-56 0,0 0-52 0,2-18-53 16,6 0-266-16,-7-14-591 0,7-16 262 0</inkml:trace>
  <inkml:trace contextRef="#ctx0" brushRef="#br0" timeOffset="137974.84">24432 10632 121 0,'0'0'180'16,"0"0"-9"-16,0 0-2 0,0 0-16 0,0 0-10 16,26-8-12-16,-15 6-8 0,7-3-5 0,5-1 4 15,9-2 1-15,7-2-1 0,14-2-8 0,3 1-3 16,3 1-1-16,3-5-9 0,0-2-12 0,2 5 7 15,24-6-9-15,-26 9-3 0,3-5-6 0,26-3-3 16,-29 3-10-16,3 2-1 0,25-10-5 0,-26 8-5 0,28-5-3 16,-3 0-2-16,-24 4-7 0,31-10-4 15,-4 1 1-15,-1-2-2 0,5 3 4 0,1 0-8 16,-1-1 0-16,1-1 1 0,3 1 0 0,-2-1-6 16,-3 2-6-16,-7-1 1 0,-23 11-3 0,-4-3 0 0,26-7-4 15,-24 13-4-15,-3-4 2 0,2-2-3 0,28-5 1 16,-30 8-2-16,27-11-7 0,-27 9 0 15,3-1-2-15,24-9-2 0,-26 8 0 0,27-6-3 0,-25 7 3 16,26-10 0-16,-29 10 0 0,2 1 3 0,4 1-1 16,22-2 3-16,-32 5-6 0,-4 1 2 0,-1 0 3 15,-13 5-3-15,0-1 0 0,-2-1-1 0,1 3-1 16,-5-2 2-16,-1-1-1 0,-2 3-2 0,-1-3 4 16,2 0-3-16,-5 2 0 0,5 0 3 0,-5-1 3 15,2 0-4-15,-5 2 5 0,5-4-6 0,-8 4 1 16,3 1 4-16,-3-2-4 0,1 0-3 0,1 1-2 15,-5 1 6-15,2 0-4 0,-4-1 2 0,4 0 3 16,-8 2-5-16,-1-1 1 0,3 1 0 0,-6 1 0 16,6-2 0-16,-5 2-2 0,1-1 3 0,0 1 1 15,-1-2 0-15,0 2-3 0,1-3 4 0,-1 3 1 0,-2-1-4 16,0-1 2-16,2 1-2 0,-1 0 3 16,2-1-5-16,2 1-13 0,0-2 4 0,2 2-9 15,-1-1 6-15,-2 1-2 0,3 1 3 0,-1-2 0 0,-1 0 0 16,4 1-1-16,-1 0 4 0,1-2 0 15,-1 2 2-15,-1 0 1 0,2 1 0 0,-2-2 1 16,6 0 10-16,-7 2-7 0,1-5-4 0,0 4 4 16,-1-1 0-16,3-1 0 0,2-1 4 0,-2 2-3 0,-1-1 0 15,4 1 0-15,-4 0 0 0,6-2-2 0,-1 1 3 16,-5 2 1-16,-1 0-1 0,-5 0 2 0,1 1-2 16,-2-1 8-16,-1 0-5 0,-1-1-2 15,-4 3 3-15,8-4-3 0,-8 4 0 0,0 0 1 0,9-1-1 16,-9 1 5-16,5 0-3 0,-5 0 0 0,0 0 0 15,4-2-1-15,-4 2 0 0,0 0 0 16,0 0 0-16,0 0 3 0,5-1-4 0,-5 1 1 0,0 0 1 16,0 0-1-16,0 0-2 0,5 0 6 0,-5 0-1 15,0 0-1-15,0 0-5 0,0 0 4 0,0 0 2 16,0 0-1-16,0 0 1 0,0 0-1 0,0 0-3 16,0 0 2-16,0 0 2 0,0 0-1 0,0 0-3 15,0 0-1-15,0 0 4 0,0 0 0 0,0 0 0 16,0 0 7-16,0 0-10 0,0 0 3 0,0 0-1 15,0 0 2-15,0 0 0 0,0 0-2 0,0 0 1 16,0 0 3-16,0 0-4 0,0 0 2 0,0 0-3 16,0 0 2-16,0 0 0 0,0 0-1 0,0 0 1 15,0 0 2-15,0 0-4 0,0 0 1 0,0 0 3 16,0 0 1-16,0 0-3 0,0 0 5 0,0 0 0 16,0 0 3-16,0 0 9 0,0 0-6 0,0 0-4 15,0 0 7-15,0 0-11 0,0 0 2 0,0 0-1 16,0 0-5-16,0 0 1 0,0 0 0 0,0 0 0 15,0 0 0-15,0 0-1 0,0 0 0 0,0 0-3 16,0 0 3-16,0 0 3 0,0 0-1 0,0 0-1 0,0 0 0 16,0 0 0-16,0 0-1 0,0 0-1 0,0 0 0 15,0 0 6-15,0 0-4 0,0 0-1 16,0 0 0-16,0 0 2 0,0 0-5 0,0 0 3 16,0 0-3-16,0 0 2 0,0 0-2 0,0 7 6 0,0-7-4 15,-1 9 0-15,1-6-1 0,0 6-3 0,0-1 6 16,-3 2-3-16,3 1 1 0,0 6 1 0,-2 2 1 15,0 2 1-15,4 5 1 0,-1 3 2 16,-2 0 1-16,1 2 13 0,-2 2 0 0,4 2 0 16,-1 11 1-16,-2-9 0 0,1 17 4 0,-2-2-2 0,2-3-2 15,0-1-1-15,-5 5 8 0,4-2 2 0,1 3 4 16,0 2-9-16,-1-2 0 0,6-1 13 0,-1 0-7 16,0 1-4-16,1-3 7 0,5-1-2 0,-3 1-7 15,1-3-1-15,2-2 2 0,-3-10-2 0,0-3-1 16,1 0-3-16,1 0-3 0,-4-6-21 0,-1-7-31 15,1-3-33-15,-4-4-38 0,-1-3-44 0,-5-2-67 16,-3-7-68-16,-7 2-228 0,-3-5-555 0,-10-7 246 16</inkml:trace>
  <inkml:trace contextRef="#ctx0" brushRef="#br0" timeOffset="139296.85">24770 12151 84 0,'0'0'168'0,"0"0"-15"0,0 0-12 0,0 0-4 15,0 0-12-15,0 0-12 0,0 0-3 0,0 0-7 16,0 0-9-16,0 0 2 0,0 0-7 0,0 0 1 16,0 0-4-16,0 0-1 0,16 2-2 0,-16-2-2 15,20-9-8-15,-5 2-7 0,4-4 0 0,9-1-2 16,-1-2 2-16,6-2 5 0,16-4 5 0,-1-2-9 15,2-2-2-15,1 4 3 0,-2-1-2 0,3 1-3 16,3 0 2-16,0 0-11 0,1-1-3 0,-1-2-2 16,4 4-5-16,0-2 0 0,-4 3-5 0,5-4 1 15,-4 3-8-15,4 1-2 0,-1 0-6 0,0-1-2 16,2-5-2-16,1 4 1 0,25-11-3 0,-27 11 4 16,2 2-1-16,1-1-3 0,22-6 2 0,-26 9-3 15,-1 2-1-15,0-3 1 0,2 1-1 0,-1 3-5 16,-2 0 2-16,-2 2-5 0,-4-1 3 0,-12 5-4 15,-3-4 0-15,18-2 1 0,-17 5-3 0,2-1 2 16,-2 0-2-16,16-5 0 0,-15 3 2 0,13-2 1 16,0 0-2-16,-1 0 0 0,1 2-1 0,8-2 13 15,-4 0-3-15,1 2-5 0,-2 1 5 0,-4-1 0 16,2 2-6-16,-11 4 2 0,-1-4 5 0,8 1-7 0,-10 1 0 16,0 1-1-16,1 1-2 0,11-5 6 15,-12 7-6-15,2-5-1 0,-1 1 0 0,-1 3-1 16,0-4 1-16,1 0 1 0,-1 1-1 0,0 1 1 0,16-1-3 15,-18 3 8-15,3-3 0 0,-3 1-7 0,-1 2 2 16,0-3 3-16,0 4-4 0,-3 0-1 16,-1-2 2-16,1 1-6 0,-3 2 4 0,0-1 8 0,3-1-11 15,-11 2 1-15,9-3-1 0,-2 1 5 0,-1 1-6 16,3-2 1-16,-1-1 5 0,-10 2-5 0,9-3 4 16,3 0-5-16,-3 2-1 0,0-7 4 0,2 7-5 15,0 0 0-15,0-2-13 0,0 1 0 0,-2 2 2 16,4-3 1-16,-1 5 5 0,-10-1-1 0,0-1-3 15,0 2 4-15,-5-1 1 0,-3 2 1 0,-3-1-2 16,-2 0 8-16,1 1-1 0,-3-1-2 16,-1-1-1-16,1 1-4 0,1-1 3 0,-2-1 3 0,2 1-4 15,-1 0 5-15,-1-1-3 0,3 2 1 0,-2 0-6 16,-1-2-3-16,2 1-5 0,-2 1-9 0,0-2-7 16,5 2-16-16,-1-2 1 0,3 1-2 0,-2 0 5 15,3-2 0-15,-3 2 0 0,4 1 2 0,-2-1 3 16,1-2 3-16,0 0 6 0,5 2-1 0,-6-1 5 15,-1 0 3-15,8-4 2 0,-1 4-1 0,-5-2 3 16,-3 3-2-16,4-1 2 0,-6 0-5 0,-3-1-3 16,5 2-5-16,-1-1-16 0,-2 0 0 0,-2 1-1 15,0-1-14-15,1-1-16 0,-2 0-15 0,1 1-17 16,-1 0 1-16,0-1-15 0,-3-1-22 0,1 1-31 16,-4 0-122-16,4-2-324 0,-4 0 144 0</inkml:trace>
  <inkml:trace contextRef="#ctx0" brushRef="#br0" timeOffset="140153.69">25616 10426 98 0,'0'0'222'0,"-9"-1"-8"0,9 1-14 16,-4-3-17-16,4 3-9 0,0 0-20 0,0 0-14 16,0 0-12-16,-6-1-14 0,6 1-13 0,0 0-10 0,-3 8 10 15,3-1 1-15,0 1-3 0,0 4 1 16,4 5-7-16,1 8 2 0,1 3-3 0,-2 4-5 16,3 16 5-16,-1 5 5 0,-2 6-7 0,4 1-7 15,-1 24-7-15,-2 0 12 0,6-1-6 0,-5-26 2 0,11 24-11 16,-6-22-5-16,4-4-7 0,3 25-1 0,0-26-3 15,1-2-2-15,-5-3-4 0,4-3-11 16,-5-14-1-16,4-3 0 0,-6-2-9 0,2-5-1 0,-5-5-29 16,-3-6-17-16,-1-6-19 0,-2 2-33 0,-2-5-55 15,0-2-52-15,0 0-47 0,0 0-56 0,-2-16-214 16,-1 3-535-16,0-4 237 0</inkml:trace>
  <inkml:trace contextRef="#ctx0" brushRef="#br0" timeOffset="140623.5">26779 10006 157 0,'0'0'246'0,"7"1"-11"0,-7-1-10 0,11 5-22 0,-4-4-8 15,3 5-13-15,3 5-12 0,1 3-4 0,4 10-3 16,0 4-6-16,0 6-7 0,4 11 2 0,-1 6-8 16,-1 2-11-16,3 1-4 0,-4-2-14 0,-1 6-8 15,2-3-8-15,-4 3-7 0,0-7-7 0,2 3-6 16,-4-3-4-16,0-6-14 0,3 1-5 0,-7-13-5 15,4-2-10-15,-1-1-23 0,0-4-27 0,-2-2-24 16,-2-2-30-16,-1-6-17 0,-1-6-22 0,-3 0-19 16,1-2-20-16,-1-2-11 0,0 0-23 0,-1-3-9 15,4-3-8-15,-7 0-32 0,7-5-145 0,-4 3-399 16,1-2 177-16</inkml:trace>
  <inkml:trace contextRef="#ctx0" brushRef="#br0" timeOffset="141125.62">27994 9744 30 0,'0'0'214'0,"0"0"-23"15,0-3-14-15,0 3-17 0,0 0 0 0,9 10 3 16,-5-2-8-16,5 5 7 0,-4 6 2 0,5 10-4 16,3 4-7-16,1 13 2 0,-4 9-1 0,2 2 2 15,-5 25-7-15,1-22 6 0,6 27-15 0,-4-27-4 16,2 23-13-16,-1-23-7 0,2 19-1 0,1-22-11 15,0 1-1-15,7 23-14 0,-8-28-6 0,2-9-8 16,3 2-10-16,1-1-7 0,-2-15-9 0,-1-2 1 16,3-2-20-16,-3-6-40 0,-2-5-43 0,-1-5-41 15,-6-4-39-15,1-3-57 0,-2-1-45 0,2-5-49 0,-4-1-216 16,-2-3-541-16,-2-2 240 0</inkml:trace>
  <inkml:trace contextRef="#ctx0" brushRef="#br0" timeOffset="142873.6">29566 9425 29 0,'0'0'151'0,"0"0"-11"0,0 0 0 16,0 0-2-16,0 0-8 0,19-3-5 0,-11 3-12 15,5 0 0-15,1-1-4 0,6-1-7 0,-1 0-5 16,10-3 0-16,1 0-8 0,2 3-4 0,1-4-8 16,1 0-2-16,0 2-8 0,-2-2-9 0,-1 1-3 15,2-3-7-15,-4 4 2 0,0-1-5 0,-1-2-8 16,-2 3-3-16,5-3-3 0,-3 2-4 0,3-2-1 16,0 1-4-16,-1-1-1 0,2 0-4 0,1-1 1 15,-1-1-5-15,0 0-3 0,0 0-2 0,0 0 1 16,0 0-4-16,-4 1 3 0,4 0-6 0,-5 0-2 15,1 0 3-15,0 0-3 0,0 4-3 0,-7-1 6 16,-2 2-3-16,-1-1 3 0,-7 0-1 0,-2 3-2 16,1-3 0-16,-3 4 2 0,-1-2-2 0,1 1 1 15,2-1-1-15,-4-1-2 0,1 2 2 0,-1-3-1 0,1 3 4 16,2-2-3-16,-3 0 0 0,3 1 0 0,-3 0 3 16,4-1-3-16,0 2-2 0,-4 0 4 15,2-2-3-15,-2 0 2 0,0 2-2 0,1-1 3 0,-3 0-1 16,-3 2 6-16,6-2-2 0,-6 2 0 0,0 0 1 15,0 0 0-15,7 0-2 0,-7 0 1 0,0 0-4 16,0 0 0-16,4-2-2 0,-4 2 2 0,0 0 0 16,0 0 0-16,3 6-1 0,-1-3 1 0,-2-3-2 15,3 7-1-15,-1 0 6 0,0-3-4 0,1 6-1 16,-1 0 3-16,3 1 1 0,-1 4-9 0,0 2 0 16,1 1 5-16,3 8-2 0,-2-3 4 0,1 5-2 15,-3-2-2-15,-2 3 6 0,2-3 3 0,0 8 2 16,-2 0 0-16,1-2 3 0,3 14 18 0,-4-11 2 15,1 2-1-15,-1 7 5 0,0-8-2 0,0 10-3 16,3-1 3-16,-2 5-3 0,2-17 3 0,-1 3-1 16,-2 0-5-16,1-1 4 0,1 0-3 0,-2-2-4 15,0 0 0-15,-2-2-1 0,2-2 0 0,-4-3-5 16,2 0-1-16,0 0 2 0,0-6-2 0,2-2-4 16,-2-1 2-16,2-1-2 0,-2-4-2 0,1 0 1 15,-1 0 2-15,0-1 3 0,2 2-3 0,1-2-2 16,-1-1 3-16,0 2-4 0,-1 1 2 0,-1-4-1 15,3 2-2-15,-2 1 2 0,-1-1-4 0,2-4 0 16,-2-1 3-16,2 1-5 0,-2-1-3 0,0-1 3 16,1 0 0-16,-1-1-1 0,0 0-1 0,0-4 0 0,0 6 1 15,0-6-1-15,4 4 3 0,-4-2-5 16,0-2 3-16,0 0 1 0,0 0-3 0,0 6 0 16,0-6 2-16,0 0-2 0,0 0 1 0,0 0-2 0,0 0 0 15,0 0-2-15,0 4 3 0,0-4-3 0,0 0 3 16,0 0-6-16,0 0 6 0,0 0 0 0,0 0-4 15,-7 0 2-15,7 0-1 0,0 0 3 16,-6 1 0-16,6-1-5 0,-10 1 1 0,10-1 1 0,-7 1-2 16,1-1 1-16,6 0 4 0,-10 3-3 0,0-2 2 15,0 3-3-15,-1-1 3 0,-2 3-2 0,-5-3 2 16,-2 0 1-16,-6 3-3 0,4 1 0 0,1-3-1 16,-7 1 3-16,0 2 2 0,1-2-3 0,-2-2 2 15,1 7-3-15,0-4-1 0,6-4-1 0,-6 3 2 16,6 1 1-16,-5 1 2 0,6-3-3 0,1 0 1 15,-6 4-2-15,-1-1 2 0,5-1 0 0,-2 2 13 16,2-2-15-16,-5 7 0 0,0-5 3 0,1-1 1 16,6 0-4-16,-1-1 2 0,-1 0 3 0,-5 1-4 15,0 2 4-15,8-4 3 0,-3-1-3 0,-6 5 0 16,10-3 1-16,-5-3 0 0,-2 7-3 0,4-4 5 16,1 0 4-16,-2 1-3 0,2-1 1 0,-1-2-4 15,-2 2-1-15,2 1 2 0,-4-1-1 0,-2 2 2 16,8-4-3-16,-1 0 2 0,-2-1 9 0,3-1-14 15,0 3-16-15,-2-2-21 0,2-1-22 0,-4 2-39 16,-4-2-31-16,5 1-44 0,1-6-48 0,-7 4-251 16,-2 1-509-16,1-1 226 0</inkml:trace>
  <inkml:trace contextRef="#ctx0" brushRef="#br0" timeOffset="143868.15">27157 10946 56 0,'0'0'91'15,"0"0"-9"-15,0 0-2 0,0 0-4 0,0 0 3 16,0 0-12-16,0 0-1 0,0 0-11 0,0 0 2 0,0 0 1 16,0 0-7-16,-5 1 4 0,5-1 1 0,0 6-5 15,0-2-4-15,-1 0-4 0,1 6-5 0,-4-2 2 16,3 2-10-16,-2 6 8 0,3 1-1 16,0 0-8-16,3 2 6 0,-3 0-4 0,3 6 0 0,0-6 1 15,2 6 6-15,-1-6-6 0,4 6-6 0,-1-1-4 16,2-6 6-16,0-2-10 0,-2 0 1 15,0 0-6-15,-2-6 1 0,0 3-2 0,-2-4 5 16,1 1-8-16,-2-2-1 0,2-1-20 0,-4 0-10 0,0-2-19 16,0 0-27-16,0-5-15 0,0 8-26 15,0-5-113-15,0-3-241 0,0 0 106 0</inkml:trace>
  <inkml:trace contextRef="#ctx0" brushRef="#br0" timeOffset="145107.97">24880 9936 165 0,'-2'-3'228'16,"2"-2"-7"-16,0 0-10 0,0 5-17 0,-1-5-18 16,-3 2-12-16,4-1-22 0,0 4-10 15,0 0-19-15,0 0-10 0,0 0-12 0,0 0-7 0,-10 15-8 16,10-5-9-16,-2 6-2 0,0 3-5 0,-2 6-7 15,3 2-4-15,0-2-7 0,1 3-2 0,-1-1-5 16,1-6 2-16,2 3-12 0,1-6 0 0,1-2-5 16,3 0-4-16,2-5 5 0,-4-3-5 0,4 0-1 15,0-2-1-15,1-4-1 0,3-4-3 0,5-3 1 16,0-4-2-16,-1-1 2 0,3-7 7 0,-2-4 8 16,-3-3 10-16,-1 1 3 0,-2-5-2 0,-6 3 7 15,-1-5 0-15,-3 2-1 0,-1 0 7 0,-4 10-1 16,-2 0-8-16,-1-2-2 0,-7-3-7 0,-1 8-4 15,-5-3-14-15,-4 4-11 0,-3 3-24 0,-1 4-35 16,0 1-28-16,-1 1-31 0,5 4-37 0,4 0-26 16,8 1-33-16,-1 1-203 0,3 1-448 0,8 1 199 15</inkml:trace>
  <inkml:trace contextRef="#ctx0" brushRef="#br0" timeOffset="145538.22">26137 9532 230 0,'0'0'274'0,"0"0"-21"0,-1-4-25 16,1 4-22-16,0 0-14 0,0 0-3 0,2 11-7 15,2-1-22-15,-1-1-16 0,1 3-9 0,2 5-17 16,-1 2-11-16,2 8-10 0,-2-1 2 0,-1-7-22 16,1 6-36-16,-3-7-44 0,2 2-64 0,1-3-61 15,0-6-50-15,-1 2-215 0,1-5-426 0,4-1 189 16</inkml:trace>
  <inkml:trace contextRef="#ctx0" brushRef="#br0" timeOffset="146033.93">27460 9315 53 0,'-1'-5'290'0,"-1"-2"-16"0,4 2-24 16,0-1-18-16,5-4-29 0,0 2-21 0,11-1-14 16,-4 1-19-16,4 1-15 0,0 1-14 0,1 1-10 15,4 2-7-15,-4 1-15 0,1 1-9 0,0 3-7 16,-1 3-6-16,-2 1-8 0,-6 0-6 0,-2 3-4 16,-2 1-4-16,-1 7-3 0,-9-1-3 0,-2 5-4 15,-7 4 2-15,-5 1-1 0,-6 0 8 0,0 3 2 16,0-6 3-16,-1 2-5 0,1-2-1 0,6-8-2 15,4-3-4-15,-1-1-7 0,9-2 1 0,1-4-3 16,-1-1-3-16,5 0 0 0,0-2-6 0,0-2 1 16,19-4-2-16,-1-2-7 0,14-6-18 0,3-3-19 0,12-4-26 15,5-1-29-15,-6-2-26 0,4-1-32 16,-4 4-24-16,1 1-31 0,2-7-29 0,1 3-186 16,-4 3-442-16,0-2 196 0</inkml:trace>
  <inkml:trace contextRef="#ctx0" brushRef="#br0" timeOffset="146993.78">28709 9013 177 0,'0'0'284'15,"-2"-5"-21"-15,2 5-18 0,-1-5-22 0,2 2-20 16,-1 3-22-16,2-3-13 0,-2 3-9 0,0 0-10 16,2-5-3-16,-2 5-4 0,0-5-7 0,0 5 7 15,3-2-2-15,-3 2-9 0,0 0 0 0,0-6-2 16,0 6-8-16,1-4-8 0,-1 4-13 0,1-5-3 16,-1 5-12-16,0 0-13 0,0 0-2 0,0 0-16 15,3-3-3-15,-3 3 1 0,0 0-12 0,0 0 13 16,0 0-28-16,0 0 2 0,0 0 6 0,0 0-13 15,0 0-3-15,0 0-3 0,0 0-1 0,0 0 2 16,0 0-5-16,0 0-3 0,0 0-1 0,0 0 1 0,0 0-6 16,0 0-1-16,-7 12 10 0,6-8-2 0,1 0-1 15,-1 3-2-15,-2-1-1 0,2 2-7 16,0 1 9-16,-2-2 1 0,3-1-5 0,-1 2 11 16,0-3-9-16,-1 0-1 0,1 0 2 0,0-2-2 0,1-3-9 15,0 5 11-15,0-5-2 0,-2 4-2 16,2-4 3-16,0 0-1 0,3 3 0 0,-3-3 4 15,0 0-8-15,0 0 6 0,13-7-6 0,-9 5 2 0,1-1 9 16,0-1-8-16,-1 0 4 0,1-1-12 0,1 2 8 16,-2-2 5-16,1 1-5 0,0 1 8 0,0-2-14 15,1 0 1-15,-1 0 6 0,1 0-11 0,-3 2 8 16,4-3 6-16,-2 1-9 0,-1-1 2 16,5 3-4-16,0-1 5 0,-3 0-3 0,2-1 0 0,0 2 0 15,2-1 1-15,-1 2-3 0,1 0 4 0,-2 2-1 16,2-4 1-16,0 5-8 0,-3-1-8 15,2 3-6-15,-2 0-1 0,2-2-4 0,0 3-1 0,-2 3-1 16,-4-3 1-16,3 1 1 0,-4 0 3 0,-1 0 2 16,-1 3 0-16,2 1 12 0,-6 2-7 0,0 0 0 15,-1 1 9-15,-4 2-5 0,3-5-2 16,-5 6 15-16,5-5-4 0,-5 3-11 0,1-5 8 0,0 2 0 16,3 0-5-16,-1-2 7 0,-1 0 0 0,4-5 1 15,-3 3 5-15,6-2 0 0,-2-2-7 0,1 1 5 16,2 0-2-16,1-3 2 0,0 0-2 0,0 0 0 15,0 0-3-15,0 0-4 0,0 0 0 0,22-3 4 16,-13 1 7-16,3 0-17 0,-1 1 1 0,0 1-7 16,2 2-3-16,-3 0 1 0,2 3-1 0,4 1 2 15,0 0 0-15,-4 0 0 0,3 2 1 0,2 3 6 16,-4-1 2-16,1 1 4 0,-5 1 0 0,-1-3-2 0,-3-1 4 16,-4 1 0-16,-1-2 3 0,-2 2 0 15,-9 0 4-15,-3 1 9 0,-9 2-1 0,-7 0 2 16,-2-2-1-16,-4-4 2 0,-5 4-1 0,5-7-2 0,0 0-14 15,3-2-19-15,5-1-23 0,9-2-34 0,6 0-56 16,4-5-57-16,7-3-37 0,3-1-238 16,7-2-511-16,6-3 226 0</inkml:trace>
  <inkml:trace contextRef="#ctx0" brushRef="#br0" timeOffset="147471.76">29883 8704 43 0,'1'-8'288'0,"3"4"-12"0,-1-3-22 16,-1 3-23-16,-1 0-18 0,2 1-22 0,-3 3-29 15,0 0-14-15,0 0-14 0,0 0-14 0,0 0-12 16,1 14-8-16,-1-2-12 0,-1 8-9 0,-8 3-4 16,5-3-10-16,-2 6-8 0,-2 0-4 0,-1 2-5 15,0-2-2-15,2 2-5 0,2-9-5 0,3-1-6 16,0 0 0-16,4-5-3 0,0-1-1 0,1-4-5 15,1 1-1-15,5-3 1 0,-2-3 0 0,4-3 3 16,3 0 5-16,4-4 11 0,1-3 8 0,4-5 5 16,3-3 20-16,-1 0-9 0,1-3 10 0,-2 0 2 15,-1 0-4-15,-4 5 8 0,-5 2-2 0,-5 3-6 16,3 1-4-16,-6 1-4 0,-1 1-12 0,2 2 11 0,-5 0-28 16,-2 3 4-16,0 0-6 0,7 9-1 15,-10 2-11-15,-1 4-2 0,-1 3 2 0,-9 7 5 16,5 3-10-16,0-4-2 0,0 5-9 0,4-2-27 0,1 3-31 15,3-2-29-15,-1-4-55 0,0 5-55 0,4-9-64 16,3-4-65-16,-3-6-226 0,2-4-592 0,0-1 261 16</inkml:trace>
  <inkml:trace contextRef="#ctx0" brushRef="#br0" timeOffset="148964.31">25052 10892 2 0,'-2'-2'185'0,"2"2"-12"0,0-8-13 16,0 8-6-16,-2-3-14 0,2 3-3 0,0 0-2 15,2-4-2-15,-2 4 2 0,0 0 3 0,0 0 6 16,-2-6 4-16,2 6 3 0,0 0-6 0,0 0-2 15,-2-2-13-15,2 2-10 0,0 0-9 0,0 0-9 16,-7 9-7-16,2-5-3 0,-1 5-9 0,-3 2-5 16,-1 7-8-16,-1-1-4 0,1 1 2 0,0 6-4 0,0 2-8 15,1 3-2-15,0 1 0 0,-1 1-6 16,3 1-1-16,1-1-7 0,2 0 4 0,0 0-8 16,0-1-8-16,7 1 2 0,-2-3-1 0,3-3-5 15,6 0-2-15,-2-6 2 0,6 2-5 0,-1-7-5 0,4-3 0 16,0-2-1-16,3-3 2 0,1-3 2 15,2-3-3-15,5-3 0 0,-1-5 7 0,-6-1-13 16,2-6 9-16,-7 3-3 0,5-9-5 0,-3-1 0 0,-6-2 8 16,1-3 10-16,-4-3-10 0,-1 0-2 0,1-5 5 15,-7 0 0-15,3 1 10 0,-5 1 6 0,-5-1-2 16,5 5-4-16,-7-2 4 0,-1 3-2 0,-2 3-2 16,2 7-5-16,-7-3-8 0,3 6-3 0,-3 5-17 15,-2-1-22-15,-11 2-29 0,0 7-40 0,-4 5-25 16,-4 4-53-16,-1 4-53 0,4-1-60 0,0 11-292 15,2-2-623-15,8 1 276 0</inkml:trace>
  <inkml:trace contextRef="#ctx0" brushRef="#br0" timeOffset="149505.87">26243 10747 90 0,'0'-3'325'0,"0"3"-17"0,3-5-22 16,-3 5-26-16,0 0-17 0,1-2-23 0,-1 2-17 16,0 0-10-16,7 7-10 0,-5-3-12 0,2 7-7 15,-3 1-4-15,4 11-8 0,4 4-10 0,-6 2-4 16,-1 2-13-16,1 4 0 0,3 1-13 0,-5 9-5 15,2-9-11-15,0 2-5 0,-2-2-14 0,4-3-5 16,-2 1-6-16,-1 0-8 0,2-8-10 0,2-2-12 16,-4-7-10-16,0-6-44 0,1-2-18 0,-3 0-17 15,0-3-32-15,1-5-52 0,-1-1-51 0,0 0-54 0,3-13-47 16,-5 1-250-16,2-4-583 0,2-4 259 16</inkml:trace>
  <inkml:trace contextRef="#ctx0" brushRef="#br0" timeOffset="157390">27484 10339 199 0,'0'0'214'0,"0"-5"-18"16,0 5-17-16,0 0-24 0,3-4-14 0,-3 4-18 15,0 0-10-15,0 0-7 0,0 0-7 0,6 14 6 16,-1-3 0-16,0 6-5 0,3 7-6 0,2 2-7 15,-2 1-6-15,-2 3-8 0,2 0-5 0,-2 3-3 16,3-5-8-16,-2 3-2 0,-5-2-7 0,4 1-4 16,-4-2-5-16,4-2-4 0,-3 1-1 0,-1-8-3 0,1-1-5 15,1-2-6-15,-3 0 1 0,2-4-1 16,-2-1-4-16,0-2-2 0,1-2-2 0,-1-1 0 16,0 0 2-16,-1-2 1 0,1 0-1 0,-1-4-2 0,2 7-1 15,-2-4 0-15,0-3-2 0,0 0 1 0,0 0-2 16,0 0 1-16,0 0-1 0,0 0-1 15,0 0-2-15,0 0 0 0,-7-11 0 0,7 11-5 16,-2-4-11-16,2 4-7 0,-7-2-16 0,2 1-12 0,5 1-16 16,-10-1-14-16,5-1-21 0,5 2-16 0,-10 2-2 15,10-2-38-15,-11 0-22 0,5 0-164 0,6 0-367 16,-8-2 164-16</inkml:trace>
  <inkml:trace contextRef="#ctx0" brushRef="#br0" timeOffset="158238.73">28583 10084 132 0,'0'0'200'0,"-1"-6"-6"0,1 6-5 16,0-4-1-16,0 4-4 0,1-6-13 0,-1 0-4 15,0 3 0-15,3-5-14 0,-2 3-7 0,-1-1-2 16,4-1-9-16,-3-1-12 0,4 0-9 0,-1-1-15 15,1 2-13-15,4-1-5 0,-2 0-7 0,0-1-11 16,5 3-7-16,-2 0-4 0,3 0-6 0,2-1-3 16,2 1-7-16,1 2-2 0,0 0-5 0,-6 1 1 15,6 3-6-15,1-1-3 0,-8 0-2 0,2 2-1 16,7 1-1-16,-5 3-7 0,3-1 2 0,-1 5 0 16,-3 1-4-16,-1 3 0 0,1 1-2 0,-3 2-2 15,1 8 3-15,-6 4-3 0,0 4 1 0,-8 0-2 16,-8 3-1-16,-10 12 0 0,-2 1 2 0,-2-3 0 15,-5-2-2-15,-2-3 0 0,3 1 1 0,5-13-3 0,0-3 5 16,-2 1-1-16,4-7 4 0,0 1 15 16,0-4 7-16,7-6 14 0,1-1 6 0,4-4 19 15,0 1 7-15,4-2-1 0,0 0-12 0,0-1 3 0,1-2-13 16,4-1-9-16,-4 3-7 0,3 0 1 0,1-3-9 16,0 0 19-16,0 0-21 0,9 3 1 15,0-3-6-15,2-2-5 0,11-4-1 0,9 0 2 16,3-5-1-16,16-5-16 0,4-3-10 0,5-2-32 0,24-12-38 15,-25 9-43-15,1-4-48 0,27-12-48 0,-7-1-56 16,-33 15-281-16,-2-2-601 0,-12 8 266 0</inkml:trace>
  <inkml:trace contextRef="#ctx0" brushRef="#br0" timeOffset="159039.66">30132 9810 192 0,'-1'-2'207'0,"1"2"-17"0,-5-2-14 15,2-2-6-15,2 1 12 0,-3-1-6 0,4 4-10 16,0-9-14-16,1 6-12 0,2-3-13 0,1 1-14 16,1 1-12-16,1-4-7 0,3 2-9 0,0 0-10 15,4 1-4-15,1-2-7 0,4 1-7 0,-1 1-4 16,0-1-2-16,1 1-7 0,2 1-5 0,-4 1-4 16,3 1-2-16,-1 1-6 0,0 2-4 0,0 0 0 15,-1 1-3-15,-3 1-3 0,-3 0-3 0,1 2-3 16,-2 2-1-16,-2 2-2 0,-3-1-2 0,-3 3-2 15,-2 0 2-15,-3 0-1 0,-4 4 1 0,-5 2-2 16,-7 1 0-16,0 0-3 0,-4 0 4 0,0-4-5 16,0 1-2-16,5-3 6 0,-1-5 3 0,4 4-1 15,3-6-6-15,5 1 10 0,-2-2-7 0,2-3 3 16,2 3-2-16,3-2-2 0,2-2 2 0,0 0 2 16,-2 4-2-16,2-4 4 0,14 3-5 0,-2-3 3 15,1 0-5-15,1 2 0 0,4-1 0 0,-2 3-1 16,3 2 1-16,-2-2 0 0,1 5-2 0,0 0-1 15,0 2-3-15,-5 1 4 0,0 1 4 0,-1-1-4 16,-3 4 3-16,1-3-1 0,-2 1-2 0,-3-3 4 0,-2-2 15 16,-5 3 9-16,1-2 3 0,-4-1 4 0,-4 0 1 15,-6 2 0-15,-5-3-4 0,-10 1-1 16,-5 1-2-16,-4-3-1 0,0-3-10 0,-14 1-6 16,14-2-34-16,2 0-33 0,1-2-39 0,1-1-58 15,9-1-42-15,7 2-59 0,-1-1-181 0,9 0-471 16,1-1 208-16</inkml:trace>
  <inkml:trace contextRef="#ctx0" brushRef="#br0" timeOffset="161924.28">26356 13018 169 0,'0'0'195'0,"0"0"-13"0,-10 0-12 16,10 0-16-16,-2 2-19 0,2-2-14 0,0 0-11 0,0 0-8 16,0 0-18-16,16-13-2 0,-5 6-2 0,2-4 0 15,2-3-5-15,4-6-1 0,3-1-3 16,-4-4-7-16,4-1-10 0,-2 0 5 0,2-2-4 0,-4-3-4 15,0 2-5-15,1 3-7 0,-6-1 1 0,3 2-6 16,-7 7-1-16,1 3-1 0,-6 3 1 0,1 6 0 16,-1-1-2-16,-3 0 1 0,2 4-2 0,-2-1-7 15,2 0-4-15,-3 0-4 0,0 4 1 0,0 0-2 16,0 0 4-16,0 12 1 0,-3 2 1 0,-3 4 6 16,-4 9 4-16,-2 5 8 0,-8 13 3 0,1 7 6 15,-8 5 2-15,-10 21 11 0,2 1 0 0,-1-1-4 16,2 0 2-16,-4 0 5 0,3 0-1 0,13-22-10 15,0 0-4-15,-11 21-4 0,14-22-9 0,0 1-1 16,2-3-3-16,-2 3-4 0,5-10 0 0,3 6-4 16,4-7-6-16,5-9 0 0,-2-4 4 0,4-2-4 15,0-4-3-15,1-1-6 0,4-8-2 0,-1-1 4 16,1-4-4-16,4-3 3 0,-2-1-6 0,2-5 3 16,-2-1-4-16,2-2-7 0,-4-1-5 0,4-2 6 15,-4-6 7-15,4 0-6 0,0-7-3 0,0-2 3 16,-5 1 2-16,6-8 1 0,-3 0 1 0,-1-3 14 15,-1-1-3-15,-2 1 10 0,-5-1 4 0,1 1-2 16,0-1-1-16,-3 2 8 0,0 1-3 0,0 1-3 16,-1 6 2-16,1 1-12 0,1-1-11 0,0 2-23 15,3-2-25-15,0 1-37 0,5-3-33 0,5-1-42 16,2-5-56-16,11-1-39 0,2 0-264 0,12-11-558 0,-1 1 248 16</inkml:trace>
  <inkml:trace contextRef="#ctx0" brushRef="#br0" timeOffset="162131.79">27057 12756 30 0,'0'0'170'0,"0"0"-4"15,-18 12-2-15,13-2-7 0,-2 5-8 0,-5 3 6 0,-1 9-8 16,-1 4-4-16,0 1-3 0,-6 11-11 0,4 6-8 15,-1-1-10-15,0-2-10 0,-1 3-11 0,0-3-13 16,4-1-6-16,3-11-12 0,-1 0-35 0,5-6-29 16,1-3-48-16,4-6-47 0,4-3-27 15,0-8-40-15,2-2-125 0,3-5-317 0,3-3 140 0</inkml:trace>
  <inkml:trace contextRef="#ctx0" brushRef="#br0" timeOffset="162479.82">27149 12952 55 0,'0'0'202'0,"0"0"-12"0,0 0-12 0,0 0-16 15,0 0-9-15,-15 20-12 0,9-8-6 0,-1 2-6 16,1-1-12-16,-2 4-9 0,3 2-9 0,-3-4-2 15,3 1-7-15,0-3-12 0,0-2-5 0,1-2-8 16,4 2-7-16,-1-5-3 0,1-1-5 0,1-1-2 16,2-1-3-16,-3-3-8 0,6-1-5 15,4-6 2-15,-2 1 7 0,6-9 4 0,0 1 3 0,5-7-3 16,-5 7 1-16,3-6 6 0,-5 6 13 0,-2 1-3 16,-1 5 0-16,-2 1-6 0,-3 0-11 0,0 4 1 15,1 1-3-15,-5 2-9 0,0 0-1 0,0 0-4 16,2 17 3-16,-9-2-5 0,-1 3-3 0,3 6 1 15,-5 1-1-15,2 2-8 0,1-1-6 0,2 0-16 16,2-6-27-16,-3-1-35 0,-1-1-30 0,5-1-37 16,2-6-31-16,1-3-40 0,3-4-233 0,-3-2-474 15,-1-2 210-15</inkml:trace>
  <inkml:trace contextRef="#ctx0" brushRef="#br0" timeOffset="162738.17">27365 12703 69 0,'3'-5'216'15,"2"2"-20"-15,1-2-9 0,3 1-10 0,5 2-9 16,6 1-12-16,1 4-8 0,6 5-7 0,3 6-1 16,0 6 0-16,-3 7-6 0,2 10-2 0,-4 11-8 15,-9 5-9-15,-7 1-9 0,-2 1-11 0,-9 3-9 16,-9-4-11-16,-6 3-4 0,-4-6-10 0,-5-7-12 15,-6 1-23-15,-2-9-17 0,5-10-26 0,0-2-22 16,-2-5-40-16,-1-3-25 0,4-3-38 0,7-9-30 16,1-4-42-16,1-3-129 0,10-4-371 0,4-5 165 15</inkml:trace>
  <inkml:trace contextRef="#ctx0" brushRef="#br0" timeOffset="164551.76">30100 10545 126 0,'0'0'200'0,"0"0"-17"0,0 0-14 16,3-3-15-16,-3 3-18 0,0 0-12 0,0 0-9 16,0 0-14-16,0 0-10 0,0 0-4 0,2 10-3 15,-2-1-4-15,0 8-3 0,2 1 2 0,-4 5-7 16,2 5-5-16,-6 2-7 0,2 3-2 0,0 0-2 0,-5 13-5 15,-5 1 15-15,2-2-8 0,-6 4-1 16,-2-2-1-16,-1 1 0 0,-3-2-1 0,2-3 0 16,-5-1-5-16,5-11 0 0,-10 10-6 0,0-2 2 15,11-13-5-15,-1-1-2 0,3-1-2 0,3-7-5 16,4-5 1-16,3 2-2 0,0-5-5 0,2-1-5 0,2-2-1 16,0-1 6-16,1 0-9 0,0-2 2 0,4 1-4 15,-5 0-3-15,5-4 0 0,-5 4 1 16,5-2 0-16,-4 1-2 0,4 1-1 0,0-4-3 15,-3 4 6-15,3-4-3 0,-3 3-3 0,3-3-5 0,-3 4 8 16,-2-2-4-16,5-2 0 0,-5 3 1 0,5-3 2 16,-1 3-3-16,1-3 2 0,-4 3 1 0,4-3 8 15,0 0 7-15,0 0 1 0,-2 2 2 0,2-2 5 16,0 0-4-16,0 0 8 0,0 0-8 0,0 0 5 16,0 0-8-16,0 0 1 0,0 0 0 15,0 5 1-15,0-5-2 0,0 0-5 0,0 0 1 0,0 0-1 16,0 0 0-16,0 0-3 0,0 0 2 0,0 0-2 15,0 0-1-15,0 0-4 0,0 0 0 0,0 0 0 16,0 0 1-16,0 0-2 0,0 0 3 0,0 0-1 16,0 0-8-16,0 0 13 0,0 0-14 0,0 0 1 15,0 0-2-15,0 0 0 0,0 0-4 0,0 0 4 16,0 0-3-16,0 0 5 0,0 0-8 0,0 0 5 16,0 0-2-16,0 0 5 0,0 0-5 0,0 0 5 15,0 0-1-15,0 0 0 0,0 0 0 0,0 0-4 16,0 0 0-16,0 0 0 0,0 0 4 0,0 0-4 15,0 0-4-15,0 0 4 0,-2-13-2 0,2 13 3 16,0-5 2-16,2 1-3 0,-2 4-2 0,2-6-1 16,-2 2 0-16,0 1 3 0,0 3 5 0,0-5-7 15,0 5 5-15,0-5-3 0,0 5-2 0,0-6-1 16,0 1 3-16,0 2 0 0,1-2-1 0,-1 0 1 16,0 0 0-16,3 0 3 0,-2-2-3 0,3 1-2 15,-3-1-1-15,-1 1 3 0,5-3-5 0,-5 0 1 0,0 2 4 16,3 0 0-16,-2 2-3 0,-1-2 4 0,0 2 0 15,2 0 0-15,-2 1-7 0,0 4 2 16,2-5 1-16,-2 5 0 0,0-5 2 0,0 5-2 16,0-4-3-16,0 4 15 0,1-4-10 0,-1 4-1 0,0 0-2 15,0 0 3-15,0-4-5 0,0 4 3 16,0 0-3-16,0 0 2 0,0 0 0 0,0 0-1 0,0 0 2 16,0 0-3-16,-1 19 1 0,-3-10 4 0,0 6 1 15,-6 2-6-15,3 1 8 0,-4 4-4 0,-5 7-2 16,0-1 4-16,4-4 1 0,-4 1-3 0,7-1 2 15,0-6-3-15,3-2 0 0,2-4 1 0,2-2 1 16,0-1 2-16,2-2-4 0,3-2 6 0,1-1 0 16,3-2 8-16,9-3-3 0,5-4-3 0,11-6 17 15,5 0-19-15,12-6 13 0,0-5-11 0,0-3-13 16,-15 9-21-16,0-2-48 0,-2 0-46 0,-1 0-52 16,-2-1-65-16,0-2-53 0,2 2-207 0,-2 0-541 15,2-1 240-15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29T14:48:32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11950 9286 59 0,'0'0'199'0,"0"-4"-12"15,0 4-11-15,0 0-15 0,0-6-6 0,0 6-11 0,3-2-2 16,-3 2-9-16,0 0-6 0,1-4 0 0,-1 4-3 15,4-3-5-15,-4 3-10 0,0 0-8 0,2-5-7 16,-2 5-5-16,2-2-5 0,-2 2-2 0,0 0-5 16,0 0-1-16,0 0-4 0,1-4-5 0,-1 4-1 15,0 0-7-15,0 0 0 0,0 0-4 0,0 0-4 16,0-6-5-16,0 6-5 0,0 0-6 0,0 0-3 16,0 0-5-16,-3-4 2 0,3 4-7 0,0 0 4 15,0 0-9-15,-3-4 0 0,3 4 0 0,0 0-5 16,0 0 0-16,0 0-2 0,-7-2-2 0,7 2-2 0,0 0 2 15,0 0-3-15,-6-1-1 0,6 1-2 0,-8 0 1 16,8 0 0-16,-9 1-1 0,9-1 0 16,-6 2 0-16,6-2-3 0,-8 2 5 0,8-2-2 0,-8 1 1 15,8-1-1-15,0 0-3 0,-6 0 2 0,6 0 1 16,0 0-3-16,-5 1 2 0,5-1-1 0,0 0 1 16,0 0 2-16,0 0 3 0,0 0 3 0,0 0 0 15,0 0-2-15,0 0 0 0,0 0-3 0,0 0 5 16,0 0-5-16,0 0 1 0,0 0-2 0,0 0 2 15,0 0-4-15,-4 1 3 0,4-1-1 0,0 0 0 16,0 0-6-16,0 0 8 0,0 0-4 0,0 0 2 16,0 0-1-16,0 0-2 0,0 0 3 0,0 0 2 15,0 0-4-15,0 0 2 0,0 0 0 0,0 0-1 16,0 0 3-16,0 0-2 0,0 0-2 0,0 0 3 16,0 0-8-16,0 0 6 0,0 0-4 0,0 0 2 15,0 0 3-15,0 0-4 0,0 0 0 0,0 0 2 16,0 0-1-16,0 0-3 0,-8 0 1 0,8 0 2 0,0 0 1 15,-5 3-3-15,-1-2 2 0,6-1 0 0,-4 3 0 16,-1 3 0-16,1-2 1 0,-4-3 1 0,3 4-2 16,-2-1-2-16,-1 4-1 0,-1-2 1 0,0 2-1 15,-1-1 3-15,-3 4-2 0,3-3-1 0,0 1 3 16,-3 1 1-16,4 0-2 0,3-3 0 0,-1 1-2 16,2 1 1-16,1-5 0 0,0 2 1 0,2-2 2 15,-2 1-6-15,4 0 5 0,0-1 1 0,0 0 1 16,0 2-3-16,0-4-1 0,8 2 5 0,-3-1-5 15,-1 0 2-15,5 3 2 0,2-4-2 0,1 1 8 16,2-2-5-16,3 2-4 0,3 0 0 0,-2 1-2 16,3-1 1-16,-2 0-2 0,3 1 2 0,0 2 8 15,5 0 2-15,-8-1-4 0,3 4 3 0,3 2-5 16,-1 2 1-16,1-1 1 0,-10-2-2 0,-2 3 3 16,1 1-7-16,-5-1 2 0,2 1 0 0,-7-3-2 15,1 4 1-15,-1-2 2 0,-4 4-5 0,0-6 5 16,-4 0 0-16,2 2 3 0,-6 0 0 0,-5 1 2 0,3-2 1 15,-4-2 4-15,1 2 14 0,-5-4 10 0,2 2 4 16,-3-4 2-16,2 2 9 0,-1-3-12 16,3-1 4-16,-4-2-13 0,2 3 0 0,4-3-5 0,0 0-1 15,3 0 2-15,0-1-2 0,-4 0-9 0,2-1-6 16,2 0-23-16,0 0-23 0,1 0-32 0,1 1-39 16,1 3-40-16,-3-4-49 0,2 3-37 0,1-2-46 15,-2 1-203-15,3 0-523 0,1 0 231 0</inkml:trace>
  <inkml:trace contextRef="#ctx0" brushRef="#br0" timeOffset="705.7">11887 9383 78 0,'3'-5'267'0,"-3"1"-21"16,0 1-24-16,1-2-22 0,-1 5-17 0,4-2-17 15,-4 2-8-15,9 7-12 0,-4 1-9 16,3 7-15-16,-3 13-2 0,-1 7 3 0,-3 21-5 16,-1 4 0-16,-2 31-4 0,-1-2-6 0,-2 2-11 0,2 5-5 15,6 0-4-15,2-2-1 0,0-8-4 0,8-3-5 16,-9-27 0-16,0-1-8 0,-7-1-6 0,6-6-1 16,-6-18-7-16,2-7-5 0,-2-7-3 0,2-3 20 15,1-3 14-15,0-3 10 0,-1-2 4 0,-1-4-5 16,2-1-13-16,-6-13-6 0,2-5-12 0,-1-13-1 15,1-16-5-15,0-8-6 0,-1-28-10 0,0 1-11 16,1-7-2-16,3 4-12 0,1 27-1 0,1-26 5 16,3 27-8-16,-8 0-1 0,8 3-4 0,0 4 0 15,0 1 2-15,-3 14-4 0,3 0 3 0,1 4-6 16,0 3 9-16,5 3-13 0,-2 7-1 0,4 3-8 16,1-1 5-16,2 3-8 0,9-4-5 0,1 9-1 15,2-5 1-15,-1 8 6 0,2 1-7 0,-5 5 0 16,-4 3-3-16,-1 0-1 0,-7 2-6 0,4 6 9 15,-10 1-4-15,-4 2 0 0,-5 3 10 0,-7 7 4 16,-7 3-5-16,-4 2 7 0,-15 7-4 0,0-2 7 16,-1 0-5-16,9-10-1 0,1-4-7 0,3 0-26 0,2-2-27 15,9-4-39-15,5-6-42 0,1 0-44 0,2-5-42 16,2 0-51-16,1-1-199 0,3-3-531 0,4 4 236 16</inkml:trace>
  <inkml:trace contextRef="#ctx0" brushRef="#br0" timeOffset="1388.84">12166 9996 244 0,'7'-1'248'0,"4"-1"-7"0,-2-3-12 15,6-3-9-15,1-4-5 0,7-4-15 0,0-1-10 16,2-6-6-16,3 1-16 0,-1-5-15 0,9-7-19 16,-1-3-11-16,-9 13-12 0,9-14-9 0,-2 1-11 15,-9 9-10-15,2 0-5 0,-6 1-9 0,1 2-6 16,-3 2-4-16,-6 3-7 0,0 3-4 0,-6 2-6 15,1 1-4-15,-5 3-2 0,0 0-10 0,-1 3-5 0,-2 0-12 16,1 3-18-16,-3-1-24 0,0-1-26 16,-2 4-28-16,0 3-22 0,-6-1-21 0,3 2-21 15,-1 1-16-15,0 1-2 0,3 2 4 0,1-3 19 16,2 2 12-16,1-2 18 0,2 1 7 0,0-3 20 0,1 8 22 16,0-5 27-16,-1-3 27 0,4 5 12 15,0 0 18-15,0-1 22 0,1-1 31 0,-3 2 9 16,1 1-1-16,-2 0-5 0,2 2 0 0,-2 3-3 0,-2 0-10 15,1 5-3-15,-3-4-4 0,3 0-6 0,-1 0 0 16,-1-1-7-16,1 0-5 0,1 0-5 0,3-4 0 16,-2 2-1-16,3-2-10 0,1-2-16 15,3 2-11-15,1-3-11 0,1-1-18 0,0-2-4 0,4 0-10 16,-4-2-17-16,4 0 0 0,-5-1 14 0,0 0-3 16,-1-1 14-16,2-1-4 0,-2-2 11 0,-2-1 22 15,2 0 9-15,-2-1 9 0,2-4 11 0,0 3 13 16,1 0 3-16,-2 0 10 0,0 0 8 0,-1-1 13 15,-1 2 2-15,-1 4-3 0,1-1-8 0,-2 2-4 16,-2 0-8-16,-1 3-4 0,4-5-6 0,-4 5 3 16,0 0-9-16,0 0 5 0,6 7-8 0,-5-3-2 15,1 4-2-15,2 2 0 0,-2 1-2 0,3 5-3 16,2-1-2-16,0 2 2 0,4 0 3 0,1-1-3 16,1-3 1-16,6-1-5 0,-5-3 0 0,4 0 1 15,0-3 1-15,1-5-2 0,-2-1 2 0,2-3 0 16,0-5 4-16,-2-1 5 0,-2-2 2 0,-2-4 17 15,1 1 10-15,-6-3 0 0,-1-3 11 0,0 2 9 0,-1-8-3 16,-1 8-3-16,-5 0 0 0,0 3 4 0,-2-2-10 16,-1 5-6-16,-3 0-7 0,-2 6-5 0,-1-3-2 15,-2 4-10-15,-6 2-6 0,-2 2-33 0,0 2-28 16,-3 2-43-16,0 0-36 0,4 6-48 0,-3-2-37 16,10 2-44-16,-4 0-203 0,5 0-490 0,2-1 217 15</inkml:trace>
  <inkml:trace contextRef="#ctx0" brushRef="#br0" timeOffset="2629.43">13411 8804 103 0,'0'0'173'0,"0"0"-7"16,0 0-18-16,11 15-7 0,-3-1-6 0,-3 4-12 16,-1 10 12-16,-1 6 12 0,-1 18-6 0,-1 4-2 15,3 29 2-15,-5 0-3 0,-8-2-3 0,5-1 0 16,3-23-12-16,6 22-12 0,-5-28-12 0,6-6-7 0,1-14 1 15,-1-4-3-15,1-1-2 0,-2-11-10 16,0-7 7-16,-1 0 22 0,-1-2 25 0,0-4 0 16,0-3 5-16,-3-1-33 0,0 0-3 0,12-17 0 0,-2-1-11 15,1-7-6-15,4-2-13 0,-2-3 2 0,2 4-17 16,1 2-13-16,0 2-4 0,-2 8-9 0,-1-1-14 16,-3 6-9-16,-1 2-4 0,3 2-9 0,-1 1 1 15,1 2-9-15,-2 3 3 0,4 1-13 0,-2 4 8 16,3 3-6-16,-5 0 5 0,2 4 4 0,-5-2 1 15,-2 3 1-15,-2-2-4 0,-3-1 1 0,-3 6 6 16,-4-3 4-16,-3 0 3 0,-5 8 0 0,1-8-8 16,0 1 14-16,-2-2-10 0,-2-1 3 0,1-1 1 15,4-4-1-15,4-1 3 0,2 0-5 0,0-1 3 16,4-4 0-16,0 2-8 0,3-3-11 0,0 0-5 16,0 0-12-16,15-9-2 0,6 1-3 0,7-4 0 15,3-5 0-15,3 1 3 0,-1-3 1 0,3 1 4 16,6-7 3-16,-10 3 11 0,-3 1-4 0,-2-6 2 15,-2 0 1-15,8-15 4 0,-13 13 0 0,5-16-3 16,-4 1 7-16,4-4-2 0,-9-2 1 0,1 0 0 16,2-2 3-16,-4 1-2 0,-2 2 1 0,0 2 4 15,-4 13-2-15,1 2 3 0,-6 3 3 0,1 3 4 0,-1 7 3 16,0 3 4-16,-2 4 3 0,-1 2 1 0,1 3-4 16,-1 1-2-16,-1 1-4 0,1 3 0 15,-1 2-1-15,0 0 2 0,0 0-4 0,-4 12-1 0,3-2 4 16,-6 6-1-16,0 2 1 0,-2 10-3 15,0 2 2-15,-2 4-1 0,-7 13 2 0,1 4 7 0,1 8-2 16,-2-3 3-16,-4 23 2 0,9-24 0 0,-1-2 4 16,4-1-5-16,6-2 2 0,4-14-3 0,4-6-2 15,1-1 3-15,5-2 3 0,-1-9-4 0,4-4 5 16,6-2 2-16,2-5 1 0,8-4 15 0,4-6-4 16,3-4 10-16,1-5-8 0,14-11 3 0,-6-1-2 15,-3-3 3-15,-1-1-9 0,-3-2-2 0,-11 9 4 16,-4-3 0-16,-1 4-2 0,-8 7 9 0,-1 1 11 15,-3 4 2-15,-4 2 1 0,-2 0-5 0,-2 1-9 0,0 1 1 16,-1-1-3-16,-1 3-11 0,0 2 14 16,0 0-19-16,0 0 0 0,-21 5 0 0,13-1-6 15,-1 4 5-15,-2 0-7 0,-1 3 0 0,3 6-1 16,-2-1-4-16,-1 7-2 0,2 2-1 0,-2 2 5 16,3 1 0-16,8-1 0 0,-4 0-4 0,8-3 4 15,-1-4 9-15,6-2-14 0,-2-1 6 0,7-2-5 16,-3-2 6-16,8-6-1 0,-6-2 9 0,7-3-10 0,0-4-8 15,3-3 9-15,7-5-3 0,-1-4-3 0,4-4 5 16,-4-3-2-16,-1-4-4 0,9-11 4 0,-12 8-1 16,-1 0 0-16,-1 0 1 0,-6 4-2 0,-5 7 0 15,-1 2 2-15,-4-1 3 0,-2 7-12 0,1-2 3 16,-3 4 5-16,1 0-4 0,0 3-4 0,-6 1 0 16,3 3-3-16,-1-4 0 0,1 4 1 0,0 0-9 15,0 0-6-15,-19 7 4 0,13 0 1 0,0 2 7 16,0 4-2-16,0 2 0 0,1 0 4 0,-2 6-6 15,2-4 11-15,1 2-6 0,0-1-1 0,2-2 1 16,-1-4 12-16,1-1-12 0,2-3 15 0,-4-1-4 16,4-1 12-16,-1-1 10 0,-1 0 2 0,2-3 3 15,0-2-4-15,0 0-1 0,0 0 6 0,0 0-8 16,0 0-1-16,8-14-1 0,-3 1 0 0,3-3-9 0,3-6 4 16,5 0-8-16,0 0-2 0,2-1 4 0,-5 7 1 15,2 3-5-15,-2 2-1 0,-3 3 1 16,-1 2-8-16,4 0 1 0,-5 4-4 0,-2 2 16 15,0 2-19-15,0 3 0 0,-1 3 3 0,-3 4 9 0,3 7-3 16,-3 9 2-16,-2-3-4 0,-3 2 0 0,6-3 3 16,-1 2 4-16,3-7-6 0,3-3-6 0,6 1-23 15,7-2-34-15,5-4-49 0,10-4-51 0,5-4-66 16,13-9-92-16,-17-1-291 0,11-8-664 0,-12 0 294 16</inkml:trace>
  <inkml:trace contextRef="#ctx0" brushRef="#br0" timeOffset="3042.29">12964 10687 47 0,'7'-28'164'0,"1"-3"-15"15,-2 1 4-15,2-4-2 0,-3 3 7 0,4 0 13 16,0 3-2-16,-1 0 9 0,-2 2 6 0,-2 8 2 15,0 1 6-15,-3 8-4 0,-1-1-18 0,0 3-11 16,0 2-15-16,0 2-13 0,0 3-15 0,0 0-9 16,-15 19 5-16,-11 4 4 0,-11 20-2 0,-8 0-3 15,-22 33-3-15,-13 2-5 0,0-1 4 0,-3-3-20 16,2 2-10-16,-4 0-1 0,-1-7 0 0,9-1-15 16,3-5-3-16,24-24-8 0,3 2-11 0,-4-2-8 15,10-2-23-15,4-3-29 0,10-10-31 0,3-2-36 16,3-2-55-16,7-10-51 0,4-1-52 0,6-7-45 15,-5-1-245-15,3-2-581 0,-2-1 256 0</inkml:trace>
  <inkml:trace contextRef="#ctx0" brushRef="#br0" timeOffset="4600.24">10828 11744 211 0,'0'-4'216'0,"-5"1"-9"0,5 3-3 16,0-5-1-16,0 5 0 0,0-4-1 0,0 4-5 16,-1-6-7-16,1 6-16 0,-7-2-5 0,7 2-9 15,-5-2-19-15,-3 2-11 0,-3 2-9 0,-1 3-9 16,-5 2-12-16,-7 8 5 0,-4 2-8 0,2-2-7 15,-1 3-13-15,-1 2-2 0,2-4-8 0,7 1-8 0,1-4-5 16,6 0-6-16,2-3-5 0,3-2-7 16,2-1 5-16,-1-2-7 0,4 0-6 0,-1-1 1 15,1-2-4-15,2-2 2 0,-5 6 2 0,3-5 3 16,2-1 7-16,-3 5 3 0,3-5 3 0,0 0 4 16,-3 3-8-16,3-3 0 0,0 0-2 0,0 0-6 15,0 3 0-15,0-3-9 0,0 0-4 0,0 0-4 16,-3 2-5-16,3-2 5 0,0 0 0 0,0 0 0 0,0 0 4 15,0 0-10-15,0 0-7 0,-1 4 6 0,1-4-3 16,0 0 1-16,0 0-4 0,0 0 4 0,0 0 0 16,0 0-8-16,-5 2 7 0,5-2-6 0,0 0-1 15,0 0 2-15,0 0 1 0,0 0 0 0,0 0-7 16,0 0 1-16,0 0 5 0,0 0 2 0,0 0-1 16,0 0-3-16,0 0 3 0,0 0 0 0,0 0 13 15,0 0-13-15,0 0 2 0,0 0-11 0,0 0 11 16,0 0-3-16,0 0-2 0,0 0 0 0,0 0 4 15,0 0-2-15,0 0-1 0,0 0 2 0,0 0-6 16,0 0 3-16,0 0 1 0,0 0 0 0,0 0-8 16,0 0 13-16,0 0-5 0,0 0 0 0,0 0 5 15,0 0-3-15,0 0-1 0,0 0-8 0,0 0 7 16,0 0 4-16,0 0-4 0,0 0 1 0,0 0-2 16,0 0 3-16,0 0 7 0,0 0-10 0,0 0 6 15,0 0-9-15,0 0 7 0,0 0-2 0,0 0-3 16,0 0-1-16,0 0 2 0,0 0-3 0,0 0 8 15,0 0-4-15,0 0 2 0,0 0-3 0,0 0 2 0,0 0 5 16,0 0-7-16,0 0 0 0,0 0-3 0,0 0 2 16,0 0-1-16,0 0 6 0,0 0 1 15,0 0-6-15,0 0-2 0,0 0 15 0,0 0-11 0,0 0 1 16,0 0 3-16,0 0-1 0,-3 4-3 0,3-4-3 16,0 0 6-16,0 0-1 0,0 0 0 0,0 0 2 15,0 0-1-15,0 0 0 0,0 0-3 0,0 0-4 16,0 0 2-16,0 0 2 0,0 0-4 0,0 0 3 15,0 0 0-15,0 0-4 0,0 0 5 0,0 0 0 16,0 0 1-16,0 0 6 0,0 0-12 0,0 0 3 16,0 0-1-16,0 0 2 0,0 0-1 0,0 0 2 15,0 0 2-15,0 0 0 0,0 0-6 0,0 0 2 16,0 0 0-16,0 0-2 0,0 0-3 0,0 0 7 16,0 0 1-16,2 7-4 0,-4-1 0 0,2 4 1 15,2 2 1-15,-4-1-1 0,2 4 8 0,0 2-4 16,0 4-5-16,2 5 3 0,0 0 3 0,-3 3-6 15,0 4 0-15,-1-1 3 0,1 2 0 0,-1 0 3 16,0 12 1-16,0-10 10 0,-5 11-9 0,5-14-3 0,1 14-3 16,-3-13 0-16,1 2 1 0,1-4 2 0,-2 2 1 15,1-4 3-15,2-4-4 0,-4-8 1 0,4-2 0 16,-1-4-4-16,1-4 5 0,1-2 3 0,-1 1-4 16,1-4 10-16,0-3-6 0,0 0-3 0,-1-15 7 15,2-3-5-15,0-14-1 0,2-12 7 0,5-6-14 16,1-6-2-16,0-3 0 0,4 0 0 15,4-27-4-15,-6 32-5 0,-2-3 0 0,-1 2 1 0,-2 2 0 16,3 8 8-16,-5-2 1 0,1 12 3 0,-1 2-6 16,-4 0 9-16,5 5-7 0,-1-1 6 0,-3 4 1 15,4 5-3-15,-1 2 10 0,1 4-5 0,3-1-13 16,-4 6 0-16,2 0-1 0,3 0 2 0,4 0 0 16,-4 4-2-16,4-2-1 0,-2 4-1 0,1 0 2 15,0 2-11-15,0 2 6 0,1 2-1 0,-4 2 2 16,0 3 2-16,2 4 2 0,-3 3-1 0,-2 3-5 15,-4 9 9-15,-5-1 1 0,-2 6 0 0,-4-2-1 16,-5-2 0-16,1 4 10 0,-5-5-8 0,0 2-3 16,-4-2 11-16,2-1-4 0,2-2-5 0,-4-3-7 0,7-6-39 15,1-1-32-15,2-3-53 0,4-2-63 16,3-4-54-16,2-1-51 0,0 1-247 0,3-5-597 16,0 0 265-16</inkml:trace>
  <inkml:trace contextRef="#ctx0" brushRef="#br0" timeOffset="4751.22">10934 11921 81 0,'12'-16'296'0,"-2"4"-4"0,-3 2-11 16,-1 0-20-16,1 1-17 0,2 0-21 0,0 1-17 15,-5 4-18-15,-3 0-21 0,3 2-13 0,0 0-11 16,-4 2-13-16,0 0-6 0,8 8 7 0,-6 3-21 16,-2 1-4-16,0 7-7 0,-4 10-8 0,-2 3-11 15,2 1-12-15,-1 3-21 0,1 0-43 0,2 0-54 16,0-2-69-16,6 1-64 0,1-2-77 0,0-8-226 15,6-6-526-15,0-7 233 0</inkml:trace>
  <inkml:trace contextRef="#ctx0" brushRef="#br0" timeOffset="5202.54">12782 10731 231 0,'4'-2'230'0,"-3"-1"-24"0,3 1-11 0,-4 2-4 15,0 0 5-15,13 5-11 0,-8-1-1 0,0 7-5 16,7 4 7-16,2 0 7 0,1 13 12 0,5 3-7 16,9 17-12-16,1 4 0 0,11 23-1 0,-13-19-8 15,7 18-14-15,-8-18-10 0,10 18-9 0,-10-24-2 16,-1 4-23-16,10 25-9 0,-13-28-8 0,0-1-14 15,1-2-3-15,1-7-12 0,-9-10-5 0,5-2-11 16,-7-6-19-16,-1-7-23 0,-3-6-41 0,-1-3-26 16,1-2-51-16,-4-2-45 0,-1-6-68 0,-5 3-58 15,12-12-42-15,-12 6-274 0,0 0-638 0,-3 1 283 16</inkml:trace>
  <inkml:trace contextRef="#ctx0" brushRef="#br0" timeOffset="5716.2">13559 11924 2620 0,'-2'-3'69'15,"2"-1"-67"-15,0 4 5 0,0 0-11 0,0 0 27 0,-4 15 42 16,2-4 5-16,1 8 1 0,-3 7 7 0,3 5 9 16,0 3 8-16,1 17 7 0,0 1 3 15,2 4 6-15,2 27-7 0,-4-21-3 0,3 25-5 0,-3-27-4 16,0 23 1-16,0-26-12 0,1 29-3 0,-1-30-5 16,5-2-4-16,-2-1-10 0,4-4-3 0,-7-15-8 15,2-4-6-15,0-4 1 0,-1-9-10 0,-1-5 4 16,2-6 11-16,-2 0 5 0,2-5 1 0,-2-1-6 15,0 0-3-15,-2-28-10 0,2-4-1 0,0-17-16 16,-2-5-16-16,0-30-3 0,2-5-6 0,1 0-18 16,0-2-6-16,3 6-3 0,-6 1 10 0,4 28 0 0,-2 6 4 15,4 3-2-15,-1 18 8 0,-1 1-4 16,0 7 0-16,0 4 6 0,2 2-7 0,3 0 2 16,3 6-1-16,5-3 9 0,3 2-3 0,1 3-1 0,0 3 0 15,3 1 3-15,-4 3 0 0,0 2-1 16,-1 3-1-16,-5-1 7 0,-3 2-4 0,-1 1 12 0,-6 5 9 15,-3 2 2-15,-4 5 6 0,-9 1 8 0,-5 0 4 16,-2 8 0-16,-3-2-1 0,-3-3-5 0,-1 2-5 16,0-3-1-16,2 0-16 0,6-4-51 0,4-9-55 15,7 0-72-15,2-2-72 0,3-4-73 0,4-1-330 16,0-2-702-16,0 0 311 0</inkml:trace>
  <inkml:trace contextRef="#ctx0" brushRef="#br0" timeOffset="5940.78">14066 12218 115 0,'8'-2'306'16,"-3"-2"-25"-16,3 2-17 0,1 0-14 0,-3-1-21 15,1 3-26-15,-7 0-19 0,10 7-5 0,-6-2-1 16,1 5-18-16,-1 2-6 0,1 3-3 0,-5 4-8 16,1 11-1-16,-4-2 12 0,-4 0 3 0,-2-1 9 15,-1 1-5-15,-2-2-8 0,6-6-10 0,-3-4-4 16,4-2-6-16,-2-4-9 0,6 1-13 0,-2-5-3 0,2-1-12 15,2-1-6-15,-1-4-12 0,12-3-21 0,7-6-36 16,10-11-41-16,15-5-71 0,1-6-59 16,2 1-75-16,3-2-79 0,-4 2-72 0,-3-5-235 0,-17 10-662 15,-2-2 294-15</inkml:trace>
  <inkml:trace contextRef="#ctx0" brushRef="#br0" timeOffset="6289.41">14699 10524 90 0,'-1'-3'247'0,"-2"1"-18"0,3 2-9 0,0 0-8 16,0 0 1-16,23 9-12 0,-4-2-11 16,12 3-17-16,5 5-6 0,15 4-11 0,7 2-2 15,26 9-8-15,9-5-8 0,2 6-2 0,2-5-15 16,9 0-3-16,0-5-10 0,1 4-10 0,-1-1-3 16,-1-6 5-16,-3 0-16 0,-13-1-10 0,-28-6-3 15,-6-3-8-15,-5 1-5 0,-17-4-8 0,-1-1-9 16,-10 2-20-16,-11-4-26 0,2 0-17 0,-5-1-14 0,-3 0-29 15,-4 0-28-15,-1-1-31 0,0 0-39 0,0 0-31 16,-13 5-27-16,7-5-30 0,-2 7-183 0,-1-3-469 16,4 3 207-16</inkml:trace>
  <inkml:trace contextRef="#ctx0" brushRef="#br0" timeOffset="6724.61">16076 11368 104 0,'0'-4'291'0,"0"4"-19"0,5-5-2 0,0 0-25 16,2 1-14-16,2 1-14 0,-1-3-20 0,2 1-17 15,0 0-17-15,1 0-10 0,0 3-13 0,5-3-16 16,-5 3-8-16,3-2-11 0,0 2-10 0,-2-1-10 16,-1 2-10-16,2 0-7 0,0 0-8 0,-3 2-1 15,3-1-13-15,-4 1-2 0,0 2 1 0,0 1-7 16,-3 1-8-16,-2 1 0 0,0 4 1 0,-2 1-11 15,-3 0 2-15,-3 7-4 0,-4 1 0 0,-7 4 7 16,1 0-4-16,-4 1-5 0,-1-2 1 0,-3 1 1 16,3-2-5-16,0 0-2 0,4-1 1 0,3-6 5 15,2-5-8-15,3 1 4 0,2 0-6 0,3-5 3 16,0 1-4-16,2 1 6 0,3-2 3 0,1 0 0 16,4 1-1-16,-1-3-2 0,5-2-2 0,-1 1 2 0,3 1-5 15,-5 0 1-15,2-1-2 0,-3 0-2 0,-3-1-1 16,2 0 2-16,-5-1-2 0,5 2 0 0,-7-2-3 15,5 0 0-15,-5 0-4 0,0 0-3 16,6 2 2-16,-6-2-1 0,0 0-3 0,0 0-8 0,4 1-11 16,-4-1-14-16,0 0-25 0,0 0-22 0,0 0-24 15,0 0-28-15,0 0-32 0,0 0-35 0,8-5-28 16,-8 5-227-16,-8-9-499 0,7 5 221 16</inkml:trace>
  <inkml:trace contextRef="#ctx0" brushRef="#br0" timeOffset="7257.24">16151 11390 117 0,'1'-5'245'16,"2"4"-15"-16,-3 1-17 0,1-4-19 0,-1 4-24 16,0 0-13-16,0 0-16 0,0 0-10 0,0 0-3 15,0 0-5-15,-8 17-7 0,5 1 3 0,-3 7 7 16,-1 6 3-16,-1 2-1 0,-7 20 1 0,-7-3 3 15,0 9-2-15,-10 22-4 0,5-2-8 0,7-20 4 0,-7 18-7 16,-3 3-8-16,13-26-10 0,-5 25-11 16,11-24-7-16,1 1-6 0,2-3-3 0,0-2-10 15,7-2-6-15,-1-15-1 0,5-4-11 0,-3-5-3 16,0-7 3-16,3-7-2 0,-3-2 15 0,-3-3 11 16,6 0-6-16,-2-6-11 0,-1 0 2 0,5-14-4 15,2-3-9-15,-1-9-1 0,5-20-4 0,1-6-8 16,3-4-7-16,6-29 2 0,2 6-2 0,-11 20 6 0,12-26-11 15,-4 2-7-15,4 5 3 0,-8 23-6 0,0 1 1 16,0 3-4-16,1 0 4 0,-3 5 0 0,-2 13-5 16,-1 4 14-16,0 1-15 0,3 0 4 0,-1 3-6 15,-1 10 8-15,6-4-7 0,0-1 1 0,-4 7-3 16,13 0 0-16,0-2 1 0,1 4-3 0,1-1-3 16,3 1-1-16,0 7-8 0,0-1-1 0,-1 4 5 15,-3 3-1-15,-8 1-4 0,-3 1 11 0,-4 4-24 16,-3-1-4-16,-2 4-1 0,-7 3 9 0,-4 4 3 15,-7 6 7-15,-8 1 4 0,-1-1-2 0,-18 11 6 16,10-9-2-16,0-1 1 0,-12 6 2 0,8-10 0 16,2 1 2-16,-2 1 10 0,-1-2 1 0,3-2-5 15,-2 1 2-15,5-4 5 0,-2-1-4 0,3 2 3 16,0-5-1-16,5-4 0 0,1 1-5 0,0-2-13 16,2 0-13-16,-1-3-29 0,5-1-37 0,-2 2-36 15,6-3-50-15,-4-1-78 0,8-3-62 0,-1-1-228 16,5-2-594-16,2-1 262 0</inkml:trace>
  <inkml:trace contextRef="#ctx0" brushRef="#br0" timeOffset="7635.23">16812 11286 44 0,'9'-1'211'0,"-2"-1"-15"16,7 1-18-16,-1 2-19 0,-2 1-10 0,1-1-19 0,1 1-12 16,-2 2-10-16,2 1-6 0,4 2-3 0,-2-1-6 15,-2 1-4-15,-3 1-7 0,-1 6 4 0,0-5 1 16,-7 3 7-16,0-3 3 0,-2 5-8 16,-4 1-5-16,-6 0 5 0,0 0 2 0,-3-1-3 0,-8 2-5 15,5-1-1-15,-1-3-9 0,3 1-7 0,3-2-4 16,0-4-7-16,2-1-1 0,4 0-8 0,4-2 0 15,-3-1-9-15,0 4 2 0,4-3-8 0,2 1-1 16,0-2-4-16,2 4-3 0,1-3-4 0,4 2 0 16,0 2 1-16,-4-1-8 0,5 6 3 0,3 0 2 15,-5 3 0-15,-2 0 2 0,3 9 10 0,-5 0 7 16,-3-6 1-16,-1-1-1 0,-4 2 2 0,-2-2 6 16,-3 0-5-16,-1-2 7 0,-11 2-4 0,7-3 1 15,-5-6-7-15,-2-3-4 0,0-2-25 0,-7-4-55 16,0-3-70-16,2-4-123 0,-2-6-345 0,4-2-634 0,2-4 281 15</inkml:trace>
  <inkml:trace contextRef="#ctx0" brushRef="#br0" timeOffset="9116.04">10290 13189 30 0,'0'4'116'0,"1"1"-1"0,2 1 5 0,-1-2-6 16,5 0 2-16,-2 1 3 0,1-1 0 0,3 1-3 15,3-2 3-15,-1 0-4 0,3-2-14 0,8 0 7 16,-3-2-2-16,12-5-6 0,-2 0-6 0,2-4-4 15,1 2-5-15,1-3-6 0,-1-1-3 0,4-3-8 16,-4-2-2-16,2 1-6 0,1-2-6 0,8-7-4 0,2 2-2 16,-4-4-5-16,2 0-4 0,-13 8-2 0,-1-4 5 15,-1 0-3-15,0 1-3 0,-1 0-2 16,0-1 0-16,-4 0-6 0,-1-1-2 0,1 0 5 16,-4-1-3-16,0-1 0 0,0 0-2 0,-1-1-5 0,1-1 2 15,-5-2 0-15,4 0 1 0,-5 1-6 0,4 2 0 16,-3-4 0-16,1 4-3 0,-3-3-1 0,-2 1 0 15,1-2-2-15,-3 5-4 0,0-2 3 16,-2 2-2-16,-2 6 0 0,0 1 2 0,-3 0-3 0,-1 1 4 16,-1-2 3-16,-3 4 1 0,1-1 6 0,-2-1-4 15,0 1-4-15,-1 2-2 0,-1-3-3 0,-2-7 4 16,6 6-3-16,-5-6 2 0,0 1-4 16,-1 0 1-16,2-1-2 0,-1 2 2 0,0 4 5 0,1 1 2 15,-5-9 0-15,3 3-3 0,-6 3 7 0,2-3-12 16,-1 3 3-16,-1-2-2 0,-2 3-1 0,4 6-4 15,-5-7 5-15,3 7-4 0,0 1 1 0,-5-5-2 16,3 6 0-16,1-2 2 0,0-1-2 0,-5 5-1 16,7-1 0-16,-9-4-1 0,-2 1 4 0,-1-1-6 15,0-1 3-15,0 4 1 0,-1-2 0 0,-1 3-2 16,-3-2 4-16,5 6-1 0,0-5 0 0,1 5-3 16,-2-3-2-16,6 4 2 0,0 1-3 0,1 1 3 15,-3 0 1-15,1 1-3 0,4 1 1 0,-4 1-2 16,5 1 2-16,-3 3-6 0,0-1 5 0,-2 3-1 15,-3 0 0-15,-2 4 1 0,0 3 1 0,0 0 7 16,-4 5-6-16,2-1-5 0,-4 2 1 0,1 1 1 16,-9 9 1-16,0 2-1 0,13-5 2 0,-9 8 12 15,2 2-15-15,5 1 1 0,8-8-2 0,-1 14 5 16,4-12-8-16,-3 14 7 0,8-11 6 0,-5 13-5 16,2 4 0-16,-1 1 4 0,4 0 4 0,2 5-2 15,1 0 4-15,-1 26-4 0,5-28 3 0,3 1 0 16,1 4 8-16,1-1-11 0,5 0 3 0,2-1 1 15,4 0 5-15,6 0-3 0,3-1 3 0,1-1 6 16,21 20 1-16,-6-26 3 0,6-1 8 0,24 12-9 16,6-4-4-16,8-6-4 0,3-9 1 0,3 0-3 0,4-11-13 15,-26-14-22-15,27 8-39 0,-24-14-50 0,28-6-74 16,-26-12-79-16,26-11-284 0,2-7-591 16,-8-12 262-16</inkml:trace>
  <inkml:trace contextRef="#ctx0" brushRef="#br0" timeOffset="9936.27">13353 11411 25 0,'-30'4'137'0,"-6"3"-5"0,-1 4-7 16,-12 9-5-16,-2 2 0 0,-4 10-16 0,-1 3 8 15,-13 12-5-15,0 8 3 0,-1 4-3 0,3 5-4 16,8 4-6-16,3 0-7 0,19-19 3 0,-6 29-9 16,3-3-5-16,17-19-8 0,1 28-3 0,8 3-3 15,5-1-4-15,9-3-5 0,9 1-7 0,3-26-2 16,12 27-2-16,8-3-3 0,9-6-2 0,9-2-4 15,-8-28 5-15,28 15-6 0,3-5-1 0,6-8 5 16,4-11-10-16,7-10-1 0,-25-12 3 0,37-2 0 16,-1-10 4-16,-4-10-2 0,1-7 9 0,-4-9-2 15,-2-7-2-15,-5-9 2 0,-1-5 1 0,-10-3 1 16,-7-9-1-16,-5-6 4 0,-5-1-2 0,-9-6-6 16,-11-5-4-16,-4-7-2 0,-3-1-6 0,-15-6-3 15,-1-2 1-15,-8-1-3 0,-3-3-4 0,-5 1-1 16,-5-3-3-16,-7 1-2 0,-8 3-4 0,-8-4-1 0,-6 7 3 15,-5 10-8-15,-11 6-5 0,-11 12-5 0,-11 8-11 16,-12 16-19-16,-7 7-18 0,-9 11-30 16,-4 13-27-16,-6 6-34 0,1 11-12 0,7 6-35 15,10 10-39-15,6 8-135 0,35-7-400 0,9 1 176 16</inkml:trace>
  <inkml:trace contextRef="#ctx0" brushRef="#br0" timeOffset="10690.98">15104 11361 56 0,'-42'78'163'0,"10"4"0"0,7 7-11 0,5 4-5 16,5 0-1-16,9 2-6 0,3 2-15 0,11 4-4 15,8-1-3-15,1-3-7 0,12-5-11 16,6-6-5-16,12-3-2 0,3-5-2 0,8-10 4 0,4-10 2 15,-9-18-4-15,22 10-3 0,9-17-3 0,-20-14 6 16,36-4-3-16,-1-5-3 0,3-5 1 0,5-16-4 16,0-3-6-16,1-6-5 0,4-12-19 0,0-5-6 15,1-13-7-15,-2-9 0 0,-6-11-5 0,-5-6-6 16,-1-5-6-16,-3-7 2 0,-8-2 2 0,-1 4 0 16,-13-1-2-16,-7 1-2 0,-13 1-6 0,-12 2-1 15,-13 0-1-15,-19 23-4 0,-9-23 0 0,-12 24-2 16,-25-25 4-16,-19 5-8 0,-17 7 0 0,-13 0-7 15,-12 1-7-15,-15 10-9 0,-14 3 2 0,-5 11 0 0,-5 9 0 16,-3 13-7-16,0 10-7 0,-6 18 4 16,-3 11 3-16,-13 18-16 0,0 16-20 0,0 11-21 15,1 6-23-15,4 16-33 0,14 3-42 0,8 12-29 16,22 11-200-16,15-4-438 0,22 0 194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29T14:49:51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21540 13975 84 0,'0'0'152'0,"0"0"-13"15,0 0-9-15,0 0-5 0,0 0-20 0,0 0-12 16,0 0-9-16,0 0-3 0,0 0-2 0,0 0-14 16,25 4 4-16,-15-3-4 0,1-1-8 0,0 2 3 15,1-2-7-15,1-2 9 0,6 2-1 0,-1 0-5 16,1-1 2-16,3-2 9 0,6 3-7 0,-2 1-4 15,3 0 1-15,2 0-7 0,3 2-2 0,2-1 2 16,0 3 2-16,1 0-4 0,-3-2-4 0,19 3-8 16,-15-1 5-16,17-2-6 0,-4 4-9 0,2 0 7 15,0-2-7-15,-2 3-5 0,2-4-7 0,-2 1-1 16,-11-1 1-16,13 2-3 0,0 3-8 0,-18-3 4 16,6 1-4-16,-5-2-2 0,2 1-3 0,-7 1-7 15,1-1 1-15,-5-1-1 0,-5-1 1 0,-2 0-1 16,-6-1-4-16,-1-1-5 0,-2 0-3 0,-3 0-6 15,2-1 1-15,-6-1 2 0,-4 0 7 0,0 0-2 16,9-3-3-16,-8 1-8 0,-1 2 5 0,4-2-12 16,-4 2-6-16,0 0-6 0,0 0-8 0,-9-7 3 15,4 6-10-15,-3 0 8 0,-2 1-14 0,-3 0-22 16,-2 1 15-16,-4-2-18 0,-9 2-11 0,-3-1-20 16,-5 0-88-16,-1-1-232 0,-2 0 104 0</inkml:trace>
  <inkml:trace contextRef="#ctx0" brushRef="#br0" timeOffset="758.97">21501 13960 5 0,'-13'1'113'0,"3"-2"-16"0,2 3-9 15,0 0-11-15,3 0 4 0,4 1-5 0,-2 0-8 16,3 1-6-16,3 0 0 0,2-1-2 0,5 1-1 15,8-1 5-15,13 2 15 0,3 0-3 0,17 1 18 16,-1-3-2-16,9-1-1 0,4 1-11 16,-2 2-7-16,4-2-1 0,0 1 0 0,-1 0-7 0,-5 0-11 15,0 0-5-15,-4 0-2 0,-2 1-4 0,-17-3-4 16,1-1-3-16,-2 1-5 0,-2 0-9 0,-1 2 5 16,-4 0-5-16,-9-2-1 0,-1 0 2 0,-4-1-9 15,-1-1 4-15,-2 1-3 0,-3-2 3 0,0 1-7 16,-3 0-1-16,1 0 2 0,2 0-1 0,-3-1-3 15,3 0-3-15,-8 1 3 0,10-6-1 0,-7 5-3 16,-3 1-2-16,5-1 2 0,-5 1-2 0,5-2-1 16,-5 2 2-16,0 0-1 0,4-1-2 0,-4 1 0 15,0 0 1-15,0 0-5 0,0 0 7 0,0 0-1 16,0 0 0-16,5-3 1 0,-5 3-2 0,0 0 1 16,0 0 0-16,0 0-6 0,0 0 10 0,0 0 6 0,0 0 4 15,0 0-8-15,0 0 4 0,0 0-3 16,0 0 1-16,0 0 1 0,0 0 2 0,0 0-5 15,0 0 2-15,0 0-2 0,0 0-1 0,0 0-2 0,0 0-6 16,0 0 3-16,0 0-2 0,0 0 8 16,0 0-6-16,0 0-2 0,0 0 3 0,0 0 2 15,0 0-4-15,0 0 2 0,0 0-1 0,0 0-2 16,0 0 0-16,0 0-1 0,0 0-1 0,0 0-2 0,0 0 5 16,0 0-1-16,0 0 0 0,0 0 3 0,0 0-1 15,0 0 2-15,0 0-2 0,0 0-1 0,0 0 3 16,0 0-2-16,0 0-2 0,0 0 1 15,0 0-2-15,0 0 2 0,0 0-2 0,0 0 3 0,0 0 1 16,0 0-5-16,0 0 4 0,0 0 0 0,0 0-2 16,0 0-2-16,0 0 1 0,0 0-1 0,0 0 2 15,0 0-2-15,0 0-1 0,0 0 0 0,0 0 0 16,0 0 0-16,0 0-5 0,0 0 6 0,0 0 4 16,0 0-3-16,0 0-2 0,0 0-3 0,0 0 3 15,0 0 2-15,0 0 1 0,0 0 2 0,0 0-2 16,0 0 1-16,0 0 1 0,0 0-1 0,0 0-3 15,0 0 1-15,0 0 0 0,0 0-2 0,0 0 3 16,0 0-6-16,0 0-8 0,0 0-2 0,0 0-9 16,0 0-2-16,0 0-7 0,0 0-10 0,0 0 3 15,0 0-2-15,0 0-2 0,0 0 0 0,0 0-5 16,0 0-15-16,0 0 0 0,0 0-17 0,0 0-22 16,0 0-15-16,-16-2-34 0,13 0-88 0,0-2-260 15,-2-1 116-15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8T14:36:33.7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7:23.1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 3 56 0 0,'-12'-2'7779'0'0,"10"5"-7748"0"0,1 1-1 0 0,-1-1 1 0 0,1 1 0 0 0,0-1 0 0 0,0 1 0 0 0,0-1 0 0 0,1 1-1 0 0,-1 0 1 0 0,1-1 0 0 0,0 7 0 0 0,1 41 92 0 0,6 27-17 0 0,18 81 0 0 0,-25-155-103 0 0,0-1-1 0 0,1 1 1 0 0,0-1-1 0 0,0 0 0 0 0,0 0 1 0 0,0 1-1 0 0,0-1 0 0 0,1 0 1 0 0,-1 0-1 0 0,1 0 1 0 0,0 0-1 0 0,0 0 0 0 0,0-1 1 0 0,0 1-1 0 0,1-1 0 0 0,-1 1 1 0 0,1-1-1 0 0,-1 0 1 0 0,1 0-1 0 0,0 0 0 0 0,0 0 1 0 0,0 0-1 0 0,0-1 0 0 0,5 3 1 0 0,-5-4-2 0 0,0-1 0 0 0,0 1 0 0 0,1-1 0 0 0,-1 0 1 0 0,0 0-1 0 0,0 0 0 0 0,-1 0 0 0 0,1-1 0 0 0,0 1 0 0 0,4-4 1 0 0,1 1-1 0 0,2-2 1 0 0,0 0 1 0 0,-1 0-1 0 0,0-1 1 0 0,0-1-1 0 0,0 1 0 0 0,-1-1 1 0 0,0-1-1 0 0,0 1 1 0 0,-1-1-1 0 0,-1-1 1 0 0,1 1-1 0 0,-1-1 0 0 0,5-13 1 0 0,12-52-2 0 0,-23 74-15 0 0,2 17-103 0 0,0 13 88 0 0,-2-18 26 0 0,1 1-1 0 0,1-1 1 0 0,0 1-1 0 0,0-1 1 0 0,1 0-1 0 0,6 16 0 0 0,-5-17 6 0 0,1 0 0 0 0,1 0 0 0 0,0 0 0 0 0,0-1 0 0 0,1 0 0 0 0,12 12 0 0 0,-16-17-1 0 0,0-1 1 0 0,1 0-1 0 0,-1 0 1 0 0,1 0 0 0 0,0 0-1 0 0,0-1 1 0 0,0 1-1 0 0,0-1 1 0 0,1 0-1 0 0,-1 0 1 0 0,1-1-1 0 0,-1 1 1 0 0,1-1 0 0 0,-1 0-1 0 0,1 0 1 0 0,0-1-1 0 0,9 1 1 0 0,-10-2 2 0 0,0 0 0 0 0,0 0 1 0 0,-1 0-1 0 0,1-1 0 0 0,0 1 1 0 0,0-1-1 0 0,-1 0 0 0 0,1 0 1 0 0,-1 0-1 0 0,1 0 0 0 0,-1-1 1 0 0,0 1-1 0 0,0-1 0 0 0,0 0 1 0 0,-1 0-1 0 0,1 0 0 0 0,-1 0 1 0 0,1-1-1 0 0,-1 1 0 0 0,3-7 1 0 0,0 0 22 0 0,0 0 0 0 0,-1-1 1 0 0,0 1-1 0 0,-1-1 0 0 0,5-22 0 0 0,-5 14 18 0 0,1-5 100 0 0,-1 0 0 0 0,0 0-1 0 0,-2 0 1 0 0,-1 0 0 0 0,-3-30 0 0 0,-5-1 170 0 0,6 42-494 0 0,-3-1-673 0 0,11 1-3919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7:23.6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3 304 0 0,'-2'-3'4420'0'0,"-10"314"-1722"0"0,12-284-2458 0 0,5 33 0 0 0,-4-50-180 0 0,1 1 0 0 0,0-1 0 0 0,1 0 0 0 0,0 0 1 0 0,1 0-1 0 0,5 11 0 0 0,-6-16-55 0 0,-1-1 0 0 0,1 0 1 0 0,0 0-1 0 0,0 0 0 0 0,0 0 1 0 0,0 0-1 0 0,1-1 0 0 0,0 1 1 0 0,-1-1-1 0 0,1 0 0 0 0,0 0 0 0 0,1 0 1 0 0,-1-1-1 0 0,0 1 0 0 0,1-1 1 0 0,-1 0-1 0 0,1-1 0 0 0,0 1 1 0 0,0-1-1 0 0,0 0 0 0 0,0 0 1 0 0,-1 0-1 0 0,1-1 0 0 0,0 1 0 0 0,9-2 1 0 0,0 1-208 0 0,0 0 0 0 0,0-1 0 0 0,0-1 1 0 0,17-5-1 0 0,-22 5-698 0 0,-1-1 1 0 0,0 0-1 0 0,0-1 1 0 0,13-8-1 0 0,-11 7-766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7:24.0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28 360 0 0,'5'0'489'0'0,"202"-27"2338"0"0,-184 28-4822 0 0,-21-1 1046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7:24.4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1 596 0 0,'0'0'3704'0'0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7:24.7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1 788 0 0,'0'0'3888'0'0,"9"2"-4344"0"0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8T14:37:58.2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 15 344 0 0,'-2'-14'5439'0'0,"2"14"-5409"0"0,-7 22-18 0 0,-3 10 82 0 0,1-9-25 0 0,1 1-1 0 0,-8 37 0 0 0,4-13-22 0 0,7-29-37 0 0,1 1 0 0 0,1-1-1 0 0,1 1 1 0 0,0 0 0 0 0,1 0 0 0 0,3 28 0 0 0,-1-42 1 0 0,0 0 1 0 0,0 0-1 0 0,0 0 1 0 0,1 0-1 0 0,-1 0 0 0 0,2 0 1 0 0,4 9-1 0 0,-6-13-7 0 0,0 0 0 0 0,1 0-1 0 0,-1 0 1 0 0,1 0-1 0 0,0 0 1 0 0,0 0 0 0 0,0-1-1 0 0,0 1 1 0 0,0-1 0 0 0,0 1-1 0 0,0-1 1 0 0,0 0 0 0 0,1 0-1 0 0,-1 0 1 0 0,0 0-1 0 0,1 0 1 0 0,-1-1 0 0 0,0 1-1 0 0,1-1 1 0 0,-1 1 0 0 0,5-1-1 0 0,5 1 10 0 0,1-1-1 0 0,-1 0 0 0 0,0 0 1 0 0,1-1-1 0 0,-1-1 1 0 0,0 0-1 0 0,0-1 0 0 0,0 0 1 0 0,0-1-1 0 0,-1 0 0 0 0,1-1 1 0 0,-1-1-1 0 0,14-8 1 0 0,-11 5 30 0 0,0 0 0 0 0,-1-1 0 0 0,0-1 1 0 0,-1 0-1 0 0,18-21 0 0 0,15-28 983 0 0,-45 59-995 0 0,1 3-22 0 0,0-1 1 0 0,0 0-1 0 0,0 1 0 0 0,-1-1 0 0 0,1 1 0 0 0,-1-1 0 0 0,1 0 0 0 0,-1 1 0 0 0,0 0 0 0 0,1-1 1 0 0,-1 1-1 0 0,0-1 0 0 0,0 1 0 0 0,0 2 0 0 0,-3 33 23 0 0,0 5-8 0 0,3-23-13 0 0,0-10-29 0 0,1-1 1 0 0,-1 0 0 0 0,1 1 0 0 0,1-1 0 0 0,3 13-1 0 0,-4-18 16 0 0,0-1 0 0 0,0 0 0 0 0,1 0-1 0 0,-1 1 1 0 0,0-1 0 0 0,1 0 0 0 0,0 0-1 0 0,-1 0 1 0 0,1-1 0 0 0,0 1 0 0 0,0 0-1 0 0,0-1 1 0 0,0 1 0 0 0,0-1 0 0 0,0 0-1 0 0,1 1 1 0 0,-1-1 0 0 0,0 0 0 0 0,1 0-1 0 0,-1-1 1 0 0,0 1 0 0 0,1 0 0 0 0,2-1-1 0 0,3 1 3 0 0,0 0 0 0 0,0-1 0 0 0,0 0-1 0 0,0-1 1 0 0,0 1 0 0 0,-1-2-1 0 0,1 1 1 0 0,0-1 0 0 0,-1 0 0 0 0,1-1-1 0 0,-1 1 1 0 0,0-2 0 0 0,0 1-1 0 0,0-1 1 0 0,0 0 0 0 0,0 0-1 0 0,9-9 1 0 0,-6 5 42 0 0,-1-1-1 0 0,0 0 0 0 0,0 0 0 0 0,-1-1 1 0 0,0-1-1 0 0,0 1 0 0 0,-2-1 1 0 0,1 0-1 0 0,9-24 0 0 0,-9 14 176 0 0,-2 0 0 0 0,0-1-1 0 0,-2 1 1 0 0,3-39-1 0 0,-3 15 114 0 0,-2 37-307 0 0,-1 1 0 0 0,0 0 0 0 0,0-1 0 0 0,-2-10 0 0 0,2 17-304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81916-B3BB-4F11-AD14-0E864B113356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31261-3879-4B2A-9423-C34C25373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74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contrast to divide and conquer algorithms, where solutions are combined to achieve an overall solution, dynamic algorithms use the output of a smaller sub-problem and then try to optimize a bigger sub-problem. Dynamic algorithms use </a:t>
            </a:r>
            <a:r>
              <a:rPr lang="en-IN" dirty="0" err="1"/>
              <a:t>Memoization</a:t>
            </a:r>
            <a:r>
              <a:rPr lang="en-IN" dirty="0"/>
              <a:t> to remember the output of already solved sub-problems.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31261-3879-4B2A-9423-C34C25373F1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77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2^n - recursion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31261-3879-4B2A-9423-C34C25373F1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59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Complexity Analysis: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Time Complexity: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 O(2</a:t>
            </a:r>
            <a:r>
              <a:rPr lang="en-IN" b="0" i="0" baseline="30000" dirty="0">
                <a:solidFill>
                  <a:srgbClr val="273239"/>
                </a:solidFill>
                <a:effectLst/>
                <a:latin typeface="urw-din"/>
              </a:rPr>
              <a:t>n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). </a:t>
            </a:r>
            <a:br>
              <a:rPr lang="en-IN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As there are redundant subproblems.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Auxiliary Space :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O(1). </a:t>
            </a:r>
            <a:br>
              <a:rPr lang="en-IN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As no extra data structure has been used for storing values.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31261-3879-4B2A-9423-C34C25373F1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47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Complexity Analysis: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Time Complexity: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 O(N*W). </a:t>
            </a:r>
            <a:br>
              <a:rPr lang="en-IN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where ‘N’ is the number of weight element and ‘W’ is capacity. As for every weight element we traverse through all weight capacities 1&lt;=w&lt;=W.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Auxiliary Space: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 O(N*W). </a:t>
            </a:r>
            <a:br>
              <a:rPr lang="en-IN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The use of 2-D array of size ‘N*W’.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31261-3879-4B2A-9423-C34C25373F1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91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F29B-86C5-4456-B874-40399E42CDB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9483-6842-45FC-B18B-40DAA28AB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82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F29B-86C5-4456-B874-40399E42CDB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9483-6842-45FC-B18B-40DAA28AB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0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F29B-86C5-4456-B874-40399E42CDB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9483-6842-45FC-B18B-40DAA28AB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67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F29B-86C5-4456-B874-40399E42CDB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9483-6842-45FC-B18B-40DAA28ABE0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0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F29B-86C5-4456-B874-40399E42CDB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9483-6842-45FC-B18B-40DAA28AB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432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F29B-86C5-4456-B874-40399E42CDB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9483-6842-45FC-B18B-40DAA28AB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42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F29B-86C5-4456-B874-40399E42CDB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9483-6842-45FC-B18B-40DAA28AB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506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F29B-86C5-4456-B874-40399E42CDB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9483-6842-45FC-B18B-40DAA28AB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896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F29B-86C5-4456-B874-40399E42CDB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9483-6842-45FC-B18B-40DAA28AB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64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F29B-86C5-4456-B874-40399E42CDB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9483-6842-45FC-B18B-40DAA28AB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40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F29B-86C5-4456-B874-40399E42CDB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9483-6842-45FC-B18B-40DAA28AB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90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F29B-86C5-4456-B874-40399E42CDB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9483-6842-45FC-B18B-40DAA28AB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50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F29B-86C5-4456-B874-40399E42CDB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9483-6842-45FC-B18B-40DAA28AB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5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F29B-86C5-4456-B874-40399E42CDB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9483-6842-45FC-B18B-40DAA28AB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8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F29B-86C5-4456-B874-40399E42CDB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9483-6842-45FC-B18B-40DAA28AB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15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F29B-86C5-4456-B874-40399E42CDB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9483-6842-45FC-B18B-40DAA28AB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93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F29B-86C5-4456-B874-40399E42CDB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9483-6842-45FC-B18B-40DAA28AB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31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7CF29B-86C5-4456-B874-40399E42CDB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CB9483-6842-45FC-B18B-40DAA28AB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025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9.xml"/><Relationship Id="rId18" Type="http://schemas.openxmlformats.org/officeDocument/2006/relationships/image" Target="../media/image960.png"/><Relationship Id="rId26" Type="http://schemas.openxmlformats.org/officeDocument/2006/relationships/image" Target="../media/image122.png"/><Relationship Id="rId39" Type="http://schemas.openxmlformats.org/officeDocument/2006/relationships/customXml" Target="../ink/ink162.xml"/><Relationship Id="rId21" Type="http://schemas.openxmlformats.org/officeDocument/2006/relationships/customXml" Target="../ink/ink153.xml"/><Relationship Id="rId34" Type="http://schemas.openxmlformats.org/officeDocument/2006/relationships/image" Target="../media/image126.png"/><Relationship Id="rId42" Type="http://schemas.openxmlformats.org/officeDocument/2006/relationships/image" Target="../media/image130.png"/><Relationship Id="rId47" Type="http://schemas.openxmlformats.org/officeDocument/2006/relationships/customXml" Target="../ink/ink166.xml"/><Relationship Id="rId50" Type="http://schemas.openxmlformats.org/officeDocument/2006/relationships/image" Target="../media/image150.png"/><Relationship Id="rId55" Type="http://schemas.openxmlformats.org/officeDocument/2006/relationships/customXml" Target="../ink/ink170.xml"/><Relationship Id="rId7" Type="http://schemas.openxmlformats.org/officeDocument/2006/relationships/customXml" Target="../ink/ink146.xml"/><Relationship Id="rId12" Type="http://schemas.openxmlformats.org/officeDocument/2006/relationships/image" Target="../media/image147.png"/><Relationship Id="rId17" Type="http://schemas.openxmlformats.org/officeDocument/2006/relationships/customXml" Target="../ink/ink151.xml"/><Relationship Id="rId25" Type="http://schemas.openxmlformats.org/officeDocument/2006/relationships/customXml" Target="../ink/ink155.xml"/><Relationship Id="rId33" Type="http://schemas.openxmlformats.org/officeDocument/2006/relationships/customXml" Target="../ink/ink159.xml"/><Relationship Id="rId38" Type="http://schemas.openxmlformats.org/officeDocument/2006/relationships/image" Target="../media/image128.png"/><Relationship Id="rId46" Type="http://schemas.openxmlformats.org/officeDocument/2006/relationships/image" Target="../media/image1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50.png"/><Relationship Id="rId20" Type="http://schemas.openxmlformats.org/officeDocument/2006/relationships/image" Target="../media/image970.png"/><Relationship Id="rId29" Type="http://schemas.openxmlformats.org/officeDocument/2006/relationships/customXml" Target="../ink/ink157.xml"/><Relationship Id="rId41" Type="http://schemas.openxmlformats.org/officeDocument/2006/relationships/customXml" Target="../ink/ink163.xml"/><Relationship Id="rId54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0.png"/><Relationship Id="rId11" Type="http://schemas.openxmlformats.org/officeDocument/2006/relationships/customXml" Target="../ink/ink148.xml"/><Relationship Id="rId24" Type="http://schemas.openxmlformats.org/officeDocument/2006/relationships/image" Target="../media/image99.png"/><Relationship Id="rId32" Type="http://schemas.openxmlformats.org/officeDocument/2006/relationships/image" Target="../media/image125.png"/><Relationship Id="rId37" Type="http://schemas.openxmlformats.org/officeDocument/2006/relationships/customXml" Target="../ink/ink161.xml"/><Relationship Id="rId40" Type="http://schemas.openxmlformats.org/officeDocument/2006/relationships/image" Target="../media/image129.png"/><Relationship Id="rId45" Type="http://schemas.openxmlformats.org/officeDocument/2006/relationships/customXml" Target="../ink/ink165.xml"/><Relationship Id="rId53" Type="http://schemas.openxmlformats.org/officeDocument/2006/relationships/customXml" Target="../ink/ink169.xml"/><Relationship Id="rId58" Type="http://schemas.openxmlformats.org/officeDocument/2006/relationships/image" Target="../media/image154.png"/><Relationship Id="rId5" Type="http://schemas.openxmlformats.org/officeDocument/2006/relationships/customXml" Target="../ink/ink145.xml"/><Relationship Id="rId15" Type="http://schemas.openxmlformats.org/officeDocument/2006/relationships/customXml" Target="../ink/ink150.xml"/><Relationship Id="rId23" Type="http://schemas.openxmlformats.org/officeDocument/2006/relationships/customXml" Target="../ink/ink154.xml"/><Relationship Id="rId28" Type="http://schemas.openxmlformats.org/officeDocument/2006/relationships/image" Target="../media/image123.png"/><Relationship Id="rId36" Type="http://schemas.openxmlformats.org/officeDocument/2006/relationships/image" Target="../media/image127.png"/><Relationship Id="rId49" Type="http://schemas.openxmlformats.org/officeDocument/2006/relationships/customXml" Target="../ink/ink167.xml"/><Relationship Id="rId57" Type="http://schemas.openxmlformats.org/officeDocument/2006/relationships/customXml" Target="../ink/ink171.xml"/><Relationship Id="rId10" Type="http://schemas.openxmlformats.org/officeDocument/2006/relationships/image" Target="../media/image146.png"/><Relationship Id="rId19" Type="http://schemas.openxmlformats.org/officeDocument/2006/relationships/customXml" Target="../ink/ink152.xml"/><Relationship Id="rId31" Type="http://schemas.openxmlformats.org/officeDocument/2006/relationships/customXml" Target="../ink/ink158.xml"/><Relationship Id="rId44" Type="http://schemas.openxmlformats.org/officeDocument/2006/relationships/image" Target="../media/image131.png"/><Relationship Id="rId52" Type="http://schemas.openxmlformats.org/officeDocument/2006/relationships/image" Target="../media/image151.png"/><Relationship Id="rId4" Type="http://schemas.openxmlformats.org/officeDocument/2006/relationships/image" Target="../media/image1430.png"/><Relationship Id="rId9" Type="http://schemas.openxmlformats.org/officeDocument/2006/relationships/customXml" Target="../ink/ink147.xml"/><Relationship Id="rId14" Type="http://schemas.openxmlformats.org/officeDocument/2006/relationships/image" Target="../media/image148.png"/><Relationship Id="rId22" Type="http://schemas.openxmlformats.org/officeDocument/2006/relationships/image" Target="../media/image98.png"/><Relationship Id="rId27" Type="http://schemas.openxmlformats.org/officeDocument/2006/relationships/customXml" Target="../ink/ink156.xml"/><Relationship Id="rId30" Type="http://schemas.openxmlformats.org/officeDocument/2006/relationships/image" Target="../media/image124.png"/><Relationship Id="rId35" Type="http://schemas.openxmlformats.org/officeDocument/2006/relationships/customXml" Target="../ink/ink160.xml"/><Relationship Id="rId43" Type="http://schemas.openxmlformats.org/officeDocument/2006/relationships/customXml" Target="../ink/ink164.xml"/><Relationship Id="rId48" Type="http://schemas.openxmlformats.org/officeDocument/2006/relationships/image" Target="../media/image149.png"/><Relationship Id="rId56" Type="http://schemas.openxmlformats.org/officeDocument/2006/relationships/image" Target="../media/image153.png"/><Relationship Id="rId8" Type="http://schemas.openxmlformats.org/officeDocument/2006/relationships/image" Target="../media/image145.png"/><Relationship Id="rId51" Type="http://schemas.openxmlformats.org/officeDocument/2006/relationships/customXml" Target="../ink/ink168.xml"/><Relationship Id="rId3" Type="http://schemas.openxmlformats.org/officeDocument/2006/relationships/customXml" Target="../ink/ink144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8.png"/><Relationship Id="rId21" Type="http://schemas.openxmlformats.org/officeDocument/2006/relationships/customXml" Target="../ink/ink181.xml"/><Relationship Id="rId34" Type="http://schemas.openxmlformats.org/officeDocument/2006/relationships/image" Target="../media/image132.png"/><Relationship Id="rId42" Type="http://schemas.openxmlformats.org/officeDocument/2006/relationships/image" Target="../media/image152.png"/><Relationship Id="rId47" Type="http://schemas.openxmlformats.org/officeDocument/2006/relationships/customXml" Target="../ink/ink194.xml"/><Relationship Id="rId50" Type="http://schemas.openxmlformats.org/officeDocument/2006/relationships/image" Target="../media/image156.png"/><Relationship Id="rId55" Type="http://schemas.openxmlformats.org/officeDocument/2006/relationships/customXml" Target="../ink/ink198.xml"/><Relationship Id="rId63" Type="http://schemas.openxmlformats.org/officeDocument/2006/relationships/customXml" Target="../ink/ink202.xml"/><Relationship Id="rId68" Type="http://schemas.openxmlformats.org/officeDocument/2006/relationships/image" Target="../media/image165.png"/><Relationship Id="rId76" Type="http://schemas.openxmlformats.org/officeDocument/2006/relationships/image" Target="../media/image169.png"/><Relationship Id="rId84" Type="http://schemas.openxmlformats.org/officeDocument/2006/relationships/image" Target="../media/image173.png"/><Relationship Id="rId89" Type="http://schemas.openxmlformats.org/officeDocument/2006/relationships/customXml" Target="../ink/ink215.xml"/><Relationship Id="rId97" Type="http://schemas.openxmlformats.org/officeDocument/2006/relationships/customXml" Target="../ink/ink219.xml"/><Relationship Id="rId7" Type="http://schemas.openxmlformats.org/officeDocument/2006/relationships/customXml" Target="../ink/ink174.xml"/><Relationship Id="rId71" Type="http://schemas.openxmlformats.org/officeDocument/2006/relationships/customXml" Target="../ink/ink206.xml"/><Relationship Id="rId92" Type="http://schemas.openxmlformats.org/officeDocument/2006/relationships/image" Target="../media/image17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3.png"/><Relationship Id="rId29" Type="http://schemas.openxmlformats.org/officeDocument/2006/relationships/customXml" Target="../ink/ink185.xml"/><Relationship Id="rId11" Type="http://schemas.openxmlformats.org/officeDocument/2006/relationships/customXml" Target="../ink/ink176.xml"/><Relationship Id="rId24" Type="http://schemas.openxmlformats.org/officeDocument/2006/relationships/image" Target="../media/image127.png"/><Relationship Id="rId32" Type="http://schemas.openxmlformats.org/officeDocument/2006/relationships/image" Target="../media/image131.png"/><Relationship Id="rId37" Type="http://schemas.openxmlformats.org/officeDocument/2006/relationships/customXml" Target="../ink/ink189.xml"/><Relationship Id="rId40" Type="http://schemas.openxmlformats.org/officeDocument/2006/relationships/image" Target="../media/image151.png"/><Relationship Id="rId45" Type="http://schemas.openxmlformats.org/officeDocument/2006/relationships/customXml" Target="../ink/ink193.xml"/><Relationship Id="rId53" Type="http://schemas.openxmlformats.org/officeDocument/2006/relationships/customXml" Target="../ink/ink197.xml"/><Relationship Id="rId58" Type="http://schemas.openxmlformats.org/officeDocument/2006/relationships/image" Target="../media/image160.png"/><Relationship Id="rId66" Type="http://schemas.openxmlformats.org/officeDocument/2006/relationships/image" Target="../media/image164.png"/><Relationship Id="rId74" Type="http://schemas.openxmlformats.org/officeDocument/2006/relationships/image" Target="../media/image168.png"/><Relationship Id="rId79" Type="http://schemas.openxmlformats.org/officeDocument/2006/relationships/customXml" Target="../ink/ink210.xml"/><Relationship Id="rId87" Type="http://schemas.openxmlformats.org/officeDocument/2006/relationships/customXml" Target="../ink/ink214.xml"/><Relationship Id="rId5" Type="http://schemas.openxmlformats.org/officeDocument/2006/relationships/customXml" Target="../ink/ink173.xml"/><Relationship Id="rId61" Type="http://schemas.openxmlformats.org/officeDocument/2006/relationships/customXml" Target="../ink/ink201.xml"/><Relationship Id="rId82" Type="http://schemas.openxmlformats.org/officeDocument/2006/relationships/image" Target="../media/image172.png"/><Relationship Id="rId90" Type="http://schemas.openxmlformats.org/officeDocument/2006/relationships/image" Target="../media/image176.png"/><Relationship Id="rId95" Type="http://schemas.openxmlformats.org/officeDocument/2006/relationships/customXml" Target="../ink/ink218.xml"/><Relationship Id="rId19" Type="http://schemas.openxmlformats.org/officeDocument/2006/relationships/customXml" Target="../ink/ink180.xml"/><Relationship Id="rId14" Type="http://schemas.openxmlformats.org/officeDocument/2006/relationships/image" Target="../media/image122.png"/><Relationship Id="rId22" Type="http://schemas.openxmlformats.org/officeDocument/2006/relationships/image" Target="../media/image126.png"/><Relationship Id="rId27" Type="http://schemas.openxmlformats.org/officeDocument/2006/relationships/customXml" Target="../ink/ink184.xml"/><Relationship Id="rId30" Type="http://schemas.openxmlformats.org/officeDocument/2006/relationships/image" Target="../media/image130.png"/><Relationship Id="rId35" Type="http://schemas.openxmlformats.org/officeDocument/2006/relationships/customXml" Target="../ink/ink188.xml"/><Relationship Id="rId43" Type="http://schemas.openxmlformats.org/officeDocument/2006/relationships/customXml" Target="../ink/ink192.xml"/><Relationship Id="rId48" Type="http://schemas.openxmlformats.org/officeDocument/2006/relationships/image" Target="../media/image155.png"/><Relationship Id="rId56" Type="http://schemas.openxmlformats.org/officeDocument/2006/relationships/image" Target="../media/image159.png"/><Relationship Id="rId64" Type="http://schemas.openxmlformats.org/officeDocument/2006/relationships/image" Target="../media/image163.png"/><Relationship Id="rId69" Type="http://schemas.openxmlformats.org/officeDocument/2006/relationships/customXml" Target="../ink/ink205.xml"/><Relationship Id="rId77" Type="http://schemas.openxmlformats.org/officeDocument/2006/relationships/customXml" Target="../ink/ink209.xml"/><Relationship Id="rId100" Type="http://schemas.openxmlformats.org/officeDocument/2006/relationships/image" Target="../media/image181.png"/><Relationship Id="rId8" Type="http://schemas.openxmlformats.org/officeDocument/2006/relationships/image" Target="../media/image970.png"/><Relationship Id="rId51" Type="http://schemas.openxmlformats.org/officeDocument/2006/relationships/customXml" Target="../ink/ink196.xml"/><Relationship Id="rId72" Type="http://schemas.openxmlformats.org/officeDocument/2006/relationships/image" Target="../media/image167.png"/><Relationship Id="rId80" Type="http://schemas.openxmlformats.org/officeDocument/2006/relationships/image" Target="../media/image171.png"/><Relationship Id="rId85" Type="http://schemas.openxmlformats.org/officeDocument/2006/relationships/customXml" Target="../ink/ink213.xml"/><Relationship Id="rId93" Type="http://schemas.openxmlformats.org/officeDocument/2006/relationships/customXml" Target="../ink/ink217.xml"/><Relationship Id="rId98" Type="http://schemas.openxmlformats.org/officeDocument/2006/relationships/image" Target="../media/image180.png"/><Relationship Id="rId3" Type="http://schemas.openxmlformats.org/officeDocument/2006/relationships/customXml" Target="../ink/ink172.xml"/><Relationship Id="rId12" Type="http://schemas.openxmlformats.org/officeDocument/2006/relationships/image" Target="../media/image99.png"/><Relationship Id="rId17" Type="http://schemas.openxmlformats.org/officeDocument/2006/relationships/customXml" Target="../ink/ink179.xml"/><Relationship Id="rId25" Type="http://schemas.openxmlformats.org/officeDocument/2006/relationships/customXml" Target="../ink/ink183.xml"/><Relationship Id="rId33" Type="http://schemas.openxmlformats.org/officeDocument/2006/relationships/customXml" Target="../ink/ink187.xml"/><Relationship Id="rId38" Type="http://schemas.openxmlformats.org/officeDocument/2006/relationships/image" Target="../media/image150.png"/><Relationship Id="rId46" Type="http://schemas.openxmlformats.org/officeDocument/2006/relationships/image" Target="../media/image1540.png"/><Relationship Id="rId59" Type="http://schemas.openxmlformats.org/officeDocument/2006/relationships/customXml" Target="../ink/ink200.xml"/><Relationship Id="rId67" Type="http://schemas.openxmlformats.org/officeDocument/2006/relationships/customXml" Target="../ink/ink204.xml"/><Relationship Id="rId20" Type="http://schemas.openxmlformats.org/officeDocument/2006/relationships/image" Target="../media/image125.png"/><Relationship Id="rId41" Type="http://schemas.openxmlformats.org/officeDocument/2006/relationships/customXml" Target="../ink/ink191.xml"/><Relationship Id="rId54" Type="http://schemas.openxmlformats.org/officeDocument/2006/relationships/image" Target="../media/image158.png"/><Relationship Id="rId62" Type="http://schemas.openxmlformats.org/officeDocument/2006/relationships/image" Target="../media/image162.png"/><Relationship Id="rId70" Type="http://schemas.openxmlformats.org/officeDocument/2006/relationships/image" Target="../media/image166.png"/><Relationship Id="rId75" Type="http://schemas.openxmlformats.org/officeDocument/2006/relationships/customXml" Target="../ink/ink208.xml"/><Relationship Id="rId83" Type="http://schemas.openxmlformats.org/officeDocument/2006/relationships/customXml" Target="../ink/ink212.xml"/><Relationship Id="rId88" Type="http://schemas.openxmlformats.org/officeDocument/2006/relationships/image" Target="../media/image175.png"/><Relationship Id="rId91" Type="http://schemas.openxmlformats.org/officeDocument/2006/relationships/customXml" Target="../ink/ink216.xml"/><Relationship Id="rId96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5" Type="http://schemas.openxmlformats.org/officeDocument/2006/relationships/customXml" Target="../ink/ink178.xml"/><Relationship Id="rId23" Type="http://schemas.openxmlformats.org/officeDocument/2006/relationships/customXml" Target="../ink/ink182.xml"/><Relationship Id="rId28" Type="http://schemas.openxmlformats.org/officeDocument/2006/relationships/image" Target="../media/image129.png"/><Relationship Id="rId36" Type="http://schemas.openxmlformats.org/officeDocument/2006/relationships/image" Target="../media/image149.png"/><Relationship Id="rId49" Type="http://schemas.openxmlformats.org/officeDocument/2006/relationships/customXml" Target="../ink/ink195.xml"/><Relationship Id="rId57" Type="http://schemas.openxmlformats.org/officeDocument/2006/relationships/customXml" Target="../ink/ink199.xml"/><Relationship Id="rId10" Type="http://schemas.openxmlformats.org/officeDocument/2006/relationships/image" Target="../media/image98.png"/><Relationship Id="rId31" Type="http://schemas.openxmlformats.org/officeDocument/2006/relationships/customXml" Target="../ink/ink186.xml"/><Relationship Id="rId44" Type="http://schemas.openxmlformats.org/officeDocument/2006/relationships/image" Target="../media/image1530.png"/><Relationship Id="rId52" Type="http://schemas.openxmlformats.org/officeDocument/2006/relationships/image" Target="../media/image157.png"/><Relationship Id="rId60" Type="http://schemas.openxmlformats.org/officeDocument/2006/relationships/image" Target="../media/image161.png"/><Relationship Id="rId65" Type="http://schemas.openxmlformats.org/officeDocument/2006/relationships/customXml" Target="../ink/ink203.xml"/><Relationship Id="rId73" Type="http://schemas.openxmlformats.org/officeDocument/2006/relationships/customXml" Target="../ink/ink207.xml"/><Relationship Id="rId78" Type="http://schemas.openxmlformats.org/officeDocument/2006/relationships/image" Target="../media/image170.png"/><Relationship Id="rId81" Type="http://schemas.openxmlformats.org/officeDocument/2006/relationships/customXml" Target="../ink/ink211.xml"/><Relationship Id="rId86" Type="http://schemas.openxmlformats.org/officeDocument/2006/relationships/image" Target="../media/image174.png"/><Relationship Id="rId94" Type="http://schemas.openxmlformats.org/officeDocument/2006/relationships/image" Target="../media/image178.png"/><Relationship Id="rId99" Type="http://schemas.openxmlformats.org/officeDocument/2006/relationships/customXml" Target="../ink/ink220.xml"/><Relationship Id="rId4" Type="http://schemas.openxmlformats.org/officeDocument/2006/relationships/image" Target="../media/image950.png"/><Relationship Id="rId9" Type="http://schemas.openxmlformats.org/officeDocument/2006/relationships/customXml" Target="../ink/ink175.xml"/><Relationship Id="rId13" Type="http://schemas.openxmlformats.org/officeDocument/2006/relationships/customXml" Target="../ink/ink177.xml"/><Relationship Id="rId18" Type="http://schemas.openxmlformats.org/officeDocument/2006/relationships/image" Target="../media/image124.png"/><Relationship Id="rId39" Type="http://schemas.openxmlformats.org/officeDocument/2006/relationships/customXml" Target="../ink/ink19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6.png"/><Relationship Id="rId18" Type="http://schemas.openxmlformats.org/officeDocument/2006/relationships/customXml" Target="../ink/ink229.xml"/><Relationship Id="rId26" Type="http://schemas.openxmlformats.org/officeDocument/2006/relationships/customXml" Target="../ink/ink233.xml"/><Relationship Id="rId39" Type="http://schemas.openxmlformats.org/officeDocument/2006/relationships/image" Target="../media/image199.png"/><Relationship Id="rId21" Type="http://schemas.openxmlformats.org/officeDocument/2006/relationships/image" Target="../media/image190.png"/><Relationship Id="rId34" Type="http://schemas.openxmlformats.org/officeDocument/2006/relationships/customXml" Target="../ink/ink237.xml"/><Relationship Id="rId42" Type="http://schemas.openxmlformats.org/officeDocument/2006/relationships/customXml" Target="../ink/ink241.xml"/><Relationship Id="rId47" Type="http://schemas.openxmlformats.org/officeDocument/2006/relationships/image" Target="../media/image203.png"/><Relationship Id="rId50" Type="http://schemas.openxmlformats.org/officeDocument/2006/relationships/customXml" Target="../ink/ink245.xml"/><Relationship Id="rId55" Type="http://schemas.openxmlformats.org/officeDocument/2006/relationships/image" Target="../media/image207.png"/><Relationship Id="rId63" Type="http://schemas.openxmlformats.org/officeDocument/2006/relationships/image" Target="../media/image211.png"/><Relationship Id="rId7" Type="http://schemas.openxmlformats.org/officeDocument/2006/relationships/image" Target="../media/image183.png"/><Relationship Id="rId2" Type="http://schemas.openxmlformats.org/officeDocument/2006/relationships/customXml" Target="../ink/ink221.xml"/><Relationship Id="rId16" Type="http://schemas.openxmlformats.org/officeDocument/2006/relationships/customXml" Target="../ink/ink228.xml"/><Relationship Id="rId20" Type="http://schemas.openxmlformats.org/officeDocument/2006/relationships/customXml" Target="../ink/ink230.xml"/><Relationship Id="rId29" Type="http://schemas.openxmlformats.org/officeDocument/2006/relationships/image" Target="../media/image194.png"/><Relationship Id="rId41" Type="http://schemas.openxmlformats.org/officeDocument/2006/relationships/image" Target="../media/image200.png"/><Relationship Id="rId54" Type="http://schemas.openxmlformats.org/officeDocument/2006/relationships/customXml" Target="../ink/ink247.xml"/><Relationship Id="rId62" Type="http://schemas.openxmlformats.org/officeDocument/2006/relationships/customXml" Target="../ink/ink2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3.xml"/><Relationship Id="rId11" Type="http://schemas.openxmlformats.org/officeDocument/2006/relationships/image" Target="../media/image185.png"/><Relationship Id="rId24" Type="http://schemas.openxmlformats.org/officeDocument/2006/relationships/customXml" Target="../ink/ink232.xml"/><Relationship Id="rId32" Type="http://schemas.openxmlformats.org/officeDocument/2006/relationships/customXml" Target="../ink/ink236.xml"/><Relationship Id="rId37" Type="http://schemas.openxmlformats.org/officeDocument/2006/relationships/image" Target="../media/image198.png"/><Relationship Id="rId40" Type="http://schemas.openxmlformats.org/officeDocument/2006/relationships/customXml" Target="../ink/ink240.xml"/><Relationship Id="rId45" Type="http://schemas.openxmlformats.org/officeDocument/2006/relationships/image" Target="../media/image202.png"/><Relationship Id="rId53" Type="http://schemas.openxmlformats.org/officeDocument/2006/relationships/image" Target="../media/image206.png"/><Relationship Id="rId58" Type="http://schemas.openxmlformats.org/officeDocument/2006/relationships/customXml" Target="../ink/ink249.xml"/><Relationship Id="rId5" Type="http://schemas.openxmlformats.org/officeDocument/2006/relationships/image" Target="../media/image182.png"/><Relationship Id="rId15" Type="http://schemas.openxmlformats.org/officeDocument/2006/relationships/image" Target="../media/image187.png"/><Relationship Id="rId23" Type="http://schemas.openxmlformats.org/officeDocument/2006/relationships/image" Target="../media/image191.png"/><Relationship Id="rId28" Type="http://schemas.openxmlformats.org/officeDocument/2006/relationships/customXml" Target="../ink/ink234.xml"/><Relationship Id="rId36" Type="http://schemas.openxmlformats.org/officeDocument/2006/relationships/customXml" Target="../ink/ink238.xml"/><Relationship Id="rId49" Type="http://schemas.openxmlformats.org/officeDocument/2006/relationships/image" Target="../media/image204.png"/><Relationship Id="rId57" Type="http://schemas.openxmlformats.org/officeDocument/2006/relationships/image" Target="../media/image208.png"/><Relationship Id="rId61" Type="http://schemas.openxmlformats.org/officeDocument/2006/relationships/image" Target="../media/image210.png"/><Relationship Id="rId10" Type="http://schemas.openxmlformats.org/officeDocument/2006/relationships/customXml" Target="../ink/ink225.xml"/><Relationship Id="rId19" Type="http://schemas.openxmlformats.org/officeDocument/2006/relationships/image" Target="../media/image189.png"/><Relationship Id="rId31" Type="http://schemas.openxmlformats.org/officeDocument/2006/relationships/image" Target="../media/image195.png"/><Relationship Id="rId44" Type="http://schemas.openxmlformats.org/officeDocument/2006/relationships/customXml" Target="../ink/ink242.xml"/><Relationship Id="rId52" Type="http://schemas.openxmlformats.org/officeDocument/2006/relationships/customXml" Target="../ink/ink246.xml"/><Relationship Id="rId60" Type="http://schemas.openxmlformats.org/officeDocument/2006/relationships/customXml" Target="../ink/ink250.xml"/><Relationship Id="rId65" Type="http://schemas.openxmlformats.org/officeDocument/2006/relationships/image" Target="../media/image212.png"/><Relationship Id="rId4" Type="http://schemas.openxmlformats.org/officeDocument/2006/relationships/customXml" Target="../ink/ink222.xml"/><Relationship Id="rId9" Type="http://schemas.openxmlformats.org/officeDocument/2006/relationships/image" Target="../media/image184.png"/><Relationship Id="rId14" Type="http://schemas.openxmlformats.org/officeDocument/2006/relationships/customXml" Target="../ink/ink227.xml"/><Relationship Id="rId22" Type="http://schemas.openxmlformats.org/officeDocument/2006/relationships/customXml" Target="../ink/ink231.xml"/><Relationship Id="rId27" Type="http://schemas.openxmlformats.org/officeDocument/2006/relationships/image" Target="../media/image193.png"/><Relationship Id="rId30" Type="http://schemas.openxmlformats.org/officeDocument/2006/relationships/customXml" Target="../ink/ink235.xml"/><Relationship Id="rId35" Type="http://schemas.openxmlformats.org/officeDocument/2006/relationships/image" Target="../media/image197.png"/><Relationship Id="rId43" Type="http://schemas.openxmlformats.org/officeDocument/2006/relationships/image" Target="../media/image201.png"/><Relationship Id="rId48" Type="http://schemas.openxmlformats.org/officeDocument/2006/relationships/customXml" Target="../ink/ink244.xml"/><Relationship Id="rId56" Type="http://schemas.openxmlformats.org/officeDocument/2006/relationships/customXml" Target="../ink/ink248.xml"/><Relationship Id="rId64" Type="http://schemas.openxmlformats.org/officeDocument/2006/relationships/customXml" Target="../ink/ink252.xml"/><Relationship Id="rId8" Type="http://schemas.openxmlformats.org/officeDocument/2006/relationships/customXml" Target="../ink/ink224.xml"/><Relationship Id="rId51" Type="http://schemas.openxmlformats.org/officeDocument/2006/relationships/image" Target="../media/image205.png"/><Relationship Id="rId3" Type="http://schemas.openxmlformats.org/officeDocument/2006/relationships/image" Target="../media/image1810.png"/><Relationship Id="rId12" Type="http://schemas.openxmlformats.org/officeDocument/2006/relationships/customXml" Target="../ink/ink226.xml"/><Relationship Id="rId17" Type="http://schemas.openxmlformats.org/officeDocument/2006/relationships/image" Target="../media/image188.png"/><Relationship Id="rId25" Type="http://schemas.openxmlformats.org/officeDocument/2006/relationships/image" Target="../media/image192.png"/><Relationship Id="rId33" Type="http://schemas.openxmlformats.org/officeDocument/2006/relationships/image" Target="../media/image196.png"/><Relationship Id="rId38" Type="http://schemas.openxmlformats.org/officeDocument/2006/relationships/customXml" Target="../ink/ink239.xml"/><Relationship Id="rId46" Type="http://schemas.openxmlformats.org/officeDocument/2006/relationships/customXml" Target="../ink/ink243.xml"/><Relationship Id="rId59" Type="http://schemas.openxmlformats.org/officeDocument/2006/relationships/image" Target="../media/image20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customXml" Target="../ink/ink25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7.xml"/><Relationship Id="rId13" Type="http://schemas.openxmlformats.org/officeDocument/2006/relationships/image" Target="../media/image218.png"/><Relationship Id="rId18" Type="http://schemas.openxmlformats.org/officeDocument/2006/relationships/customXml" Target="../ink/ink262.xml"/><Relationship Id="rId26" Type="http://schemas.openxmlformats.org/officeDocument/2006/relationships/customXml" Target="../ink/ink266.xml"/><Relationship Id="rId39" Type="http://schemas.openxmlformats.org/officeDocument/2006/relationships/image" Target="../media/image231.png"/><Relationship Id="rId3" Type="http://schemas.openxmlformats.org/officeDocument/2006/relationships/image" Target="../media/image2130.png"/><Relationship Id="rId21" Type="http://schemas.openxmlformats.org/officeDocument/2006/relationships/image" Target="../media/image222.png"/><Relationship Id="rId34" Type="http://schemas.openxmlformats.org/officeDocument/2006/relationships/customXml" Target="../ink/ink270.xml"/><Relationship Id="rId42" Type="http://schemas.openxmlformats.org/officeDocument/2006/relationships/customXml" Target="../ink/ink274.xml"/><Relationship Id="rId7" Type="http://schemas.openxmlformats.org/officeDocument/2006/relationships/image" Target="../media/image215.png"/><Relationship Id="rId12" Type="http://schemas.openxmlformats.org/officeDocument/2006/relationships/customXml" Target="../ink/ink259.xml"/><Relationship Id="rId17" Type="http://schemas.openxmlformats.org/officeDocument/2006/relationships/image" Target="../media/image220.png"/><Relationship Id="rId25" Type="http://schemas.openxmlformats.org/officeDocument/2006/relationships/image" Target="../media/image224.png"/><Relationship Id="rId33" Type="http://schemas.openxmlformats.org/officeDocument/2006/relationships/image" Target="../media/image228.png"/><Relationship Id="rId38" Type="http://schemas.openxmlformats.org/officeDocument/2006/relationships/customXml" Target="../ink/ink272.xml"/><Relationship Id="rId2" Type="http://schemas.openxmlformats.org/officeDocument/2006/relationships/customXml" Target="../ink/ink254.xml"/><Relationship Id="rId16" Type="http://schemas.openxmlformats.org/officeDocument/2006/relationships/customXml" Target="../ink/ink261.xml"/><Relationship Id="rId20" Type="http://schemas.openxmlformats.org/officeDocument/2006/relationships/customXml" Target="../ink/ink263.xml"/><Relationship Id="rId29" Type="http://schemas.openxmlformats.org/officeDocument/2006/relationships/image" Target="../media/image226.png"/><Relationship Id="rId41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6.xml"/><Relationship Id="rId11" Type="http://schemas.openxmlformats.org/officeDocument/2006/relationships/image" Target="../media/image217.png"/><Relationship Id="rId24" Type="http://schemas.openxmlformats.org/officeDocument/2006/relationships/customXml" Target="../ink/ink265.xml"/><Relationship Id="rId32" Type="http://schemas.openxmlformats.org/officeDocument/2006/relationships/customXml" Target="../ink/ink269.xml"/><Relationship Id="rId37" Type="http://schemas.openxmlformats.org/officeDocument/2006/relationships/image" Target="../media/image230.png"/><Relationship Id="rId40" Type="http://schemas.openxmlformats.org/officeDocument/2006/relationships/customXml" Target="../ink/ink273.xml"/><Relationship Id="rId5" Type="http://schemas.openxmlformats.org/officeDocument/2006/relationships/image" Target="../media/image214.png"/><Relationship Id="rId15" Type="http://schemas.openxmlformats.org/officeDocument/2006/relationships/image" Target="../media/image219.png"/><Relationship Id="rId23" Type="http://schemas.openxmlformats.org/officeDocument/2006/relationships/image" Target="../media/image223.png"/><Relationship Id="rId28" Type="http://schemas.openxmlformats.org/officeDocument/2006/relationships/customXml" Target="../ink/ink267.xml"/><Relationship Id="rId36" Type="http://schemas.openxmlformats.org/officeDocument/2006/relationships/customXml" Target="../ink/ink271.xml"/><Relationship Id="rId10" Type="http://schemas.openxmlformats.org/officeDocument/2006/relationships/customXml" Target="../ink/ink258.xml"/><Relationship Id="rId19" Type="http://schemas.openxmlformats.org/officeDocument/2006/relationships/image" Target="../media/image221.png"/><Relationship Id="rId31" Type="http://schemas.openxmlformats.org/officeDocument/2006/relationships/image" Target="../media/image227.png"/><Relationship Id="rId4" Type="http://schemas.openxmlformats.org/officeDocument/2006/relationships/customXml" Target="../ink/ink255.xml"/><Relationship Id="rId9" Type="http://schemas.openxmlformats.org/officeDocument/2006/relationships/image" Target="../media/image216.png"/><Relationship Id="rId14" Type="http://schemas.openxmlformats.org/officeDocument/2006/relationships/customXml" Target="../ink/ink260.xml"/><Relationship Id="rId22" Type="http://schemas.openxmlformats.org/officeDocument/2006/relationships/customXml" Target="../ink/ink264.xml"/><Relationship Id="rId27" Type="http://schemas.openxmlformats.org/officeDocument/2006/relationships/image" Target="../media/image225.png"/><Relationship Id="rId30" Type="http://schemas.openxmlformats.org/officeDocument/2006/relationships/customXml" Target="../ink/ink268.xml"/><Relationship Id="rId35" Type="http://schemas.openxmlformats.org/officeDocument/2006/relationships/image" Target="../media/image229.png"/><Relationship Id="rId43" Type="http://schemas.openxmlformats.org/officeDocument/2006/relationships/image" Target="../media/image2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customXml" Target="../ink/ink27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1.xml"/><Relationship Id="rId18" Type="http://schemas.openxmlformats.org/officeDocument/2006/relationships/image" Target="../media/image240.png"/><Relationship Id="rId26" Type="http://schemas.openxmlformats.org/officeDocument/2006/relationships/image" Target="../media/image244.png"/><Relationship Id="rId39" Type="http://schemas.openxmlformats.org/officeDocument/2006/relationships/customXml" Target="../ink/ink294.xml"/><Relationship Id="rId21" Type="http://schemas.openxmlformats.org/officeDocument/2006/relationships/customXml" Target="../ink/ink285.xml"/><Relationship Id="rId34" Type="http://schemas.openxmlformats.org/officeDocument/2006/relationships/image" Target="../media/image248.png"/><Relationship Id="rId42" Type="http://schemas.openxmlformats.org/officeDocument/2006/relationships/image" Target="../media/image252.png"/><Relationship Id="rId47" Type="http://schemas.openxmlformats.org/officeDocument/2006/relationships/customXml" Target="../ink/ink298.xml"/><Relationship Id="rId50" Type="http://schemas.openxmlformats.org/officeDocument/2006/relationships/image" Target="../media/image256.png"/><Relationship Id="rId55" Type="http://schemas.openxmlformats.org/officeDocument/2006/relationships/customXml" Target="../ink/ink302.xml"/><Relationship Id="rId63" Type="http://schemas.openxmlformats.org/officeDocument/2006/relationships/customXml" Target="../ink/ink306.xml"/><Relationship Id="rId68" Type="http://schemas.openxmlformats.org/officeDocument/2006/relationships/image" Target="../media/image265.png"/><Relationship Id="rId7" Type="http://schemas.openxmlformats.org/officeDocument/2006/relationships/customXml" Target="../ink/ink278.xml"/><Relationship Id="rId71" Type="http://schemas.openxmlformats.org/officeDocument/2006/relationships/customXml" Target="../ink/ink310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9.png"/><Relationship Id="rId29" Type="http://schemas.openxmlformats.org/officeDocument/2006/relationships/customXml" Target="../ink/ink289.xml"/><Relationship Id="rId11" Type="http://schemas.openxmlformats.org/officeDocument/2006/relationships/customXml" Target="../ink/ink280.xml"/><Relationship Id="rId24" Type="http://schemas.openxmlformats.org/officeDocument/2006/relationships/image" Target="../media/image243.png"/><Relationship Id="rId32" Type="http://schemas.openxmlformats.org/officeDocument/2006/relationships/image" Target="../media/image247.png"/><Relationship Id="rId37" Type="http://schemas.openxmlformats.org/officeDocument/2006/relationships/customXml" Target="../ink/ink293.xml"/><Relationship Id="rId40" Type="http://schemas.openxmlformats.org/officeDocument/2006/relationships/image" Target="../media/image251.png"/><Relationship Id="rId45" Type="http://schemas.openxmlformats.org/officeDocument/2006/relationships/customXml" Target="../ink/ink297.xml"/><Relationship Id="rId53" Type="http://schemas.openxmlformats.org/officeDocument/2006/relationships/customXml" Target="../ink/ink301.xml"/><Relationship Id="rId58" Type="http://schemas.openxmlformats.org/officeDocument/2006/relationships/image" Target="../media/image260.png"/><Relationship Id="rId66" Type="http://schemas.openxmlformats.org/officeDocument/2006/relationships/image" Target="../media/image264.png"/><Relationship Id="rId74" Type="http://schemas.openxmlformats.org/officeDocument/2006/relationships/image" Target="../media/image268.png"/><Relationship Id="rId5" Type="http://schemas.openxmlformats.org/officeDocument/2006/relationships/customXml" Target="../ink/ink277.xml"/><Relationship Id="rId15" Type="http://schemas.openxmlformats.org/officeDocument/2006/relationships/customXml" Target="../ink/ink282.xml"/><Relationship Id="rId23" Type="http://schemas.openxmlformats.org/officeDocument/2006/relationships/customXml" Target="../ink/ink286.xml"/><Relationship Id="rId28" Type="http://schemas.openxmlformats.org/officeDocument/2006/relationships/image" Target="../media/image245.png"/><Relationship Id="rId36" Type="http://schemas.openxmlformats.org/officeDocument/2006/relationships/image" Target="../media/image249.png"/><Relationship Id="rId49" Type="http://schemas.openxmlformats.org/officeDocument/2006/relationships/customXml" Target="../ink/ink299.xml"/><Relationship Id="rId57" Type="http://schemas.openxmlformats.org/officeDocument/2006/relationships/customXml" Target="../ink/ink303.xml"/><Relationship Id="rId61" Type="http://schemas.openxmlformats.org/officeDocument/2006/relationships/customXml" Target="../ink/ink305.xml"/><Relationship Id="rId10" Type="http://schemas.openxmlformats.org/officeDocument/2006/relationships/image" Target="../media/image236.png"/><Relationship Id="rId19" Type="http://schemas.openxmlformats.org/officeDocument/2006/relationships/customXml" Target="../ink/ink284.xml"/><Relationship Id="rId31" Type="http://schemas.openxmlformats.org/officeDocument/2006/relationships/customXml" Target="../ink/ink290.xml"/><Relationship Id="rId44" Type="http://schemas.openxmlformats.org/officeDocument/2006/relationships/image" Target="../media/image253.png"/><Relationship Id="rId52" Type="http://schemas.openxmlformats.org/officeDocument/2006/relationships/image" Target="../media/image257.png"/><Relationship Id="rId60" Type="http://schemas.openxmlformats.org/officeDocument/2006/relationships/image" Target="../media/image261.png"/><Relationship Id="rId65" Type="http://schemas.openxmlformats.org/officeDocument/2006/relationships/customXml" Target="../ink/ink307.xml"/><Relationship Id="rId73" Type="http://schemas.openxmlformats.org/officeDocument/2006/relationships/customXml" Target="../ink/ink311.xml"/><Relationship Id="rId4" Type="http://schemas.openxmlformats.org/officeDocument/2006/relationships/image" Target="../media/image2330.png"/><Relationship Id="rId9" Type="http://schemas.openxmlformats.org/officeDocument/2006/relationships/customXml" Target="../ink/ink279.xml"/><Relationship Id="rId14" Type="http://schemas.openxmlformats.org/officeDocument/2006/relationships/image" Target="../media/image238.png"/><Relationship Id="rId22" Type="http://schemas.openxmlformats.org/officeDocument/2006/relationships/image" Target="../media/image242.png"/><Relationship Id="rId27" Type="http://schemas.openxmlformats.org/officeDocument/2006/relationships/customXml" Target="../ink/ink288.xml"/><Relationship Id="rId30" Type="http://schemas.openxmlformats.org/officeDocument/2006/relationships/image" Target="../media/image246.png"/><Relationship Id="rId35" Type="http://schemas.openxmlformats.org/officeDocument/2006/relationships/customXml" Target="../ink/ink292.xml"/><Relationship Id="rId43" Type="http://schemas.openxmlformats.org/officeDocument/2006/relationships/customXml" Target="../ink/ink296.xml"/><Relationship Id="rId48" Type="http://schemas.openxmlformats.org/officeDocument/2006/relationships/image" Target="../media/image255.png"/><Relationship Id="rId56" Type="http://schemas.openxmlformats.org/officeDocument/2006/relationships/image" Target="../media/image259.png"/><Relationship Id="rId64" Type="http://schemas.openxmlformats.org/officeDocument/2006/relationships/image" Target="../media/image263.png"/><Relationship Id="rId69" Type="http://schemas.openxmlformats.org/officeDocument/2006/relationships/customXml" Target="../ink/ink309.xml"/><Relationship Id="rId8" Type="http://schemas.openxmlformats.org/officeDocument/2006/relationships/image" Target="../media/image235.png"/><Relationship Id="rId51" Type="http://schemas.openxmlformats.org/officeDocument/2006/relationships/customXml" Target="../ink/ink300.xml"/><Relationship Id="rId72" Type="http://schemas.openxmlformats.org/officeDocument/2006/relationships/image" Target="../media/image267.png"/><Relationship Id="rId3" Type="http://schemas.openxmlformats.org/officeDocument/2006/relationships/customXml" Target="../ink/ink276.xml"/><Relationship Id="rId12" Type="http://schemas.openxmlformats.org/officeDocument/2006/relationships/image" Target="../media/image237.png"/><Relationship Id="rId17" Type="http://schemas.openxmlformats.org/officeDocument/2006/relationships/customXml" Target="../ink/ink283.xml"/><Relationship Id="rId25" Type="http://schemas.openxmlformats.org/officeDocument/2006/relationships/customXml" Target="../ink/ink287.xml"/><Relationship Id="rId33" Type="http://schemas.openxmlformats.org/officeDocument/2006/relationships/customXml" Target="../ink/ink291.xml"/><Relationship Id="rId38" Type="http://schemas.openxmlformats.org/officeDocument/2006/relationships/image" Target="../media/image250.png"/><Relationship Id="rId46" Type="http://schemas.openxmlformats.org/officeDocument/2006/relationships/image" Target="../media/image254.png"/><Relationship Id="rId59" Type="http://schemas.openxmlformats.org/officeDocument/2006/relationships/customXml" Target="../ink/ink304.xml"/><Relationship Id="rId67" Type="http://schemas.openxmlformats.org/officeDocument/2006/relationships/customXml" Target="../ink/ink308.xml"/><Relationship Id="rId20" Type="http://schemas.openxmlformats.org/officeDocument/2006/relationships/image" Target="../media/image241.png"/><Relationship Id="rId41" Type="http://schemas.openxmlformats.org/officeDocument/2006/relationships/customXml" Target="../ink/ink295.xml"/><Relationship Id="rId54" Type="http://schemas.openxmlformats.org/officeDocument/2006/relationships/image" Target="../media/image258.png"/><Relationship Id="rId62" Type="http://schemas.openxmlformats.org/officeDocument/2006/relationships/image" Target="../media/image262.png"/><Relationship Id="rId70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3.png"/><Relationship Id="rId18" Type="http://schemas.openxmlformats.org/officeDocument/2006/relationships/customXml" Target="../ink/ink320.xml"/><Relationship Id="rId26" Type="http://schemas.openxmlformats.org/officeDocument/2006/relationships/customXml" Target="../ink/ink324.xml"/><Relationship Id="rId39" Type="http://schemas.openxmlformats.org/officeDocument/2006/relationships/image" Target="../media/image286.png"/><Relationship Id="rId21" Type="http://schemas.openxmlformats.org/officeDocument/2006/relationships/image" Target="../media/image277.png"/><Relationship Id="rId34" Type="http://schemas.openxmlformats.org/officeDocument/2006/relationships/customXml" Target="../ink/ink328.xml"/><Relationship Id="rId42" Type="http://schemas.openxmlformats.org/officeDocument/2006/relationships/customXml" Target="../ink/ink332.xml"/><Relationship Id="rId47" Type="http://schemas.openxmlformats.org/officeDocument/2006/relationships/image" Target="../media/image290.png"/><Relationship Id="rId50" Type="http://schemas.openxmlformats.org/officeDocument/2006/relationships/customXml" Target="../ink/ink336.xml"/><Relationship Id="rId55" Type="http://schemas.openxmlformats.org/officeDocument/2006/relationships/image" Target="../media/image294.png"/><Relationship Id="rId63" Type="http://schemas.openxmlformats.org/officeDocument/2006/relationships/image" Target="../media/image298.png"/><Relationship Id="rId68" Type="http://schemas.openxmlformats.org/officeDocument/2006/relationships/customXml" Target="../ink/ink345.xml"/><Relationship Id="rId7" Type="http://schemas.openxmlformats.org/officeDocument/2006/relationships/image" Target="../media/image270.png"/><Relationship Id="rId71" Type="http://schemas.openxmlformats.org/officeDocument/2006/relationships/image" Target="../media/image302.png"/><Relationship Id="rId2" Type="http://schemas.openxmlformats.org/officeDocument/2006/relationships/customXml" Target="../ink/ink312.xml"/><Relationship Id="rId16" Type="http://schemas.openxmlformats.org/officeDocument/2006/relationships/customXml" Target="../ink/ink319.xml"/><Relationship Id="rId29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4.xml"/><Relationship Id="rId11" Type="http://schemas.openxmlformats.org/officeDocument/2006/relationships/image" Target="../media/image272.png"/><Relationship Id="rId24" Type="http://schemas.openxmlformats.org/officeDocument/2006/relationships/customXml" Target="../ink/ink323.xml"/><Relationship Id="rId32" Type="http://schemas.openxmlformats.org/officeDocument/2006/relationships/customXml" Target="../ink/ink327.xml"/><Relationship Id="rId37" Type="http://schemas.openxmlformats.org/officeDocument/2006/relationships/image" Target="../media/image285.png"/><Relationship Id="rId40" Type="http://schemas.openxmlformats.org/officeDocument/2006/relationships/customXml" Target="../ink/ink331.xml"/><Relationship Id="rId45" Type="http://schemas.openxmlformats.org/officeDocument/2006/relationships/image" Target="../media/image289.png"/><Relationship Id="rId53" Type="http://schemas.openxmlformats.org/officeDocument/2006/relationships/image" Target="../media/image293.png"/><Relationship Id="rId58" Type="http://schemas.openxmlformats.org/officeDocument/2006/relationships/customXml" Target="../ink/ink340.xml"/><Relationship Id="rId66" Type="http://schemas.openxmlformats.org/officeDocument/2006/relationships/customXml" Target="../ink/ink344.xml"/><Relationship Id="rId5" Type="http://schemas.openxmlformats.org/officeDocument/2006/relationships/image" Target="../media/image269.png"/><Relationship Id="rId15" Type="http://schemas.openxmlformats.org/officeDocument/2006/relationships/image" Target="../media/image274.png"/><Relationship Id="rId23" Type="http://schemas.openxmlformats.org/officeDocument/2006/relationships/image" Target="../media/image278.png"/><Relationship Id="rId28" Type="http://schemas.openxmlformats.org/officeDocument/2006/relationships/customXml" Target="../ink/ink325.xml"/><Relationship Id="rId36" Type="http://schemas.openxmlformats.org/officeDocument/2006/relationships/customXml" Target="../ink/ink329.xml"/><Relationship Id="rId49" Type="http://schemas.openxmlformats.org/officeDocument/2006/relationships/image" Target="../media/image291.png"/><Relationship Id="rId57" Type="http://schemas.openxmlformats.org/officeDocument/2006/relationships/image" Target="../media/image295.png"/><Relationship Id="rId61" Type="http://schemas.openxmlformats.org/officeDocument/2006/relationships/image" Target="../media/image297.png"/><Relationship Id="rId10" Type="http://schemas.openxmlformats.org/officeDocument/2006/relationships/customXml" Target="../ink/ink316.xml"/><Relationship Id="rId19" Type="http://schemas.openxmlformats.org/officeDocument/2006/relationships/image" Target="../media/image276.png"/><Relationship Id="rId31" Type="http://schemas.openxmlformats.org/officeDocument/2006/relationships/image" Target="../media/image282.png"/><Relationship Id="rId44" Type="http://schemas.openxmlformats.org/officeDocument/2006/relationships/customXml" Target="../ink/ink333.xml"/><Relationship Id="rId52" Type="http://schemas.openxmlformats.org/officeDocument/2006/relationships/customXml" Target="../ink/ink337.xml"/><Relationship Id="rId60" Type="http://schemas.openxmlformats.org/officeDocument/2006/relationships/customXml" Target="../ink/ink341.xml"/><Relationship Id="rId65" Type="http://schemas.openxmlformats.org/officeDocument/2006/relationships/image" Target="../media/image299.png"/><Relationship Id="rId4" Type="http://schemas.openxmlformats.org/officeDocument/2006/relationships/customXml" Target="../ink/ink313.xml"/><Relationship Id="rId9" Type="http://schemas.openxmlformats.org/officeDocument/2006/relationships/image" Target="../media/image271.png"/><Relationship Id="rId14" Type="http://schemas.openxmlformats.org/officeDocument/2006/relationships/customXml" Target="../ink/ink318.xml"/><Relationship Id="rId22" Type="http://schemas.openxmlformats.org/officeDocument/2006/relationships/customXml" Target="../ink/ink322.xml"/><Relationship Id="rId27" Type="http://schemas.openxmlformats.org/officeDocument/2006/relationships/image" Target="../media/image280.png"/><Relationship Id="rId30" Type="http://schemas.openxmlformats.org/officeDocument/2006/relationships/customXml" Target="../ink/ink326.xml"/><Relationship Id="rId35" Type="http://schemas.openxmlformats.org/officeDocument/2006/relationships/image" Target="../media/image284.png"/><Relationship Id="rId43" Type="http://schemas.openxmlformats.org/officeDocument/2006/relationships/image" Target="../media/image288.png"/><Relationship Id="rId48" Type="http://schemas.openxmlformats.org/officeDocument/2006/relationships/customXml" Target="../ink/ink335.xml"/><Relationship Id="rId56" Type="http://schemas.openxmlformats.org/officeDocument/2006/relationships/customXml" Target="../ink/ink339.xml"/><Relationship Id="rId64" Type="http://schemas.openxmlformats.org/officeDocument/2006/relationships/customXml" Target="../ink/ink343.xml"/><Relationship Id="rId69" Type="http://schemas.openxmlformats.org/officeDocument/2006/relationships/image" Target="../media/image301.png"/><Relationship Id="rId8" Type="http://schemas.openxmlformats.org/officeDocument/2006/relationships/customXml" Target="../ink/ink315.xml"/><Relationship Id="rId51" Type="http://schemas.openxmlformats.org/officeDocument/2006/relationships/image" Target="../media/image292.png"/><Relationship Id="rId3" Type="http://schemas.openxmlformats.org/officeDocument/2006/relationships/image" Target="../media/image2680.png"/><Relationship Id="rId12" Type="http://schemas.openxmlformats.org/officeDocument/2006/relationships/customXml" Target="../ink/ink317.xml"/><Relationship Id="rId17" Type="http://schemas.openxmlformats.org/officeDocument/2006/relationships/image" Target="../media/image275.png"/><Relationship Id="rId25" Type="http://schemas.openxmlformats.org/officeDocument/2006/relationships/image" Target="../media/image279.png"/><Relationship Id="rId33" Type="http://schemas.openxmlformats.org/officeDocument/2006/relationships/image" Target="../media/image283.png"/><Relationship Id="rId38" Type="http://schemas.openxmlformats.org/officeDocument/2006/relationships/customXml" Target="../ink/ink330.xml"/><Relationship Id="rId46" Type="http://schemas.openxmlformats.org/officeDocument/2006/relationships/customXml" Target="../ink/ink334.xml"/><Relationship Id="rId59" Type="http://schemas.openxmlformats.org/officeDocument/2006/relationships/image" Target="../media/image296.png"/><Relationship Id="rId67" Type="http://schemas.openxmlformats.org/officeDocument/2006/relationships/image" Target="../media/image300.png"/><Relationship Id="rId20" Type="http://schemas.openxmlformats.org/officeDocument/2006/relationships/customXml" Target="../ink/ink321.xml"/><Relationship Id="rId41" Type="http://schemas.openxmlformats.org/officeDocument/2006/relationships/image" Target="../media/image287.png"/><Relationship Id="rId54" Type="http://schemas.openxmlformats.org/officeDocument/2006/relationships/customXml" Target="../ink/ink338.xml"/><Relationship Id="rId62" Type="http://schemas.openxmlformats.org/officeDocument/2006/relationships/customXml" Target="../ink/ink342.xml"/><Relationship Id="rId70" Type="http://schemas.openxmlformats.org/officeDocument/2006/relationships/customXml" Target="../ink/ink3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house-robber-ii/" TargetMode="External"/><Relationship Id="rId2" Type="http://schemas.openxmlformats.org/officeDocument/2006/relationships/hyperlink" Target="https://leetcode.com/problems/house-robb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etcode.com/problems/house-robber-iii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63.png"/><Relationship Id="rId21" Type="http://schemas.openxmlformats.org/officeDocument/2006/relationships/image" Target="../media/image15.png"/><Relationship Id="rId42" Type="http://schemas.openxmlformats.org/officeDocument/2006/relationships/customXml" Target="../ink/ink21.xml"/><Relationship Id="rId47" Type="http://schemas.openxmlformats.org/officeDocument/2006/relationships/image" Target="../media/image28.png"/><Relationship Id="rId63" Type="http://schemas.openxmlformats.org/officeDocument/2006/relationships/image" Target="../media/image36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9.png"/><Relationship Id="rId112" Type="http://schemas.openxmlformats.org/officeDocument/2006/relationships/customXml" Target="../ink/ink56.xml"/><Relationship Id="rId133" Type="http://schemas.openxmlformats.org/officeDocument/2006/relationships/image" Target="../media/image71.png"/><Relationship Id="rId138" Type="http://schemas.openxmlformats.org/officeDocument/2006/relationships/customXml" Target="../ink/ink69.xml"/><Relationship Id="rId154" Type="http://schemas.openxmlformats.org/officeDocument/2006/relationships/customXml" Target="../ink/ink77.xml"/><Relationship Id="rId159" Type="http://schemas.openxmlformats.org/officeDocument/2006/relationships/image" Target="../media/image84.png"/><Relationship Id="rId175" Type="http://schemas.openxmlformats.org/officeDocument/2006/relationships/image" Target="../media/image92.png"/><Relationship Id="rId170" Type="http://schemas.openxmlformats.org/officeDocument/2006/relationships/customXml" Target="../ink/ink85.xml"/><Relationship Id="rId16" Type="http://schemas.openxmlformats.org/officeDocument/2006/relationships/customXml" Target="../ink/ink8.xml"/><Relationship Id="rId107" Type="http://schemas.openxmlformats.org/officeDocument/2006/relationships/image" Target="../media/image58.png"/><Relationship Id="rId11" Type="http://schemas.openxmlformats.org/officeDocument/2006/relationships/image" Target="../media/image10.png"/><Relationship Id="rId32" Type="http://schemas.openxmlformats.org/officeDocument/2006/relationships/customXml" Target="../ink/ink16.xml"/><Relationship Id="rId37" Type="http://schemas.openxmlformats.org/officeDocument/2006/relationships/image" Target="../media/image23.png"/><Relationship Id="rId53" Type="http://schemas.openxmlformats.org/officeDocument/2006/relationships/image" Target="../media/image31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4.png"/><Relationship Id="rId102" Type="http://schemas.openxmlformats.org/officeDocument/2006/relationships/customXml" Target="../ink/ink51.xml"/><Relationship Id="rId123" Type="http://schemas.openxmlformats.org/officeDocument/2006/relationships/image" Target="../media/image66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9.png"/><Relationship Id="rId5" Type="http://schemas.openxmlformats.org/officeDocument/2006/relationships/image" Target="../media/image7.png"/><Relationship Id="rId90" Type="http://schemas.openxmlformats.org/officeDocument/2006/relationships/customXml" Target="../ink/ink45.xml"/><Relationship Id="rId95" Type="http://schemas.openxmlformats.org/officeDocument/2006/relationships/image" Target="../media/image52.png"/><Relationship Id="rId160" Type="http://schemas.openxmlformats.org/officeDocument/2006/relationships/customXml" Target="../ink/ink80.xml"/><Relationship Id="rId165" Type="http://schemas.openxmlformats.org/officeDocument/2006/relationships/image" Target="../media/image87.png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43" Type="http://schemas.openxmlformats.org/officeDocument/2006/relationships/image" Target="../media/image26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9.png"/><Relationship Id="rId113" Type="http://schemas.openxmlformats.org/officeDocument/2006/relationships/image" Target="../media/image61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74.png"/><Relationship Id="rId80" Type="http://schemas.openxmlformats.org/officeDocument/2006/relationships/customXml" Target="../ink/ink40.xml"/><Relationship Id="rId85" Type="http://schemas.openxmlformats.org/officeDocument/2006/relationships/image" Target="../media/image47.png"/><Relationship Id="rId150" Type="http://schemas.openxmlformats.org/officeDocument/2006/relationships/customXml" Target="../ink/ink75.xml"/><Relationship Id="rId155" Type="http://schemas.openxmlformats.org/officeDocument/2006/relationships/image" Target="../media/image82.png"/><Relationship Id="rId171" Type="http://schemas.openxmlformats.org/officeDocument/2006/relationships/image" Target="../media/image90.png"/><Relationship Id="rId176" Type="http://schemas.openxmlformats.org/officeDocument/2006/relationships/customXml" Target="../ink/ink88.xml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33" Type="http://schemas.openxmlformats.org/officeDocument/2006/relationships/image" Target="../media/image21.png"/><Relationship Id="rId38" Type="http://schemas.openxmlformats.org/officeDocument/2006/relationships/customXml" Target="../ink/ink19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9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42.png"/><Relationship Id="rId91" Type="http://schemas.openxmlformats.org/officeDocument/2006/relationships/image" Target="../media/image50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7.png"/><Relationship Id="rId161" Type="http://schemas.openxmlformats.org/officeDocument/2006/relationships/image" Target="../media/image85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49" Type="http://schemas.openxmlformats.org/officeDocument/2006/relationships/image" Target="../media/image29.png"/><Relationship Id="rId114" Type="http://schemas.openxmlformats.org/officeDocument/2006/relationships/customXml" Target="../ink/ink57.xml"/><Relationship Id="rId119" Type="http://schemas.openxmlformats.org/officeDocument/2006/relationships/image" Target="../media/image64.png"/><Relationship Id="rId10" Type="http://schemas.openxmlformats.org/officeDocument/2006/relationships/customXml" Target="../ink/ink5.xml"/><Relationship Id="rId31" Type="http://schemas.openxmlformats.org/officeDocument/2006/relationships/image" Target="../media/image20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7.png"/><Relationship Id="rId73" Type="http://schemas.openxmlformats.org/officeDocument/2006/relationships/image" Target="../media/image41.png"/><Relationship Id="rId78" Type="http://schemas.openxmlformats.org/officeDocument/2006/relationships/customXml" Target="../ink/ink39.xml"/><Relationship Id="rId81" Type="http://schemas.openxmlformats.org/officeDocument/2006/relationships/image" Target="../media/image45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72.png"/><Relationship Id="rId143" Type="http://schemas.openxmlformats.org/officeDocument/2006/relationships/image" Target="../media/image76.png"/><Relationship Id="rId148" Type="http://schemas.openxmlformats.org/officeDocument/2006/relationships/customXml" Target="../ink/ink74.xml"/><Relationship Id="rId151" Type="http://schemas.openxmlformats.org/officeDocument/2006/relationships/image" Target="../media/image80.png"/><Relationship Id="rId156" Type="http://schemas.openxmlformats.org/officeDocument/2006/relationships/customXml" Target="../ink/ink78.xml"/><Relationship Id="rId164" Type="http://schemas.openxmlformats.org/officeDocument/2006/relationships/customXml" Target="../ink/ink82.xml"/><Relationship Id="rId169" Type="http://schemas.openxmlformats.org/officeDocument/2006/relationships/image" Target="../media/image89.png"/><Relationship Id="rId177" Type="http://schemas.openxmlformats.org/officeDocument/2006/relationships/image" Target="../media/image93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72" Type="http://schemas.openxmlformats.org/officeDocument/2006/relationships/customXml" Target="../ink/ink86.xml"/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39" Type="http://schemas.openxmlformats.org/officeDocument/2006/relationships/image" Target="../media/image24.png"/><Relationship Id="rId109" Type="http://schemas.openxmlformats.org/officeDocument/2006/relationships/image" Target="../media/image5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2.png"/><Relationship Id="rId76" Type="http://schemas.openxmlformats.org/officeDocument/2006/relationships/customXml" Target="../ink/ink38.xml"/><Relationship Id="rId97" Type="http://schemas.openxmlformats.org/officeDocument/2006/relationships/image" Target="../media/image53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7.png"/><Relationship Id="rId141" Type="http://schemas.openxmlformats.org/officeDocument/2006/relationships/image" Target="../media/image75.png"/><Relationship Id="rId146" Type="http://schemas.openxmlformats.org/officeDocument/2006/relationships/customXml" Target="../ink/ink73.xml"/><Relationship Id="rId167" Type="http://schemas.openxmlformats.org/officeDocument/2006/relationships/image" Target="../media/image88.png"/><Relationship Id="rId7" Type="http://schemas.openxmlformats.org/officeDocument/2006/relationships/image" Target="../media/image8.png"/><Relationship Id="rId71" Type="http://schemas.openxmlformats.org/officeDocument/2006/relationships/image" Target="../media/image40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9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7.png"/><Relationship Id="rId66" Type="http://schemas.openxmlformats.org/officeDocument/2006/relationships/customXml" Target="../ink/ink33.xml"/><Relationship Id="rId87" Type="http://schemas.openxmlformats.org/officeDocument/2006/relationships/image" Target="../media/image48.png"/><Relationship Id="rId110" Type="http://schemas.openxmlformats.org/officeDocument/2006/relationships/customXml" Target="../ink/ink55.xml"/><Relationship Id="rId115" Type="http://schemas.openxmlformats.org/officeDocument/2006/relationships/image" Target="../media/image62.png"/><Relationship Id="rId131" Type="http://schemas.openxmlformats.org/officeDocument/2006/relationships/image" Target="../media/image70.png"/><Relationship Id="rId136" Type="http://schemas.openxmlformats.org/officeDocument/2006/relationships/customXml" Target="../ink/ink68.xml"/><Relationship Id="rId157" Type="http://schemas.openxmlformats.org/officeDocument/2006/relationships/image" Target="../media/image83.png"/><Relationship Id="rId178" Type="http://schemas.openxmlformats.org/officeDocument/2006/relationships/customXml" Target="../ink/ink89.xml"/><Relationship Id="rId61" Type="http://schemas.openxmlformats.org/officeDocument/2006/relationships/image" Target="../media/image35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91.png"/><Relationship Id="rId19" Type="http://schemas.openxmlformats.org/officeDocument/2006/relationships/image" Target="../media/image14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56" Type="http://schemas.openxmlformats.org/officeDocument/2006/relationships/customXml" Target="../ink/ink28.xml"/><Relationship Id="rId77" Type="http://schemas.openxmlformats.org/officeDocument/2006/relationships/image" Target="../media/image43.png"/><Relationship Id="rId100" Type="http://schemas.openxmlformats.org/officeDocument/2006/relationships/customXml" Target="../ink/ink50.xml"/><Relationship Id="rId105" Type="http://schemas.openxmlformats.org/officeDocument/2006/relationships/image" Target="../media/image57.png"/><Relationship Id="rId126" Type="http://schemas.openxmlformats.org/officeDocument/2006/relationships/customXml" Target="../ink/ink63.xml"/><Relationship Id="rId147" Type="http://schemas.openxmlformats.org/officeDocument/2006/relationships/image" Target="../media/image78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30.png"/><Relationship Id="rId72" Type="http://schemas.openxmlformats.org/officeDocument/2006/relationships/customXml" Target="../ink/ink36.xml"/><Relationship Id="rId93" Type="http://schemas.openxmlformats.org/officeDocument/2006/relationships/image" Target="../media/image51.png"/><Relationship Id="rId98" Type="http://schemas.openxmlformats.org/officeDocument/2006/relationships/customXml" Target="../ink/ink49.xml"/><Relationship Id="rId121" Type="http://schemas.openxmlformats.org/officeDocument/2006/relationships/image" Target="../media/image65.png"/><Relationship Id="rId142" Type="http://schemas.openxmlformats.org/officeDocument/2006/relationships/customXml" Target="../ink/ink71.xml"/><Relationship Id="rId163" Type="http://schemas.openxmlformats.org/officeDocument/2006/relationships/image" Target="../media/image86.png"/><Relationship Id="rId3" Type="http://schemas.openxmlformats.org/officeDocument/2006/relationships/image" Target="../media/image6.png"/><Relationship Id="rId25" Type="http://schemas.openxmlformats.org/officeDocument/2006/relationships/image" Target="../media/image17.png"/><Relationship Id="rId46" Type="http://schemas.openxmlformats.org/officeDocument/2006/relationships/customXml" Target="../ink/ink23.xml"/><Relationship Id="rId67" Type="http://schemas.openxmlformats.org/officeDocument/2006/relationships/image" Target="../media/image38.png"/><Relationship Id="rId116" Type="http://schemas.openxmlformats.org/officeDocument/2006/relationships/customXml" Target="../ink/ink58.xml"/><Relationship Id="rId137" Type="http://schemas.openxmlformats.org/officeDocument/2006/relationships/image" Target="../media/image73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5.png"/><Relationship Id="rId62" Type="http://schemas.openxmlformats.org/officeDocument/2006/relationships/customXml" Target="../ink/ink31.xml"/><Relationship Id="rId83" Type="http://schemas.openxmlformats.org/officeDocument/2006/relationships/image" Target="../media/image46.png"/><Relationship Id="rId88" Type="http://schemas.openxmlformats.org/officeDocument/2006/relationships/customXml" Target="../ink/ink44.xml"/><Relationship Id="rId111" Type="http://schemas.openxmlformats.org/officeDocument/2006/relationships/image" Target="../media/image60.png"/><Relationship Id="rId132" Type="http://schemas.openxmlformats.org/officeDocument/2006/relationships/customXml" Target="../ink/ink66.xml"/><Relationship Id="rId153" Type="http://schemas.openxmlformats.org/officeDocument/2006/relationships/image" Target="../media/image81.png"/><Relationship Id="rId174" Type="http://schemas.openxmlformats.org/officeDocument/2006/relationships/customXml" Target="../ink/ink87.xml"/><Relationship Id="rId179" Type="http://schemas.openxmlformats.org/officeDocument/2006/relationships/image" Target="../media/image94.png"/><Relationship Id="rId15" Type="http://schemas.openxmlformats.org/officeDocument/2006/relationships/image" Target="../media/image12.png"/><Relationship Id="rId36" Type="http://schemas.openxmlformats.org/officeDocument/2006/relationships/customXml" Target="../ink/ink18.xml"/><Relationship Id="rId57" Type="http://schemas.openxmlformats.org/officeDocument/2006/relationships/image" Target="../media/image33.png"/><Relationship Id="rId106" Type="http://schemas.openxmlformats.org/officeDocument/2006/relationships/customXml" Target="../ink/ink53.xml"/><Relationship Id="rId127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customXml" Target="../ink/ink9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customXml" Target="../ink/ink9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5.xml"/><Relationship Id="rId21" Type="http://schemas.openxmlformats.org/officeDocument/2006/relationships/image" Target="../media/image103.png"/><Relationship Id="rId34" Type="http://schemas.openxmlformats.org/officeDocument/2006/relationships/customXml" Target="../ink/ink109.xml"/><Relationship Id="rId42" Type="http://schemas.openxmlformats.org/officeDocument/2006/relationships/customXml" Target="../ink/ink113.xml"/><Relationship Id="rId47" Type="http://schemas.openxmlformats.org/officeDocument/2006/relationships/image" Target="../media/image116.png"/><Relationship Id="rId50" Type="http://schemas.openxmlformats.org/officeDocument/2006/relationships/customXml" Target="../ink/ink117.xml"/><Relationship Id="rId55" Type="http://schemas.openxmlformats.org/officeDocument/2006/relationships/image" Target="../media/image120.png"/><Relationship Id="rId63" Type="http://schemas.openxmlformats.org/officeDocument/2006/relationships/image" Target="../media/image124.png"/><Relationship Id="rId68" Type="http://schemas.openxmlformats.org/officeDocument/2006/relationships/customXml" Target="../ink/ink126.xml"/><Relationship Id="rId76" Type="http://schemas.openxmlformats.org/officeDocument/2006/relationships/customXml" Target="../ink/ink130.xml"/><Relationship Id="rId84" Type="http://schemas.openxmlformats.org/officeDocument/2006/relationships/customXml" Target="../ink/ink134.xml"/><Relationship Id="rId89" Type="http://schemas.openxmlformats.org/officeDocument/2006/relationships/image" Target="../media/image137.png"/><Relationship Id="rId97" Type="http://schemas.openxmlformats.org/officeDocument/2006/relationships/image" Target="../media/image141.png"/><Relationship Id="rId7" Type="http://schemas.openxmlformats.org/officeDocument/2006/relationships/image" Target="../media/image960.png"/><Relationship Id="rId71" Type="http://schemas.openxmlformats.org/officeDocument/2006/relationships/image" Target="../media/image128.png"/><Relationship Id="rId92" Type="http://schemas.openxmlformats.org/officeDocument/2006/relationships/customXml" Target="../ink/ink138.xml"/><Relationship Id="rId2" Type="http://schemas.openxmlformats.org/officeDocument/2006/relationships/customXml" Target="../ink/ink93.xml"/><Relationship Id="rId16" Type="http://schemas.openxmlformats.org/officeDocument/2006/relationships/customXml" Target="../ink/ink100.xml"/><Relationship Id="rId29" Type="http://schemas.openxmlformats.org/officeDocument/2006/relationships/image" Target="../media/image107.png"/><Relationship Id="rId11" Type="http://schemas.openxmlformats.org/officeDocument/2006/relationships/image" Target="../media/image98.png"/><Relationship Id="rId24" Type="http://schemas.openxmlformats.org/officeDocument/2006/relationships/customXml" Target="../ink/ink104.xml"/><Relationship Id="rId32" Type="http://schemas.openxmlformats.org/officeDocument/2006/relationships/customXml" Target="../ink/ink108.xml"/><Relationship Id="rId37" Type="http://schemas.openxmlformats.org/officeDocument/2006/relationships/image" Target="../media/image111.png"/><Relationship Id="rId40" Type="http://schemas.openxmlformats.org/officeDocument/2006/relationships/customXml" Target="../ink/ink112.xml"/><Relationship Id="rId45" Type="http://schemas.openxmlformats.org/officeDocument/2006/relationships/image" Target="../media/image115.png"/><Relationship Id="rId53" Type="http://schemas.openxmlformats.org/officeDocument/2006/relationships/image" Target="../media/image119.png"/><Relationship Id="rId58" Type="http://schemas.openxmlformats.org/officeDocument/2006/relationships/customXml" Target="../ink/ink121.xml"/><Relationship Id="rId66" Type="http://schemas.openxmlformats.org/officeDocument/2006/relationships/customXml" Target="../ink/ink125.xml"/><Relationship Id="rId74" Type="http://schemas.openxmlformats.org/officeDocument/2006/relationships/customXml" Target="../ink/ink129.xml"/><Relationship Id="rId79" Type="http://schemas.openxmlformats.org/officeDocument/2006/relationships/image" Target="../media/image132.png"/><Relationship Id="rId87" Type="http://schemas.openxmlformats.org/officeDocument/2006/relationships/image" Target="../media/image136.png"/><Relationship Id="rId5" Type="http://schemas.openxmlformats.org/officeDocument/2006/relationships/image" Target="../media/image950.png"/><Relationship Id="rId61" Type="http://schemas.openxmlformats.org/officeDocument/2006/relationships/image" Target="../media/image123.png"/><Relationship Id="rId82" Type="http://schemas.openxmlformats.org/officeDocument/2006/relationships/customXml" Target="../ink/ink133.xml"/><Relationship Id="rId90" Type="http://schemas.openxmlformats.org/officeDocument/2006/relationships/customXml" Target="../ink/ink137.xml"/><Relationship Id="rId95" Type="http://schemas.openxmlformats.org/officeDocument/2006/relationships/image" Target="../media/image140.png"/><Relationship Id="rId19" Type="http://schemas.openxmlformats.org/officeDocument/2006/relationships/image" Target="../media/image102.png"/><Relationship Id="rId14" Type="http://schemas.openxmlformats.org/officeDocument/2006/relationships/customXml" Target="../ink/ink99.xml"/><Relationship Id="rId22" Type="http://schemas.openxmlformats.org/officeDocument/2006/relationships/customXml" Target="../ink/ink103.xml"/><Relationship Id="rId27" Type="http://schemas.openxmlformats.org/officeDocument/2006/relationships/image" Target="../media/image106.png"/><Relationship Id="rId30" Type="http://schemas.openxmlformats.org/officeDocument/2006/relationships/customXml" Target="../ink/ink107.xml"/><Relationship Id="rId35" Type="http://schemas.openxmlformats.org/officeDocument/2006/relationships/image" Target="../media/image110.png"/><Relationship Id="rId43" Type="http://schemas.openxmlformats.org/officeDocument/2006/relationships/image" Target="../media/image114.png"/><Relationship Id="rId48" Type="http://schemas.openxmlformats.org/officeDocument/2006/relationships/customXml" Target="../ink/ink116.xml"/><Relationship Id="rId56" Type="http://schemas.openxmlformats.org/officeDocument/2006/relationships/customXml" Target="../ink/ink120.xml"/><Relationship Id="rId64" Type="http://schemas.openxmlformats.org/officeDocument/2006/relationships/customXml" Target="../ink/ink124.xml"/><Relationship Id="rId69" Type="http://schemas.openxmlformats.org/officeDocument/2006/relationships/image" Target="../media/image127.png"/><Relationship Id="rId77" Type="http://schemas.openxmlformats.org/officeDocument/2006/relationships/image" Target="../media/image131.png"/><Relationship Id="rId100" Type="http://schemas.openxmlformats.org/officeDocument/2006/relationships/customXml" Target="../ink/ink142.xml"/><Relationship Id="rId8" Type="http://schemas.openxmlformats.org/officeDocument/2006/relationships/customXml" Target="../ink/ink96.xml"/><Relationship Id="rId51" Type="http://schemas.openxmlformats.org/officeDocument/2006/relationships/image" Target="../media/image118.png"/><Relationship Id="rId72" Type="http://schemas.openxmlformats.org/officeDocument/2006/relationships/customXml" Target="../ink/ink128.xml"/><Relationship Id="rId80" Type="http://schemas.openxmlformats.org/officeDocument/2006/relationships/customXml" Target="../ink/ink132.xml"/><Relationship Id="rId85" Type="http://schemas.openxmlformats.org/officeDocument/2006/relationships/image" Target="../media/image135.png"/><Relationship Id="rId93" Type="http://schemas.openxmlformats.org/officeDocument/2006/relationships/image" Target="../media/image139.png"/><Relationship Id="rId98" Type="http://schemas.openxmlformats.org/officeDocument/2006/relationships/customXml" Target="../ink/ink141.xml"/><Relationship Id="rId3" Type="http://schemas.openxmlformats.org/officeDocument/2006/relationships/image" Target="../media/image940.png"/><Relationship Id="rId12" Type="http://schemas.openxmlformats.org/officeDocument/2006/relationships/customXml" Target="../ink/ink98.xml"/><Relationship Id="rId17" Type="http://schemas.openxmlformats.org/officeDocument/2006/relationships/image" Target="../media/image101.png"/><Relationship Id="rId25" Type="http://schemas.openxmlformats.org/officeDocument/2006/relationships/image" Target="../media/image105.png"/><Relationship Id="rId33" Type="http://schemas.openxmlformats.org/officeDocument/2006/relationships/image" Target="../media/image109.png"/><Relationship Id="rId38" Type="http://schemas.openxmlformats.org/officeDocument/2006/relationships/customXml" Target="../ink/ink111.xml"/><Relationship Id="rId46" Type="http://schemas.openxmlformats.org/officeDocument/2006/relationships/customXml" Target="../ink/ink115.xml"/><Relationship Id="rId59" Type="http://schemas.openxmlformats.org/officeDocument/2006/relationships/image" Target="../media/image122.png"/><Relationship Id="rId67" Type="http://schemas.openxmlformats.org/officeDocument/2006/relationships/image" Target="../media/image126.png"/><Relationship Id="rId20" Type="http://schemas.openxmlformats.org/officeDocument/2006/relationships/customXml" Target="../ink/ink102.xml"/><Relationship Id="rId41" Type="http://schemas.openxmlformats.org/officeDocument/2006/relationships/image" Target="../media/image113.png"/><Relationship Id="rId54" Type="http://schemas.openxmlformats.org/officeDocument/2006/relationships/customXml" Target="../ink/ink119.xml"/><Relationship Id="rId62" Type="http://schemas.openxmlformats.org/officeDocument/2006/relationships/customXml" Target="../ink/ink123.xml"/><Relationship Id="rId70" Type="http://schemas.openxmlformats.org/officeDocument/2006/relationships/customXml" Target="../ink/ink127.xml"/><Relationship Id="rId75" Type="http://schemas.openxmlformats.org/officeDocument/2006/relationships/image" Target="../media/image130.png"/><Relationship Id="rId83" Type="http://schemas.openxmlformats.org/officeDocument/2006/relationships/image" Target="../media/image134.png"/><Relationship Id="rId88" Type="http://schemas.openxmlformats.org/officeDocument/2006/relationships/customXml" Target="../ink/ink136.xml"/><Relationship Id="rId91" Type="http://schemas.openxmlformats.org/officeDocument/2006/relationships/image" Target="../media/image138.png"/><Relationship Id="rId96" Type="http://schemas.openxmlformats.org/officeDocument/2006/relationships/customXml" Target="../ink/ink1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5" Type="http://schemas.openxmlformats.org/officeDocument/2006/relationships/image" Target="../media/image100.png"/><Relationship Id="rId23" Type="http://schemas.openxmlformats.org/officeDocument/2006/relationships/image" Target="../media/image104.png"/><Relationship Id="rId28" Type="http://schemas.openxmlformats.org/officeDocument/2006/relationships/customXml" Target="../ink/ink106.xml"/><Relationship Id="rId36" Type="http://schemas.openxmlformats.org/officeDocument/2006/relationships/customXml" Target="../ink/ink110.xml"/><Relationship Id="rId49" Type="http://schemas.openxmlformats.org/officeDocument/2006/relationships/image" Target="../media/image117.png"/><Relationship Id="rId57" Type="http://schemas.openxmlformats.org/officeDocument/2006/relationships/image" Target="../media/image121.png"/><Relationship Id="rId10" Type="http://schemas.openxmlformats.org/officeDocument/2006/relationships/customXml" Target="../ink/ink97.xml"/><Relationship Id="rId31" Type="http://schemas.openxmlformats.org/officeDocument/2006/relationships/image" Target="../media/image108.png"/><Relationship Id="rId44" Type="http://schemas.openxmlformats.org/officeDocument/2006/relationships/customXml" Target="../ink/ink114.xml"/><Relationship Id="rId52" Type="http://schemas.openxmlformats.org/officeDocument/2006/relationships/customXml" Target="../ink/ink118.xml"/><Relationship Id="rId60" Type="http://schemas.openxmlformats.org/officeDocument/2006/relationships/customXml" Target="../ink/ink122.xml"/><Relationship Id="rId65" Type="http://schemas.openxmlformats.org/officeDocument/2006/relationships/image" Target="../media/image125.png"/><Relationship Id="rId73" Type="http://schemas.openxmlformats.org/officeDocument/2006/relationships/image" Target="../media/image129.png"/><Relationship Id="rId78" Type="http://schemas.openxmlformats.org/officeDocument/2006/relationships/customXml" Target="../ink/ink131.xml"/><Relationship Id="rId81" Type="http://schemas.openxmlformats.org/officeDocument/2006/relationships/image" Target="../media/image133.png"/><Relationship Id="rId86" Type="http://schemas.openxmlformats.org/officeDocument/2006/relationships/customXml" Target="../ink/ink135.xml"/><Relationship Id="rId94" Type="http://schemas.openxmlformats.org/officeDocument/2006/relationships/customXml" Target="../ink/ink139.xml"/><Relationship Id="rId99" Type="http://schemas.openxmlformats.org/officeDocument/2006/relationships/image" Target="../media/image142.png"/><Relationship Id="rId101" Type="http://schemas.openxmlformats.org/officeDocument/2006/relationships/image" Target="../media/image143.png"/><Relationship Id="rId4" Type="http://schemas.openxmlformats.org/officeDocument/2006/relationships/customXml" Target="../ink/ink94.xml"/><Relationship Id="rId9" Type="http://schemas.openxmlformats.org/officeDocument/2006/relationships/image" Target="../media/image970.png"/><Relationship Id="rId13" Type="http://schemas.openxmlformats.org/officeDocument/2006/relationships/image" Target="../media/image99.png"/><Relationship Id="rId18" Type="http://schemas.openxmlformats.org/officeDocument/2006/relationships/customXml" Target="../ink/ink101.xml"/><Relationship Id="rId39" Type="http://schemas.openxmlformats.org/officeDocument/2006/relationships/image" Target="../media/image1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customXml" Target="../ink/ink14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544D-F62C-45DE-AC88-9C3AD8738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Dynamic Programming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CC7C7-EAB9-4064-BE46-B8DB2CC03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Elite FS</a:t>
            </a:r>
          </a:p>
          <a:p>
            <a:pPr algn="r"/>
            <a:r>
              <a:rPr lang="en-US" dirty="0"/>
              <a:t>Sweta Vooda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54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6C42-3837-4613-B941-581A2D6F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Knapsack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425B-9DA8-4654-8E7D-AE9824C9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22" y="1613820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Input</a:t>
            </a:r>
            <a:r>
              <a:rPr lang="en-US" sz="2400" dirty="0"/>
              <a:t>: items weight(</a:t>
            </a:r>
            <a:r>
              <a:rPr lang="en-US" sz="2400" dirty="0" err="1">
                <a:solidFill>
                  <a:srgbClr val="FFFF00"/>
                </a:solidFill>
              </a:rPr>
              <a:t>wt</a:t>
            </a:r>
            <a:r>
              <a:rPr lang="en-US" sz="2400" dirty="0">
                <a:solidFill>
                  <a:srgbClr val="FFFF00"/>
                </a:solidFill>
              </a:rPr>
              <a:t>[]</a:t>
            </a:r>
            <a:r>
              <a:rPr lang="en-US" sz="2400" dirty="0"/>
              <a:t>) and profit(</a:t>
            </a:r>
            <a:r>
              <a:rPr lang="en-US" sz="2400" dirty="0">
                <a:solidFill>
                  <a:srgbClr val="FFFF00"/>
                </a:solidFill>
              </a:rPr>
              <a:t>profit[]</a:t>
            </a:r>
            <a:r>
              <a:rPr lang="en-US" sz="2400" dirty="0"/>
              <a:t>) and capacity of bag (</a:t>
            </a:r>
            <a:r>
              <a:rPr lang="en-US" sz="2400" dirty="0">
                <a:solidFill>
                  <a:srgbClr val="FFFF00"/>
                </a:solidFill>
              </a:rPr>
              <a:t>bag</a:t>
            </a:r>
            <a:r>
              <a:rPr lang="en-US" sz="2400" dirty="0"/>
              <a:t>).</a:t>
            </a:r>
          </a:p>
          <a:p>
            <a:pPr marL="36900" indent="0">
              <a:buNone/>
            </a:pPr>
            <a:r>
              <a:rPr lang="en-GB" sz="2400" dirty="0"/>
              <a:t>Goal: maximize profit by picking elements and filling the bag</a:t>
            </a:r>
          </a:p>
          <a:p>
            <a:pPr marL="36900" indent="0">
              <a:buNone/>
            </a:pPr>
            <a:r>
              <a:rPr lang="en-GB" sz="2400" dirty="0"/>
              <a:t>Constraint: </a:t>
            </a:r>
          </a:p>
          <a:p>
            <a:r>
              <a:rPr lang="en-GB" sz="2400" dirty="0"/>
              <a:t>Each item can be picked only once.( two possibilities </a:t>
            </a:r>
            <a:r>
              <a:rPr lang="en-GB" sz="2400" dirty="0">
                <a:solidFill>
                  <a:srgbClr val="FFFF00"/>
                </a:solidFill>
              </a:rPr>
              <a:t>yes/no</a:t>
            </a:r>
            <a:r>
              <a:rPr lang="en-GB" sz="2400" dirty="0"/>
              <a:t>)</a:t>
            </a:r>
          </a:p>
          <a:p>
            <a:r>
              <a:rPr lang="en-GB" sz="2400" dirty="0"/>
              <a:t>We can't pick more than size of knapsack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3E8606-8091-44C8-9675-64A7B2C74A90}"/>
                  </a:ext>
                </a:extLst>
              </p14:cNvPr>
              <p14:cNvContentPartPr/>
              <p14:nvPr/>
            </p14:nvContentPartPr>
            <p14:xfrm>
              <a:off x="9238743" y="4177769"/>
              <a:ext cx="26640" cy="16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3E8606-8091-44C8-9675-64A7B2C74A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1103" y="4159769"/>
                <a:ext cx="622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5516D2-2FF2-41E7-8561-8DA3C740BEFB}"/>
                  </a:ext>
                </a:extLst>
              </p14:cNvPr>
              <p14:cNvContentPartPr/>
              <p14:nvPr/>
            </p14:nvContentPartPr>
            <p14:xfrm>
              <a:off x="9259263" y="4055369"/>
              <a:ext cx="552240" cy="305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5516D2-2FF2-41E7-8561-8DA3C740BE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41263" y="4037369"/>
                <a:ext cx="5878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1F5E0BA-D35F-456A-BECD-5D3F71947422}"/>
                  </a:ext>
                </a:extLst>
              </p14:cNvPr>
              <p14:cNvContentPartPr/>
              <p14:nvPr/>
            </p14:nvContentPartPr>
            <p14:xfrm>
              <a:off x="8465463" y="4466489"/>
              <a:ext cx="895320" cy="534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F5E0BA-D35F-456A-BECD-5D3F719474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47823" y="4448849"/>
                <a:ext cx="93096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0053E3-CBE0-42F1-A989-EEF8E6AD9157}"/>
                  </a:ext>
                </a:extLst>
              </p14:cNvPr>
              <p14:cNvContentPartPr/>
              <p14:nvPr/>
            </p14:nvContentPartPr>
            <p14:xfrm>
              <a:off x="9618183" y="4488809"/>
              <a:ext cx="666720" cy="577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0053E3-CBE0-42F1-A989-EEF8E6AD91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00543" y="4470809"/>
                <a:ext cx="70236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0BAE8BE-B663-4C2E-A140-F76323831F25}"/>
                  </a:ext>
                </a:extLst>
              </p14:cNvPr>
              <p14:cNvContentPartPr/>
              <p14:nvPr/>
            </p14:nvContentPartPr>
            <p14:xfrm>
              <a:off x="8622783" y="4329689"/>
              <a:ext cx="200880" cy="169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0BAE8BE-B663-4C2E-A140-F76323831F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4783" y="4312049"/>
                <a:ext cx="2365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E80B4F6-5FC6-4D26-92A9-688559FCB4FE}"/>
                  </a:ext>
                </a:extLst>
              </p14:cNvPr>
              <p14:cNvContentPartPr/>
              <p14:nvPr/>
            </p14:nvContentPartPr>
            <p14:xfrm>
              <a:off x="10109583" y="4389809"/>
              <a:ext cx="240840" cy="184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E80B4F6-5FC6-4D26-92A9-688559FCB4F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91583" y="4372169"/>
                <a:ext cx="276480" cy="21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D26E781-88CD-48F9-B191-4D08D9C4FC0D}"/>
              </a:ext>
            </a:extLst>
          </p:cNvPr>
          <p:cNvGrpSpPr/>
          <p:nvPr/>
        </p:nvGrpSpPr>
        <p:grpSpPr>
          <a:xfrm>
            <a:off x="1313843" y="4471169"/>
            <a:ext cx="406440" cy="258120"/>
            <a:chOff x="1154583" y="3793289"/>
            <a:chExt cx="40644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B52F31-37EE-4C22-AB55-EF38A4D5BC61}"/>
                    </a:ext>
                  </a:extLst>
                </p14:cNvPr>
                <p14:cNvContentPartPr/>
                <p14:nvPr/>
              </p14:nvContentPartPr>
              <p14:xfrm>
                <a:off x="1154583" y="3893369"/>
                <a:ext cx="196200" cy="158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B52F31-37EE-4C22-AB55-EF38A4D5BC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36943" y="3875729"/>
                  <a:ext cx="231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3B38C6-1D07-47ED-9C29-947C814124B6}"/>
                    </a:ext>
                  </a:extLst>
                </p14:cNvPr>
                <p14:cNvContentPartPr/>
                <p14:nvPr/>
              </p14:nvContentPartPr>
              <p14:xfrm>
                <a:off x="1454823" y="3793289"/>
                <a:ext cx="106200" cy="196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3B38C6-1D07-47ED-9C29-947C814124B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7183" y="3775289"/>
                  <a:ext cx="141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30CBAD-FBC8-4C24-BF2C-B6B77C5414DA}"/>
                    </a:ext>
                  </a:extLst>
                </p14:cNvPr>
                <p14:cNvContentPartPr/>
                <p14:nvPr/>
              </p14:nvContentPartPr>
              <p14:xfrm>
                <a:off x="1454823" y="3888329"/>
                <a:ext cx="86040" cy="10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30CBAD-FBC8-4C24-BF2C-B6B77C5414D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37183" y="3870689"/>
                  <a:ext cx="12168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A5F35C5-6FF9-482F-85EB-6B947B6D32F1}"/>
                  </a:ext>
                </a:extLst>
              </p14:cNvPr>
              <p14:cNvContentPartPr/>
              <p14:nvPr/>
            </p14:nvContentPartPr>
            <p14:xfrm>
              <a:off x="1884443" y="4541009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A5F35C5-6FF9-482F-85EB-6B947B6D32F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66803" y="45233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79C9DB1-75A8-4159-99FA-38C27F49E535}"/>
                  </a:ext>
                </a:extLst>
              </p14:cNvPr>
              <p14:cNvContentPartPr/>
              <p14:nvPr/>
            </p14:nvContentPartPr>
            <p14:xfrm>
              <a:off x="1898123" y="4635689"/>
              <a:ext cx="3240" cy="1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79C9DB1-75A8-4159-99FA-38C27F49E53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80123" y="4618049"/>
                <a:ext cx="3888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7F87C06E-51F4-48D3-8A11-D323D2F345AF}"/>
              </a:ext>
            </a:extLst>
          </p:cNvPr>
          <p:cNvGrpSpPr/>
          <p:nvPr/>
        </p:nvGrpSpPr>
        <p:grpSpPr>
          <a:xfrm>
            <a:off x="1165523" y="4885169"/>
            <a:ext cx="874080" cy="339120"/>
            <a:chOff x="1006263" y="4207289"/>
            <a:chExt cx="87408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6A4A6FA-E674-443C-866C-2638EE6CC73A}"/>
                    </a:ext>
                  </a:extLst>
                </p14:cNvPr>
                <p14:cNvContentPartPr/>
                <p14:nvPr/>
              </p14:nvContentPartPr>
              <p14:xfrm>
                <a:off x="1006263" y="4291169"/>
                <a:ext cx="106920" cy="23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6A4A6FA-E674-443C-866C-2638EE6CC7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8623" y="4273529"/>
                  <a:ext cx="1425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1F0B8F5-5F34-4E02-A275-063EF34B3A13}"/>
                    </a:ext>
                  </a:extLst>
                </p14:cNvPr>
                <p14:cNvContentPartPr/>
                <p14:nvPr/>
              </p14:nvContentPartPr>
              <p14:xfrm>
                <a:off x="1120383" y="4331129"/>
                <a:ext cx="229680" cy="107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1F0B8F5-5F34-4E02-A275-063EF34B3A1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02743" y="4313129"/>
                  <a:ext cx="265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5681695-CE22-4035-A0CC-966E0750AC97}"/>
                    </a:ext>
                  </a:extLst>
                </p14:cNvPr>
                <p14:cNvContentPartPr/>
                <p14:nvPr/>
              </p14:nvContentPartPr>
              <p14:xfrm>
                <a:off x="1400463" y="4268849"/>
                <a:ext cx="142560" cy="277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5681695-CE22-4035-A0CC-966E0750AC9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82823" y="4251209"/>
                  <a:ext cx="1782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0492B3-E482-4D5F-92D1-52E820B12AD1}"/>
                    </a:ext>
                  </a:extLst>
                </p14:cNvPr>
                <p14:cNvContentPartPr/>
                <p14:nvPr/>
              </p14:nvContentPartPr>
              <p14:xfrm>
                <a:off x="1539063" y="4265609"/>
                <a:ext cx="7200" cy="14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0492B3-E482-4D5F-92D1-52E820B12AD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521063" y="4247609"/>
                  <a:ext cx="42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B26606-01C5-4873-BB28-0D4D14EFA38A}"/>
                    </a:ext>
                  </a:extLst>
                </p14:cNvPr>
                <p14:cNvContentPartPr/>
                <p14:nvPr/>
              </p14:nvContentPartPr>
              <p14:xfrm>
                <a:off x="1654623" y="4207289"/>
                <a:ext cx="70200" cy="201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B26606-01C5-4873-BB28-0D4D14EFA38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636983" y="4189649"/>
                  <a:ext cx="105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3EE727-2A17-49E5-89E8-DE841C01BFB1}"/>
                    </a:ext>
                  </a:extLst>
                </p14:cNvPr>
                <p14:cNvContentPartPr/>
                <p14:nvPr/>
              </p14:nvContentPartPr>
              <p14:xfrm>
                <a:off x="1657863" y="4323569"/>
                <a:ext cx="53640" cy="6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3EE727-2A17-49E5-89E8-DE841C01BFB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39863" y="4305929"/>
                  <a:ext cx="89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B7277A0-F23B-4CD0-B4F2-5671ED6A86FB}"/>
                    </a:ext>
                  </a:extLst>
                </p14:cNvPr>
                <p14:cNvContentPartPr/>
                <p14:nvPr/>
              </p14:nvContentPartPr>
              <p14:xfrm>
                <a:off x="1873143" y="4282529"/>
                <a:ext cx="7200" cy="80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B7277A0-F23B-4CD0-B4F2-5671ED6A86F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55503" y="4264529"/>
                  <a:ext cx="4284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AF4A7C7-E6F2-4FF0-8FA3-B940735D814C}"/>
              </a:ext>
            </a:extLst>
          </p:cNvPr>
          <p:cNvGrpSpPr/>
          <p:nvPr/>
        </p:nvGrpSpPr>
        <p:grpSpPr>
          <a:xfrm>
            <a:off x="1299083" y="5417969"/>
            <a:ext cx="750240" cy="293400"/>
            <a:chOff x="1139823" y="4740089"/>
            <a:chExt cx="75024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472986D-075B-422A-ACEE-5DCD15722A80}"/>
                    </a:ext>
                  </a:extLst>
                </p14:cNvPr>
                <p14:cNvContentPartPr/>
                <p14:nvPr/>
              </p14:nvContentPartPr>
              <p14:xfrm>
                <a:off x="1139823" y="4740089"/>
                <a:ext cx="144000" cy="235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472986D-075B-422A-ACEE-5DCD15722A8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22183" y="4722089"/>
                  <a:ext cx="1796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720EDE4-2D32-4ABF-815B-0351D981A443}"/>
                    </a:ext>
                  </a:extLst>
                </p14:cNvPr>
                <p14:cNvContentPartPr/>
                <p14:nvPr/>
              </p14:nvContentPartPr>
              <p14:xfrm>
                <a:off x="1317303" y="4790489"/>
                <a:ext cx="387720" cy="243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720EDE4-2D32-4ABF-815B-0351D981A44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299663" y="4772489"/>
                  <a:ext cx="4233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89D54CF-710C-4859-A7AE-BD8B7A3CC7DE}"/>
                    </a:ext>
                  </a:extLst>
                </p14:cNvPr>
                <p14:cNvContentPartPr/>
                <p14:nvPr/>
              </p14:nvContentPartPr>
              <p14:xfrm>
                <a:off x="1871703" y="4752329"/>
                <a:ext cx="2520" cy="9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89D54CF-710C-4859-A7AE-BD8B7A3CC7D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854063" y="4734689"/>
                  <a:ext cx="38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7883622-6832-44F8-BD5A-6BEF1BBDAE6A}"/>
                    </a:ext>
                  </a:extLst>
                </p14:cNvPr>
                <p14:cNvContentPartPr/>
                <p14:nvPr/>
              </p14:nvContentPartPr>
              <p14:xfrm>
                <a:off x="1879983" y="4852409"/>
                <a:ext cx="10080" cy="9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7883622-6832-44F8-BD5A-6BEF1BBDAE6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62343" y="4834769"/>
                  <a:ext cx="4572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F5BC158-97B4-4E92-88C7-00E6C88979ED}"/>
                  </a:ext>
                </a:extLst>
              </p14:cNvPr>
              <p14:cNvContentPartPr/>
              <p14:nvPr/>
            </p14:nvContentPartPr>
            <p14:xfrm>
              <a:off x="2195703" y="4468649"/>
              <a:ext cx="176040" cy="214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F5BC158-97B4-4E92-88C7-00E6C88979E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177703" y="4450649"/>
                <a:ext cx="2116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8F99074-12F4-4602-8D2B-89E2313F6B01}"/>
                  </a:ext>
                </a:extLst>
              </p14:cNvPr>
              <p14:cNvContentPartPr/>
              <p14:nvPr/>
            </p14:nvContentPartPr>
            <p14:xfrm>
              <a:off x="3078423" y="4442009"/>
              <a:ext cx="915480" cy="331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8F99074-12F4-4602-8D2B-89E2313F6B0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060423" y="4424009"/>
                <a:ext cx="9511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A11352A-F85B-400F-A029-3CFD1ED04036}"/>
                  </a:ext>
                </a:extLst>
              </p14:cNvPr>
              <p14:cNvContentPartPr/>
              <p14:nvPr/>
            </p14:nvContentPartPr>
            <p14:xfrm>
              <a:off x="2242143" y="4891289"/>
              <a:ext cx="137160" cy="2559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A11352A-F85B-400F-A029-3CFD1ED0403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224503" y="4873289"/>
                <a:ext cx="1728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C3CC874-AC71-44E7-807B-27FF48AB77CB}"/>
                  </a:ext>
                </a:extLst>
              </p14:cNvPr>
              <p14:cNvContentPartPr/>
              <p14:nvPr/>
            </p14:nvContentPartPr>
            <p14:xfrm>
              <a:off x="2314143" y="4876889"/>
              <a:ext cx="1757520" cy="730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C3CC874-AC71-44E7-807B-27FF48AB77C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296503" y="4858889"/>
                <a:ext cx="1793160" cy="76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72E4D9-5787-4F88-BA2D-0C045200706E}"/>
                  </a:ext>
                </a:extLst>
              </p14:cNvPr>
              <p14:cNvContentPartPr/>
              <p14:nvPr/>
            </p14:nvContentPartPr>
            <p14:xfrm>
              <a:off x="4858920" y="4298760"/>
              <a:ext cx="3294000" cy="673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72E4D9-5787-4F88-BA2D-0C045200706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849560" y="4289400"/>
                <a:ext cx="331272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B3F95D-4C55-45F4-AB6F-DE7D166FC519}"/>
                  </a:ext>
                </a:extLst>
              </p14:cNvPr>
              <p14:cNvContentPartPr/>
              <p14:nvPr/>
            </p14:nvContentPartPr>
            <p14:xfrm>
              <a:off x="3426480" y="2092320"/>
              <a:ext cx="6345360" cy="2058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B3F95D-4C55-45F4-AB6F-DE7D166FC51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417120" y="2082960"/>
                <a:ext cx="6364080" cy="20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9201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D85D-3EAE-4A68-B192-F5909616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Knapsack using recursion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09F9-8C7A-470F-AF5E-2CF381BD2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</a:t>
            </a:r>
          </a:p>
          <a:p>
            <a:endParaRPr lang="en-GB" dirty="0"/>
          </a:p>
          <a:p>
            <a:endParaRPr lang="en-GB" dirty="0"/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Two choices per item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Total combination: 2*2*2*…2(n times) = 2^n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E98DF2-229B-4030-B33E-042EBFDC76AD}"/>
              </a:ext>
            </a:extLst>
          </p:cNvPr>
          <p:cNvGrpSpPr/>
          <p:nvPr/>
        </p:nvGrpSpPr>
        <p:grpSpPr>
          <a:xfrm>
            <a:off x="1343660" y="2292840"/>
            <a:ext cx="406440" cy="258120"/>
            <a:chOff x="1154583" y="3793289"/>
            <a:chExt cx="40644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FB73E03-242F-4D49-BE45-2E6675709F1C}"/>
                    </a:ext>
                  </a:extLst>
                </p14:cNvPr>
                <p14:cNvContentPartPr/>
                <p14:nvPr/>
              </p14:nvContentPartPr>
              <p14:xfrm>
                <a:off x="1154583" y="3893369"/>
                <a:ext cx="196200" cy="158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FB73E03-242F-4D49-BE45-2E6675709F1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6943" y="3875729"/>
                  <a:ext cx="231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510EDF-00D1-4755-BC86-2EA0BAB61159}"/>
                    </a:ext>
                  </a:extLst>
                </p14:cNvPr>
                <p14:cNvContentPartPr/>
                <p14:nvPr/>
              </p14:nvContentPartPr>
              <p14:xfrm>
                <a:off x="1454823" y="3793289"/>
                <a:ext cx="106200" cy="196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510EDF-00D1-4755-BC86-2EA0BAB611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37183" y="3775289"/>
                  <a:ext cx="141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0B0BA5-FFB8-415D-8CEA-B7273B4270BC}"/>
                    </a:ext>
                  </a:extLst>
                </p14:cNvPr>
                <p14:cNvContentPartPr/>
                <p14:nvPr/>
              </p14:nvContentPartPr>
              <p14:xfrm>
                <a:off x="1454823" y="3888329"/>
                <a:ext cx="86040" cy="10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40B0BA5-FFB8-415D-8CEA-B7273B4270B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37183" y="3870689"/>
                  <a:ext cx="12168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FA3663C-2825-4078-A08D-DE93A6C8CD15}"/>
                  </a:ext>
                </a:extLst>
              </p14:cNvPr>
              <p14:cNvContentPartPr/>
              <p14:nvPr/>
            </p14:nvContentPartPr>
            <p14:xfrm>
              <a:off x="1914260" y="23626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FA3663C-2825-4078-A08D-DE93A6C8CD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96620" y="23450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CF2B045-03DA-484A-84FA-C0E633829240}"/>
                  </a:ext>
                </a:extLst>
              </p14:cNvPr>
              <p14:cNvContentPartPr/>
              <p14:nvPr/>
            </p14:nvContentPartPr>
            <p14:xfrm>
              <a:off x="1927940" y="2457360"/>
              <a:ext cx="3240" cy="1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CF2B045-03DA-484A-84FA-C0E63382924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09940" y="2439720"/>
                <a:ext cx="3888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70E328B-AEB3-42D7-85F5-77882C3CEC2C}"/>
              </a:ext>
            </a:extLst>
          </p:cNvPr>
          <p:cNvGrpSpPr/>
          <p:nvPr/>
        </p:nvGrpSpPr>
        <p:grpSpPr>
          <a:xfrm>
            <a:off x="1195340" y="2706840"/>
            <a:ext cx="874080" cy="339120"/>
            <a:chOff x="1006263" y="4207289"/>
            <a:chExt cx="87408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037638-A1EC-44AA-BFED-BD2501C6C55E}"/>
                    </a:ext>
                  </a:extLst>
                </p14:cNvPr>
                <p14:cNvContentPartPr/>
                <p14:nvPr/>
              </p14:nvContentPartPr>
              <p14:xfrm>
                <a:off x="1006263" y="4291169"/>
                <a:ext cx="106920" cy="238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8037638-A1EC-44AA-BFED-BD2501C6C55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8623" y="4273529"/>
                  <a:ext cx="1425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8754C0F-A898-47EB-9859-6BF680FBE577}"/>
                    </a:ext>
                  </a:extLst>
                </p14:cNvPr>
                <p14:cNvContentPartPr/>
                <p14:nvPr/>
              </p14:nvContentPartPr>
              <p14:xfrm>
                <a:off x="1120383" y="4331129"/>
                <a:ext cx="229680" cy="107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8754C0F-A898-47EB-9859-6BF680FBE57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02743" y="4313129"/>
                  <a:ext cx="265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860B55-94B1-49E1-94A7-132A1216BAE6}"/>
                    </a:ext>
                  </a:extLst>
                </p14:cNvPr>
                <p14:cNvContentPartPr/>
                <p14:nvPr/>
              </p14:nvContentPartPr>
              <p14:xfrm>
                <a:off x="1400463" y="4268849"/>
                <a:ext cx="142560" cy="277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860B55-94B1-49E1-94A7-132A1216BAE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82823" y="4251209"/>
                  <a:ext cx="1782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843CFC5-6165-4CD2-A1E6-DA679A2A291B}"/>
                    </a:ext>
                  </a:extLst>
                </p14:cNvPr>
                <p14:cNvContentPartPr/>
                <p14:nvPr/>
              </p14:nvContentPartPr>
              <p14:xfrm>
                <a:off x="1539063" y="4265609"/>
                <a:ext cx="7200" cy="14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843CFC5-6165-4CD2-A1E6-DA679A2A291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21063" y="4247609"/>
                  <a:ext cx="42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6E21A5-D55D-49A1-9EAF-59949845091C}"/>
                    </a:ext>
                  </a:extLst>
                </p14:cNvPr>
                <p14:cNvContentPartPr/>
                <p14:nvPr/>
              </p14:nvContentPartPr>
              <p14:xfrm>
                <a:off x="1654623" y="4207289"/>
                <a:ext cx="70200" cy="201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6E21A5-D55D-49A1-9EAF-5994984509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36983" y="4189649"/>
                  <a:ext cx="105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2E6A1F-26B0-41C4-A3E0-501E484F3264}"/>
                    </a:ext>
                  </a:extLst>
                </p14:cNvPr>
                <p14:cNvContentPartPr/>
                <p14:nvPr/>
              </p14:nvContentPartPr>
              <p14:xfrm>
                <a:off x="1657863" y="4323569"/>
                <a:ext cx="53640" cy="6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2E6A1F-26B0-41C4-A3E0-501E484F326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39863" y="4305929"/>
                  <a:ext cx="89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6F1D27-F013-4FC2-B75C-36CFC41C4188}"/>
                    </a:ext>
                  </a:extLst>
                </p14:cNvPr>
                <p14:cNvContentPartPr/>
                <p14:nvPr/>
              </p14:nvContentPartPr>
              <p14:xfrm>
                <a:off x="1873143" y="4282529"/>
                <a:ext cx="7200" cy="80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6F1D27-F013-4FC2-B75C-36CFC41C418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55503" y="4264529"/>
                  <a:ext cx="4284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20048A-436F-43FE-8560-D3EC9B5547E1}"/>
              </a:ext>
            </a:extLst>
          </p:cNvPr>
          <p:cNvGrpSpPr/>
          <p:nvPr/>
        </p:nvGrpSpPr>
        <p:grpSpPr>
          <a:xfrm>
            <a:off x="1328900" y="3239640"/>
            <a:ext cx="750240" cy="293400"/>
            <a:chOff x="1139823" y="4740089"/>
            <a:chExt cx="75024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E0F11A1-5961-47FD-94B6-5E17B5B43556}"/>
                    </a:ext>
                  </a:extLst>
                </p14:cNvPr>
                <p14:cNvContentPartPr/>
                <p14:nvPr/>
              </p14:nvContentPartPr>
              <p14:xfrm>
                <a:off x="1139823" y="4740089"/>
                <a:ext cx="144000" cy="23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E0F11A1-5961-47FD-94B6-5E17B5B4355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22183" y="4722089"/>
                  <a:ext cx="1796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0C30D4-B824-41CF-BB6B-02C10F63F734}"/>
                    </a:ext>
                  </a:extLst>
                </p14:cNvPr>
                <p14:cNvContentPartPr/>
                <p14:nvPr/>
              </p14:nvContentPartPr>
              <p14:xfrm>
                <a:off x="1317303" y="4790489"/>
                <a:ext cx="387720" cy="243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0C30D4-B824-41CF-BB6B-02C10F63F73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99663" y="4772489"/>
                  <a:ext cx="4233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82686A0-2BA0-4F72-9226-DF84C3819A5D}"/>
                    </a:ext>
                  </a:extLst>
                </p14:cNvPr>
                <p14:cNvContentPartPr/>
                <p14:nvPr/>
              </p14:nvContentPartPr>
              <p14:xfrm>
                <a:off x="1871703" y="4752329"/>
                <a:ext cx="2520" cy="9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82686A0-2BA0-4F72-9226-DF84C3819A5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54063" y="4734689"/>
                  <a:ext cx="38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4B4155-C2EC-4A88-9910-F6907788266F}"/>
                    </a:ext>
                  </a:extLst>
                </p14:cNvPr>
                <p14:cNvContentPartPr/>
                <p14:nvPr/>
              </p14:nvContentPartPr>
              <p14:xfrm>
                <a:off x="1879983" y="4852409"/>
                <a:ext cx="10080" cy="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4B4155-C2EC-4A88-9910-F69077882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62343" y="4834769"/>
                  <a:ext cx="4572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78122FD-D895-48B5-AC3F-E1AC16123768}"/>
                  </a:ext>
                </a:extLst>
              </p14:cNvPr>
              <p14:cNvContentPartPr/>
              <p14:nvPr/>
            </p14:nvContentPartPr>
            <p14:xfrm>
              <a:off x="2225520" y="2290320"/>
              <a:ext cx="176040" cy="214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78122FD-D895-48B5-AC3F-E1AC1612376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07520" y="2272320"/>
                <a:ext cx="2116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B860E8B-B45E-4D87-BDE8-7D8E1939B529}"/>
                  </a:ext>
                </a:extLst>
              </p14:cNvPr>
              <p14:cNvContentPartPr/>
              <p14:nvPr/>
            </p14:nvContentPartPr>
            <p14:xfrm>
              <a:off x="3108240" y="2263680"/>
              <a:ext cx="915480" cy="331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B860E8B-B45E-4D87-BDE8-7D8E1939B52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90240" y="2245680"/>
                <a:ext cx="9511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F819BE6-68EE-4A5D-B1A3-F21222BCC052}"/>
                  </a:ext>
                </a:extLst>
              </p14:cNvPr>
              <p14:cNvContentPartPr/>
              <p14:nvPr/>
            </p14:nvContentPartPr>
            <p14:xfrm>
              <a:off x="2271960" y="2712960"/>
              <a:ext cx="137160" cy="255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F819BE6-68EE-4A5D-B1A3-F21222BCC05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254320" y="2694960"/>
                <a:ext cx="1728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4461CD7-0ECF-45B4-9FCC-43033B4A92F6}"/>
                  </a:ext>
                </a:extLst>
              </p14:cNvPr>
              <p14:cNvContentPartPr/>
              <p14:nvPr/>
            </p14:nvContentPartPr>
            <p14:xfrm>
              <a:off x="2343960" y="2698560"/>
              <a:ext cx="1757520" cy="730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4461CD7-0ECF-45B4-9FCC-43033B4A92F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26320" y="2680560"/>
                <a:ext cx="1793160" cy="76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07652A4-C0D2-4D01-9296-5368DF78CCBD}"/>
              </a:ext>
            </a:extLst>
          </p:cNvPr>
          <p:cNvGrpSpPr/>
          <p:nvPr/>
        </p:nvGrpSpPr>
        <p:grpSpPr>
          <a:xfrm>
            <a:off x="1591623" y="4022969"/>
            <a:ext cx="280080" cy="291240"/>
            <a:chOff x="1591623" y="4022969"/>
            <a:chExt cx="28008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B90EBAD-8DB1-4AE2-B770-9FACD7542E68}"/>
                    </a:ext>
                  </a:extLst>
                </p14:cNvPr>
                <p14:cNvContentPartPr/>
                <p14:nvPr/>
              </p14:nvContentPartPr>
              <p14:xfrm>
                <a:off x="1707903" y="4037009"/>
                <a:ext cx="14040" cy="171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B90EBAD-8DB1-4AE2-B770-9FACD7542E6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90263" y="4019009"/>
                  <a:ext cx="49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C527AC0-1EE8-4B44-92EB-482913374DE9}"/>
                    </a:ext>
                  </a:extLst>
                </p14:cNvPr>
                <p14:cNvContentPartPr/>
                <p14:nvPr/>
              </p14:nvContentPartPr>
              <p14:xfrm>
                <a:off x="1592343" y="4022969"/>
                <a:ext cx="151200" cy="77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C527AC0-1EE8-4B44-92EB-482913374DE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74343" y="4005329"/>
                  <a:ext cx="186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291756C-EB42-4A7A-9F94-09E445D5F896}"/>
                    </a:ext>
                  </a:extLst>
                </p14:cNvPr>
                <p14:cNvContentPartPr/>
                <p14:nvPr/>
              </p14:nvContentPartPr>
              <p14:xfrm>
                <a:off x="1591623" y="4241129"/>
                <a:ext cx="169560" cy="73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291756C-EB42-4A7A-9F94-09E445D5F89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73623" y="4223489"/>
                  <a:ext cx="205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9A874F7-B0B1-40AD-B550-C6B99DE4AE82}"/>
                    </a:ext>
                  </a:extLst>
                </p14:cNvPr>
                <p14:cNvContentPartPr/>
                <p14:nvPr/>
              </p14:nvContentPartPr>
              <p14:xfrm>
                <a:off x="1849743" y="4154729"/>
                <a:ext cx="21960" cy="114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9A874F7-B0B1-40AD-B550-C6B99DE4AE8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832103" y="4136729"/>
                  <a:ext cx="5760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2B1089E-FD34-4852-9D60-30DC3275FC24}"/>
              </a:ext>
            </a:extLst>
          </p:cNvPr>
          <p:cNvGrpSpPr/>
          <p:nvPr/>
        </p:nvGrpSpPr>
        <p:grpSpPr>
          <a:xfrm>
            <a:off x="3199383" y="3984809"/>
            <a:ext cx="379440" cy="273240"/>
            <a:chOff x="3199383" y="3984809"/>
            <a:chExt cx="37944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ECB4443-D280-4A8A-9DFD-CD85EA7CFE03}"/>
                    </a:ext>
                  </a:extLst>
                </p14:cNvPr>
                <p14:cNvContentPartPr/>
                <p14:nvPr/>
              </p14:nvContentPartPr>
              <p14:xfrm>
                <a:off x="3309903" y="4011449"/>
                <a:ext cx="7560" cy="171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ECB4443-D280-4A8A-9DFD-CD85EA7CFE0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91903" y="3993449"/>
                  <a:ext cx="432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6888994-34C4-4171-9EE0-E227810CA043}"/>
                    </a:ext>
                  </a:extLst>
                </p14:cNvPr>
                <p14:cNvContentPartPr/>
                <p14:nvPr/>
              </p14:nvContentPartPr>
              <p14:xfrm>
                <a:off x="3200103" y="3984809"/>
                <a:ext cx="156240" cy="77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6888994-34C4-4171-9EE0-E227810CA04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82103" y="3966809"/>
                  <a:ext cx="191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FC86607-E011-409A-A0A3-FE74563FAE78}"/>
                    </a:ext>
                  </a:extLst>
                </p14:cNvPr>
                <p14:cNvContentPartPr/>
                <p14:nvPr/>
              </p14:nvContentPartPr>
              <p14:xfrm>
                <a:off x="3199383" y="4208729"/>
                <a:ext cx="143280" cy="36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FC86607-E011-409A-A0A3-FE74563FAE7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81383" y="4191089"/>
                  <a:ext cx="178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6859A6-F05A-42EF-95EB-09AF55FD0B20}"/>
                    </a:ext>
                  </a:extLst>
                </p14:cNvPr>
                <p14:cNvContentPartPr/>
                <p14:nvPr/>
              </p14:nvContentPartPr>
              <p14:xfrm>
                <a:off x="3426183" y="4151849"/>
                <a:ext cx="152640" cy="106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6859A6-F05A-42EF-95EB-09AF55FD0B2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08543" y="4134209"/>
                  <a:ext cx="18828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3E24F5-B7D6-4009-A3EB-11D92F5738AE}"/>
              </a:ext>
            </a:extLst>
          </p:cNvPr>
          <p:cNvGrpSpPr/>
          <p:nvPr/>
        </p:nvGrpSpPr>
        <p:grpSpPr>
          <a:xfrm>
            <a:off x="4516983" y="3862409"/>
            <a:ext cx="338040" cy="264240"/>
            <a:chOff x="4516983" y="3862409"/>
            <a:chExt cx="33804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BF2DF0-FB30-4E85-981F-D2954952F886}"/>
                    </a:ext>
                  </a:extLst>
                </p14:cNvPr>
                <p14:cNvContentPartPr/>
                <p14:nvPr/>
              </p14:nvContentPartPr>
              <p14:xfrm>
                <a:off x="4635783" y="3862409"/>
                <a:ext cx="14760" cy="214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BF2DF0-FB30-4E85-981F-D2954952F88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617783" y="3844769"/>
                  <a:ext cx="504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50CC838-8453-4A3B-B17E-958A681B3E29}"/>
                    </a:ext>
                  </a:extLst>
                </p14:cNvPr>
                <p14:cNvContentPartPr/>
                <p14:nvPr/>
              </p14:nvContentPartPr>
              <p14:xfrm>
                <a:off x="4516983" y="3867449"/>
                <a:ext cx="200520" cy="74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50CC838-8453-4A3B-B17E-958A681B3E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99343" y="3849449"/>
                  <a:ext cx="236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0B9B78F-5C4D-44FC-9B77-F5AFD19FC17D}"/>
                    </a:ext>
                  </a:extLst>
                </p14:cNvPr>
                <p14:cNvContentPartPr/>
                <p14:nvPr/>
              </p14:nvContentPartPr>
              <p14:xfrm>
                <a:off x="4518423" y="4076249"/>
                <a:ext cx="163080" cy="34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0B9B78F-5C4D-44FC-9B77-F5AFD19FC17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00783" y="4058249"/>
                  <a:ext cx="1987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6FDF2F-6CC2-497D-B44C-8212E0556158}"/>
                    </a:ext>
                  </a:extLst>
                </p14:cNvPr>
                <p14:cNvContentPartPr/>
                <p14:nvPr/>
              </p14:nvContentPartPr>
              <p14:xfrm>
                <a:off x="4773303" y="3999209"/>
                <a:ext cx="81720" cy="127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6FDF2F-6CC2-497D-B44C-8212E055615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5303" y="3981209"/>
                  <a:ext cx="11736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5A7E2FA-75F4-4657-93A8-ACCF637C3F95}"/>
              </a:ext>
            </a:extLst>
          </p:cNvPr>
          <p:cNvGrpSpPr/>
          <p:nvPr/>
        </p:nvGrpSpPr>
        <p:grpSpPr>
          <a:xfrm>
            <a:off x="1454103" y="4394129"/>
            <a:ext cx="713160" cy="297720"/>
            <a:chOff x="1454103" y="4394129"/>
            <a:chExt cx="71316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B909783-A0DA-459C-A5D3-1ADF99FB8F32}"/>
                    </a:ext>
                  </a:extLst>
                </p14:cNvPr>
                <p14:cNvContentPartPr/>
                <p14:nvPr/>
              </p14:nvContentPartPr>
              <p14:xfrm>
                <a:off x="1454103" y="4394129"/>
                <a:ext cx="254160" cy="297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B909783-A0DA-459C-A5D3-1ADF99FB8F3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436463" y="4376129"/>
                  <a:ext cx="2898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6ADC3BF-E2EF-4704-B24C-F2C99A702C24}"/>
                    </a:ext>
                  </a:extLst>
                </p14:cNvPr>
                <p14:cNvContentPartPr/>
                <p14:nvPr/>
              </p14:nvContentPartPr>
              <p14:xfrm>
                <a:off x="1792863" y="4416809"/>
                <a:ext cx="374400" cy="165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6ADC3BF-E2EF-4704-B24C-F2C99A702C2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775223" y="4399169"/>
                  <a:ext cx="41004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346C3C9-C0BC-4EAB-87B1-CCC56CC05A86}"/>
              </a:ext>
            </a:extLst>
          </p:cNvPr>
          <p:cNvGrpSpPr/>
          <p:nvPr/>
        </p:nvGrpSpPr>
        <p:grpSpPr>
          <a:xfrm>
            <a:off x="3022623" y="4333649"/>
            <a:ext cx="739080" cy="320760"/>
            <a:chOff x="3022623" y="4333649"/>
            <a:chExt cx="73908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173C9F-4AE5-4CB2-903C-C1D6F29317E8}"/>
                    </a:ext>
                  </a:extLst>
                </p14:cNvPr>
                <p14:cNvContentPartPr/>
                <p14:nvPr/>
              </p14:nvContentPartPr>
              <p14:xfrm>
                <a:off x="3022623" y="4333649"/>
                <a:ext cx="256680" cy="320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173C9F-4AE5-4CB2-903C-C1D6F29317E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004983" y="4316009"/>
                  <a:ext cx="2923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4BF05D-E262-4BF3-9A73-74AAF0B026AA}"/>
                    </a:ext>
                  </a:extLst>
                </p14:cNvPr>
                <p14:cNvContentPartPr/>
                <p14:nvPr/>
              </p14:nvContentPartPr>
              <p14:xfrm>
                <a:off x="3448863" y="4363529"/>
                <a:ext cx="312840" cy="211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4BF05D-E262-4BF3-9A73-74AAF0B026A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430863" y="4345889"/>
                  <a:ext cx="34848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14E6FB5-E248-4FB8-9EDB-7AF99DFF0A56}"/>
              </a:ext>
            </a:extLst>
          </p:cNvPr>
          <p:cNvGrpSpPr/>
          <p:nvPr/>
        </p:nvGrpSpPr>
        <p:grpSpPr>
          <a:xfrm>
            <a:off x="4421583" y="4241129"/>
            <a:ext cx="768960" cy="337680"/>
            <a:chOff x="4421583" y="4241129"/>
            <a:chExt cx="76896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02A8788-CFD3-4406-B673-F74EC3EE830A}"/>
                    </a:ext>
                  </a:extLst>
                </p14:cNvPr>
                <p14:cNvContentPartPr/>
                <p14:nvPr/>
              </p14:nvContentPartPr>
              <p14:xfrm>
                <a:off x="4421583" y="4241129"/>
                <a:ext cx="271440" cy="337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02A8788-CFD3-4406-B673-F74EC3EE830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03943" y="4223489"/>
                  <a:ext cx="3070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99717B1-BF55-4755-AF0D-7D3D0D82FB08}"/>
                    </a:ext>
                  </a:extLst>
                </p14:cNvPr>
                <p14:cNvContentPartPr/>
                <p14:nvPr/>
              </p14:nvContentPartPr>
              <p14:xfrm>
                <a:off x="4836303" y="4269209"/>
                <a:ext cx="354240" cy="277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99717B1-BF55-4755-AF0D-7D3D0D82FB0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18303" y="4251569"/>
                  <a:ext cx="389880" cy="31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8E8569D-91C5-4405-9191-1EC7AD277468}"/>
                  </a:ext>
                </a:extLst>
              </p14:cNvPr>
              <p14:cNvContentPartPr/>
              <p14:nvPr/>
            </p14:nvContentPartPr>
            <p14:xfrm>
              <a:off x="-159417" y="6802169"/>
              <a:ext cx="360" cy="6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8E8569D-91C5-4405-9191-1EC7AD27746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-177057" y="6784529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4828C09-6AE6-4A59-853E-FA4CA9DFD042}"/>
                  </a:ext>
                </a:extLst>
              </p14:cNvPr>
              <p14:cNvContentPartPr/>
              <p14:nvPr/>
            </p14:nvContentPartPr>
            <p14:xfrm>
              <a:off x="1223343" y="4748009"/>
              <a:ext cx="219240" cy="223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4828C09-6AE6-4A59-853E-FA4CA9DFD04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205703" y="4730009"/>
                <a:ext cx="254880" cy="25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F552844-7B62-4A43-B064-30B6D6D0E0BE}"/>
              </a:ext>
            </a:extLst>
          </p:cNvPr>
          <p:cNvGrpSpPr/>
          <p:nvPr/>
        </p:nvGrpSpPr>
        <p:grpSpPr>
          <a:xfrm>
            <a:off x="2051343" y="4747649"/>
            <a:ext cx="187200" cy="208440"/>
            <a:chOff x="2051343" y="4747649"/>
            <a:chExt cx="18720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80AC478-9E31-48B3-84FB-8DA4F931E031}"/>
                    </a:ext>
                  </a:extLst>
                </p14:cNvPr>
                <p14:cNvContentPartPr/>
                <p14:nvPr/>
              </p14:nvContentPartPr>
              <p14:xfrm>
                <a:off x="2053503" y="4749089"/>
                <a:ext cx="185040" cy="140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80AC478-9E31-48B3-84FB-8DA4F931E03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35863" y="4731089"/>
                  <a:ext cx="220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62EE6E7-856E-44B8-8FF7-EB2B89D0175B}"/>
                    </a:ext>
                  </a:extLst>
                </p14:cNvPr>
                <p14:cNvContentPartPr/>
                <p14:nvPr/>
              </p14:nvContentPartPr>
              <p14:xfrm>
                <a:off x="2051343" y="4747649"/>
                <a:ext cx="144000" cy="208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62EE6E7-856E-44B8-8FF7-EB2B89D0175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033703" y="4729649"/>
                  <a:ext cx="179640" cy="24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0840195-6B7C-484E-A501-D29124FAE017}"/>
                  </a:ext>
                </a:extLst>
              </p14:cNvPr>
              <p14:cNvContentPartPr/>
              <p14:nvPr/>
            </p14:nvContentPartPr>
            <p14:xfrm>
              <a:off x="2943063" y="4701569"/>
              <a:ext cx="169560" cy="2109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0840195-6B7C-484E-A501-D29124FAE01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925423" y="4683929"/>
                <a:ext cx="205200" cy="24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202B8BF1-1E79-434F-96CA-B818838A3C1C}"/>
              </a:ext>
            </a:extLst>
          </p:cNvPr>
          <p:cNvGrpSpPr/>
          <p:nvPr/>
        </p:nvGrpSpPr>
        <p:grpSpPr>
          <a:xfrm>
            <a:off x="3649383" y="4668449"/>
            <a:ext cx="165600" cy="199800"/>
            <a:chOff x="3649383" y="4668449"/>
            <a:chExt cx="16560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D31146A-3CCD-4D9F-8547-42A6A2384975}"/>
                    </a:ext>
                  </a:extLst>
                </p14:cNvPr>
                <p14:cNvContentPartPr/>
                <p14:nvPr/>
              </p14:nvContentPartPr>
              <p14:xfrm>
                <a:off x="3649383" y="4668449"/>
                <a:ext cx="165600" cy="139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D31146A-3CCD-4D9F-8547-42A6A238497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631383" y="4650809"/>
                  <a:ext cx="201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BA3CD3B-54E0-4D44-8811-8B513322B0FC}"/>
                    </a:ext>
                  </a:extLst>
                </p14:cNvPr>
                <p14:cNvContentPartPr/>
                <p14:nvPr/>
              </p14:nvContentPartPr>
              <p14:xfrm>
                <a:off x="3658383" y="4675289"/>
                <a:ext cx="126000" cy="192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BA3CD3B-54E0-4D44-8811-8B513322B0F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40383" y="4657289"/>
                  <a:ext cx="161640" cy="22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16FE3D0-9790-4876-9EDE-0DBDA7152B1D}"/>
                  </a:ext>
                </a:extLst>
              </p14:cNvPr>
              <p14:cNvContentPartPr/>
              <p14:nvPr/>
            </p14:nvContentPartPr>
            <p14:xfrm>
              <a:off x="4245903" y="4718489"/>
              <a:ext cx="164880" cy="172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16FE3D0-9790-4876-9EDE-0DBDA7152B1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227903" y="4700849"/>
                <a:ext cx="200520" cy="20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A786C129-F950-4AA2-9380-1F70D9AE2EDA}"/>
              </a:ext>
            </a:extLst>
          </p:cNvPr>
          <p:cNvGrpSpPr/>
          <p:nvPr/>
        </p:nvGrpSpPr>
        <p:grpSpPr>
          <a:xfrm>
            <a:off x="5091903" y="4682129"/>
            <a:ext cx="243360" cy="267120"/>
            <a:chOff x="5091903" y="4682129"/>
            <a:chExt cx="24336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A4A177B-F667-4A67-8B5A-0427D4690CD6}"/>
                    </a:ext>
                  </a:extLst>
                </p14:cNvPr>
                <p14:cNvContentPartPr/>
                <p14:nvPr/>
              </p14:nvContentPartPr>
              <p14:xfrm>
                <a:off x="5091903" y="4682129"/>
                <a:ext cx="243360" cy="167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A4A177B-F667-4A67-8B5A-0427D4690CD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073903" y="4664129"/>
                  <a:ext cx="279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91B66AC-F5F0-4546-8E5F-87038E1EEF2C}"/>
                    </a:ext>
                  </a:extLst>
                </p14:cNvPr>
                <p14:cNvContentPartPr/>
                <p14:nvPr/>
              </p14:nvContentPartPr>
              <p14:xfrm>
                <a:off x="5097303" y="4688249"/>
                <a:ext cx="205200" cy="261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91B66AC-F5F0-4546-8E5F-87038E1EEF2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079303" y="4670609"/>
                  <a:ext cx="240840" cy="29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0B58139-EAF7-4AAA-B91D-1068CFAA13CB}"/>
                  </a:ext>
                </a:extLst>
              </p14:cNvPr>
              <p14:cNvContentPartPr/>
              <p14:nvPr/>
            </p14:nvContentPartPr>
            <p14:xfrm>
              <a:off x="2233080" y="1289160"/>
              <a:ext cx="9172440" cy="4556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0B58139-EAF7-4AAA-B91D-1068CFAA13C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223720" y="1279800"/>
                <a:ext cx="9191160" cy="45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443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5239E4-622A-49D6-AD92-387FDD10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chose and skip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9C3031-38DF-46C2-9F77-4F31A8D7C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38534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Space = total capacity – filled capacity</a:t>
            </a:r>
          </a:p>
          <a:p>
            <a:pPr marL="36900" indent="0">
              <a:buNone/>
            </a:pPr>
            <a:r>
              <a:rPr lang="en-US" dirty="0"/>
              <a:t>Base value( where we need to stop) : </a:t>
            </a:r>
          </a:p>
          <a:p>
            <a:r>
              <a:rPr lang="en-US" dirty="0"/>
              <a:t>min space = 0,</a:t>
            </a:r>
          </a:p>
          <a:p>
            <a:r>
              <a:rPr lang="en-US" dirty="0"/>
              <a:t>no. of elements left = 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C359C7-1B93-4D08-9113-679DE3C1E0D4}"/>
              </a:ext>
            </a:extLst>
          </p:cNvPr>
          <p:cNvGrpSpPr/>
          <p:nvPr/>
        </p:nvGrpSpPr>
        <p:grpSpPr>
          <a:xfrm>
            <a:off x="2949387" y="1965090"/>
            <a:ext cx="350640" cy="253440"/>
            <a:chOff x="2137023" y="2090849"/>
            <a:chExt cx="35064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0C0C20-51A0-495B-99A2-4E6D63774E25}"/>
                    </a:ext>
                  </a:extLst>
                </p14:cNvPr>
                <p14:cNvContentPartPr/>
                <p14:nvPr/>
              </p14:nvContentPartPr>
              <p14:xfrm>
                <a:off x="2137023" y="2090849"/>
                <a:ext cx="208080" cy="208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0C0C20-51A0-495B-99A2-4E6D63774E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19023" y="2073209"/>
                  <a:ext cx="243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8C4C7F-09D2-4F33-B27E-A2D6DD7C5042}"/>
                    </a:ext>
                  </a:extLst>
                </p14:cNvPr>
                <p14:cNvContentPartPr/>
                <p14:nvPr/>
              </p14:nvContentPartPr>
              <p14:xfrm>
                <a:off x="2426103" y="2206769"/>
                <a:ext cx="34200" cy="137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8C4C7F-09D2-4F33-B27E-A2D6DD7C50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8463" y="2188769"/>
                  <a:ext cx="69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36987F-623E-42A9-8E90-34BB8722701D}"/>
                    </a:ext>
                  </a:extLst>
                </p14:cNvPr>
                <p14:cNvContentPartPr/>
                <p14:nvPr/>
              </p14:nvContentPartPr>
              <p14:xfrm>
                <a:off x="2479743" y="2120009"/>
                <a:ext cx="7920" cy="16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36987F-623E-42A9-8E90-34BB872270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61743" y="2102369"/>
                  <a:ext cx="4356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F08B2CB-1B80-44D0-84D8-CC396087D840}"/>
                  </a:ext>
                </a:extLst>
              </p14:cNvPr>
              <p14:cNvContentPartPr/>
              <p14:nvPr/>
            </p14:nvContentPartPr>
            <p14:xfrm>
              <a:off x="3725703" y="3291089"/>
              <a:ext cx="391680" cy="519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F08B2CB-1B80-44D0-84D8-CC396087D8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8063" y="3273449"/>
                <a:ext cx="427320" cy="55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CC264BA6-370F-469F-95CE-5075E56C32EF}"/>
              </a:ext>
            </a:extLst>
          </p:cNvPr>
          <p:cNvGrpSpPr/>
          <p:nvPr/>
        </p:nvGrpSpPr>
        <p:grpSpPr>
          <a:xfrm>
            <a:off x="1512063" y="3302609"/>
            <a:ext cx="598320" cy="981360"/>
            <a:chOff x="1512063" y="3302609"/>
            <a:chExt cx="598320" cy="9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7027E8-0C54-4D99-8D94-594B822DD865}"/>
                    </a:ext>
                  </a:extLst>
                </p14:cNvPr>
                <p14:cNvContentPartPr/>
                <p14:nvPr/>
              </p14:nvContentPartPr>
              <p14:xfrm>
                <a:off x="1810503" y="3302609"/>
                <a:ext cx="299880" cy="543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7027E8-0C54-4D99-8D94-594B822DD8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92503" y="3284609"/>
                  <a:ext cx="33552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A7FFAF1-E688-4EF2-82C0-9CC5666369D7}"/>
                    </a:ext>
                  </a:extLst>
                </p14:cNvPr>
                <p14:cNvContentPartPr/>
                <p14:nvPr/>
              </p14:nvContentPartPr>
              <p14:xfrm>
                <a:off x="1665783" y="3942329"/>
                <a:ext cx="128880" cy="160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A7FFAF1-E688-4EF2-82C0-9CC5666369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48143" y="3924689"/>
                  <a:ext cx="164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27BEE73-19C9-40E8-814D-2C30B604E733}"/>
                    </a:ext>
                  </a:extLst>
                </p14:cNvPr>
                <p14:cNvContentPartPr/>
                <p14:nvPr/>
              </p14:nvContentPartPr>
              <p14:xfrm>
                <a:off x="1670463" y="3941609"/>
                <a:ext cx="115920" cy="155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27BEE73-19C9-40E8-814D-2C30B604E7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52823" y="3923969"/>
                  <a:ext cx="151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E57EA44-A33B-4AAA-87C0-077115668DAF}"/>
                    </a:ext>
                  </a:extLst>
                </p14:cNvPr>
                <p14:cNvContentPartPr/>
                <p14:nvPr/>
              </p14:nvContentPartPr>
              <p14:xfrm>
                <a:off x="1512063" y="3842249"/>
                <a:ext cx="473760" cy="441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E57EA44-A33B-4AAA-87C0-077115668D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94063" y="3824609"/>
                  <a:ext cx="509400" cy="47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CFE190E-38A5-4FB6-BEC3-11C4C5F73A97}"/>
                  </a:ext>
                </a:extLst>
              </p14:cNvPr>
              <p14:cNvContentPartPr/>
              <p14:nvPr/>
            </p14:nvContentPartPr>
            <p14:xfrm>
              <a:off x="4437423" y="3345809"/>
              <a:ext cx="226440" cy="406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CFE190E-38A5-4FB6-BEC3-11C4C5F73A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19783" y="3327809"/>
                <a:ext cx="26208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9D911D9-9CBF-41C5-8159-B2D7BB48629B}"/>
                  </a:ext>
                </a:extLst>
              </p14:cNvPr>
              <p14:cNvContentPartPr/>
              <p14:nvPr/>
            </p14:nvContentPartPr>
            <p14:xfrm>
              <a:off x="2311263" y="2270129"/>
              <a:ext cx="548640" cy="568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9D911D9-9CBF-41C5-8159-B2D7BB48629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93623" y="2252129"/>
                <a:ext cx="58428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F7DCC01-3457-4E4E-AB45-825AF476C71E}"/>
                  </a:ext>
                </a:extLst>
              </p14:cNvPr>
              <p14:cNvContentPartPr/>
              <p14:nvPr/>
            </p14:nvContentPartPr>
            <p14:xfrm>
              <a:off x="3283623" y="2302169"/>
              <a:ext cx="783360" cy="528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F7DCC01-3457-4E4E-AB45-825AF476C7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65623" y="2284169"/>
                <a:ext cx="81900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4EF61E8-51D2-40A1-A170-35465994A04D}"/>
                  </a:ext>
                </a:extLst>
              </p14:cNvPr>
              <p14:cNvContentPartPr/>
              <p14:nvPr/>
            </p14:nvContentPartPr>
            <p14:xfrm>
              <a:off x="2726703" y="1726169"/>
              <a:ext cx="880920" cy="641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4EF61E8-51D2-40A1-A170-35465994A0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08703" y="1708169"/>
                <a:ext cx="916560" cy="67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28EEF863-B9AC-45DE-B0A0-6A7027D8D956}"/>
              </a:ext>
            </a:extLst>
          </p:cNvPr>
          <p:cNvGrpSpPr/>
          <p:nvPr/>
        </p:nvGrpSpPr>
        <p:grpSpPr>
          <a:xfrm>
            <a:off x="1299303" y="2671169"/>
            <a:ext cx="3669840" cy="723960"/>
            <a:chOff x="1299303" y="2671169"/>
            <a:chExt cx="3669840" cy="72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664ED1E-BFDA-4A13-BD10-89F9A4D03B6D}"/>
                    </a:ext>
                  </a:extLst>
                </p14:cNvPr>
                <p14:cNvContentPartPr/>
                <p14:nvPr/>
              </p14:nvContentPartPr>
              <p14:xfrm>
                <a:off x="1299303" y="2671169"/>
                <a:ext cx="1819440" cy="723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664ED1E-BFDA-4A13-BD10-89F9A4D03B6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81663" y="2653169"/>
                  <a:ext cx="1855080" cy="7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6BCE52-E6EF-4B91-8CCD-DFB4877654E9}"/>
                    </a:ext>
                  </a:extLst>
                </p14:cNvPr>
                <p14:cNvContentPartPr/>
                <p14:nvPr/>
              </p14:nvContentPartPr>
              <p14:xfrm>
                <a:off x="1509543" y="2995889"/>
                <a:ext cx="160560" cy="236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6BCE52-E6EF-4B91-8CCD-DFB4877654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91543" y="2978249"/>
                  <a:ext cx="1962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10C49B-B33D-47C2-9BCC-4C1BF565FB4F}"/>
                    </a:ext>
                  </a:extLst>
                </p14:cNvPr>
                <p14:cNvContentPartPr/>
                <p14:nvPr/>
              </p14:nvContentPartPr>
              <p14:xfrm>
                <a:off x="1736703" y="3159329"/>
                <a:ext cx="36360" cy="119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10C49B-B33D-47C2-9BCC-4C1BF565FB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18703" y="3141689"/>
                  <a:ext cx="72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9199C36-254A-41D4-9593-106240BDC570}"/>
                    </a:ext>
                  </a:extLst>
                </p14:cNvPr>
                <p14:cNvContentPartPr/>
                <p14:nvPr/>
              </p14:nvContentPartPr>
              <p14:xfrm>
                <a:off x="1752183" y="3085529"/>
                <a:ext cx="10080" cy="18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9199C36-254A-41D4-9593-106240BDC57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34543" y="3067529"/>
                  <a:ext cx="45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CDB5487-BD8D-484C-AD12-0B8E887C1430}"/>
                    </a:ext>
                  </a:extLst>
                </p14:cNvPr>
                <p14:cNvContentPartPr/>
                <p14:nvPr/>
              </p14:nvContentPartPr>
              <p14:xfrm>
                <a:off x="1879263" y="3020729"/>
                <a:ext cx="261720" cy="153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CDB5487-BD8D-484C-AD12-0B8E887C14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61263" y="3003089"/>
                  <a:ext cx="297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8EFBAFA-97B3-4832-8993-5502FD9E6D63}"/>
                    </a:ext>
                  </a:extLst>
                </p14:cNvPr>
                <p14:cNvContentPartPr/>
                <p14:nvPr/>
              </p14:nvContentPartPr>
              <p14:xfrm>
                <a:off x="2292183" y="3003089"/>
                <a:ext cx="99360" cy="183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8EFBAFA-97B3-4832-8993-5502FD9E6D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74543" y="2985449"/>
                  <a:ext cx="135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75D8EEC-A9A8-4CF5-973B-B5A2A2226578}"/>
                    </a:ext>
                  </a:extLst>
                </p14:cNvPr>
                <p14:cNvContentPartPr/>
                <p14:nvPr/>
              </p14:nvContentPartPr>
              <p14:xfrm>
                <a:off x="2453103" y="3045569"/>
                <a:ext cx="50760" cy="267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75D8EEC-A9A8-4CF5-973B-B5A2A222657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35103" y="3027569"/>
                  <a:ext cx="864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C3A322-A5CF-4FAB-8156-69BB917DCDE2}"/>
                    </a:ext>
                  </a:extLst>
                </p14:cNvPr>
                <p14:cNvContentPartPr/>
                <p14:nvPr/>
              </p14:nvContentPartPr>
              <p14:xfrm>
                <a:off x="2570823" y="2976089"/>
                <a:ext cx="382320" cy="158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C3A322-A5CF-4FAB-8156-69BB917DCDE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53183" y="2958449"/>
                  <a:ext cx="417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A7D4D9-F6AA-4327-BF86-7B00F66A3EF8}"/>
                    </a:ext>
                  </a:extLst>
                </p14:cNvPr>
                <p14:cNvContentPartPr/>
                <p14:nvPr/>
              </p14:nvContentPartPr>
              <p14:xfrm>
                <a:off x="3501783" y="2915969"/>
                <a:ext cx="193320" cy="19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A7D4D9-F6AA-4327-BF86-7B00F66A3E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84143" y="2898329"/>
                  <a:ext cx="2289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26ABE62-211A-44D6-8B7F-375D62E2A6C6}"/>
                    </a:ext>
                  </a:extLst>
                </p14:cNvPr>
                <p14:cNvContentPartPr/>
                <p14:nvPr/>
              </p14:nvContentPartPr>
              <p14:xfrm>
                <a:off x="3802023" y="3018209"/>
                <a:ext cx="60120" cy="127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26ABE62-211A-44D6-8B7F-375D62E2A6C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84383" y="3000209"/>
                  <a:ext cx="95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E54A129-02A7-4F93-A199-696C8CCD87A2}"/>
                    </a:ext>
                  </a:extLst>
                </p14:cNvPr>
                <p14:cNvContentPartPr/>
                <p14:nvPr/>
              </p14:nvContentPartPr>
              <p14:xfrm>
                <a:off x="3799503" y="2909849"/>
                <a:ext cx="14760" cy="18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E54A129-02A7-4F93-A199-696C8CCD87A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81863" y="2892209"/>
                  <a:ext cx="504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CBDFA8-EB74-4BE1-B0A8-E9ECEC194617}"/>
                    </a:ext>
                  </a:extLst>
                </p14:cNvPr>
                <p14:cNvContentPartPr/>
                <p14:nvPr/>
              </p14:nvContentPartPr>
              <p14:xfrm>
                <a:off x="3961143" y="2915609"/>
                <a:ext cx="19296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CBDFA8-EB74-4BE1-B0A8-E9ECEC19461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43143" y="2897609"/>
                  <a:ext cx="228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B661C0-0C8E-4408-87DF-8FADDD75A76F}"/>
                    </a:ext>
                  </a:extLst>
                </p14:cNvPr>
                <p14:cNvContentPartPr/>
                <p14:nvPr/>
              </p14:nvContentPartPr>
              <p14:xfrm>
                <a:off x="3966543" y="3089129"/>
                <a:ext cx="188280" cy="55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B661C0-0C8E-4408-87DF-8FADDD75A76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48543" y="3071129"/>
                  <a:ext cx="223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93BE98-2147-4000-B705-8FE561E1F57C}"/>
                    </a:ext>
                  </a:extLst>
                </p14:cNvPr>
                <p14:cNvContentPartPr/>
                <p14:nvPr/>
              </p14:nvContentPartPr>
              <p14:xfrm>
                <a:off x="4241223" y="2997329"/>
                <a:ext cx="87120" cy="130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93BE98-2147-4000-B705-8FE561E1F57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23223" y="2979689"/>
                  <a:ext cx="122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E1BA3BE-07CA-4691-9B28-20FC0E45BE90}"/>
                    </a:ext>
                  </a:extLst>
                </p14:cNvPr>
                <p14:cNvContentPartPr/>
                <p14:nvPr/>
              </p14:nvContentPartPr>
              <p14:xfrm>
                <a:off x="4405023" y="2995529"/>
                <a:ext cx="100800" cy="260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E1BA3BE-07CA-4691-9B28-20FC0E45BE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87383" y="2977889"/>
                  <a:ext cx="1364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EB52B7-622C-4558-970C-8F4788DB130F}"/>
                    </a:ext>
                  </a:extLst>
                </p14:cNvPr>
                <p14:cNvContentPartPr/>
                <p14:nvPr/>
              </p14:nvContentPartPr>
              <p14:xfrm>
                <a:off x="4606983" y="2914889"/>
                <a:ext cx="362160" cy="158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EB52B7-622C-4558-970C-8F4788DB13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88983" y="2897249"/>
                  <a:ext cx="39780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CE5F037-9366-401C-B199-16568F1E7C46}"/>
                  </a:ext>
                </a:extLst>
              </p14:cNvPr>
              <p14:cNvContentPartPr/>
              <p14:nvPr/>
            </p14:nvContentPartPr>
            <p14:xfrm>
              <a:off x="3309183" y="2701049"/>
              <a:ext cx="1942920" cy="720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CE5F037-9366-401C-B199-16568F1E7C4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91183" y="2683409"/>
                <a:ext cx="197856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BB55ECC-491A-4B71-98F8-9E439C2FF628}"/>
                  </a:ext>
                </a:extLst>
              </p14:cNvPr>
              <p14:cNvContentPartPr/>
              <p14:nvPr/>
            </p14:nvContentPartPr>
            <p14:xfrm>
              <a:off x="3499623" y="3959249"/>
              <a:ext cx="256680" cy="239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BB55ECC-491A-4B71-98F8-9E439C2FF62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81623" y="3941249"/>
                <a:ext cx="292320" cy="27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474F4182-A928-4790-9A67-BE1DFDA41A7E}"/>
              </a:ext>
            </a:extLst>
          </p:cNvPr>
          <p:cNvGrpSpPr/>
          <p:nvPr/>
        </p:nvGrpSpPr>
        <p:grpSpPr>
          <a:xfrm>
            <a:off x="4583943" y="3962129"/>
            <a:ext cx="263880" cy="185040"/>
            <a:chOff x="4583943" y="3962129"/>
            <a:chExt cx="26388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FD4EF8-653B-46D3-B1F9-AAA7D042023B}"/>
                    </a:ext>
                  </a:extLst>
                </p14:cNvPr>
                <p14:cNvContentPartPr/>
                <p14:nvPr/>
              </p14:nvContentPartPr>
              <p14:xfrm>
                <a:off x="4583943" y="3966089"/>
                <a:ext cx="263880" cy="172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FD4EF8-653B-46D3-B1F9-AAA7D04202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65943" y="3948089"/>
                  <a:ext cx="2995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F7E9298-33C5-43F0-A1FF-C98DA53E80D8}"/>
                    </a:ext>
                  </a:extLst>
                </p14:cNvPr>
                <p14:cNvContentPartPr/>
                <p14:nvPr/>
              </p14:nvContentPartPr>
              <p14:xfrm>
                <a:off x="4607343" y="3962129"/>
                <a:ext cx="198000" cy="185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F7E9298-33C5-43F0-A1FF-C98DA53E80D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89343" y="3944129"/>
                  <a:ext cx="233640" cy="220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665F1C2-D071-4983-A1DC-2A5181E01314}"/>
              </a:ext>
            </a:extLst>
          </p:cNvPr>
          <p:cNvSpPr txBox="1"/>
          <p:nvPr/>
        </p:nvSpPr>
        <p:spPr>
          <a:xfrm>
            <a:off x="6957391" y="1965089"/>
            <a:ext cx="4055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return type knapsack(input)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1. base condition</a:t>
            </a:r>
          </a:p>
          <a:p>
            <a:r>
              <a:rPr lang="en-GB" dirty="0"/>
              <a:t>	2. decision tree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return type = int -&gt; max profit</a:t>
            </a:r>
          </a:p>
          <a:p>
            <a:r>
              <a:rPr lang="en-GB" dirty="0"/>
              <a:t>Input -&gt; </a:t>
            </a:r>
            <a:r>
              <a:rPr lang="en-GB" dirty="0" err="1"/>
              <a:t>wt</a:t>
            </a:r>
            <a:r>
              <a:rPr lang="en-GB" dirty="0"/>
              <a:t>[],profit[],space in bag, element number)</a:t>
            </a:r>
          </a:p>
        </p:txBody>
      </p:sp>
    </p:spTree>
    <p:extLst>
      <p:ext uri="{BB962C8B-B14F-4D97-AF65-F5344CB8AC3E}">
        <p14:creationId xmlns:p14="http://schemas.microsoft.com/office/powerpoint/2010/main" val="342297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1829-0923-4C7E-9507-82F25EA4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F3E22-3983-41B5-AFEB-91915373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dirty="0"/>
              <a:t>int </a:t>
            </a:r>
            <a:r>
              <a:rPr lang="en-GB" dirty="0">
                <a:solidFill>
                  <a:srgbClr val="92D050"/>
                </a:solidFill>
              </a:rPr>
              <a:t>knapsack(int </a:t>
            </a:r>
            <a:r>
              <a:rPr lang="en-GB" dirty="0" err="1">
                <a:solidFill>
                  <a:srgbClr val="92D050"/>
                </a:solidFill>
              </a:rPr>
              <a:t>wt</a:t>
            </a:r>
            <a:r>
              <a:rPr lang="en-GB" dirty="0">
                <a:solidFill>
                  <a:srgbClr val="92D050"/>
                </a:solidFill>
              </a:rPr>
              <a:t>[], int profit[], int w, int N)</a:t>
            </a:r>
          </a:p>
          <a:p>
            <a:pPr marL="36900" indent="0">
              <a:buNone/>
            </a:pPr>
            <a:r>
              <a:rPr lang="en-GB" dirty="0"/>
              <a:t>{</a:t>
            </a:r>
          </a:p>
          <a:p>
            <a:pPr marL="3690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B0F0"/>
                </a:solidFill>
              </a:rPr>
              <a:t>if(n==0|| w==0) </a:t>
            </a:r>
            <a:r>
              <a:rPr lang="en-GB" dirty="0"/>
              <a:t>// base condition</a:t>
            </a:r>
          </a:p>
          <a:p>
            <a:pPr marL="36900" indent="0">
              <a:buNone/>
            </a:pPr>
            <a:r>
              <a:rPr lang="en-GB" dirty="0"/>
              <a:t>		</a:t>
            </a:r>
            <a:r>
              <a:rPr lang="en-GB" dirty="0">
                <a:solidFill>
                  <a:schemeClr val="tx1"/>
                </a:solidFill>
              </a:rPr>
              <a:t>return</a:t>
            </a:r>
            <a:r>
              <a:rPr lang="en-GB" dirty="0"/>
              <a:t> 0;</a:t>
            </a:r>
          </a:p>
          <a:p>
            <a:pPr marL="3690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B0F0"/>
                </a:solidFill>
              </a:rPr>
              <a:t>if(</a:t>
            </a:r>
            <a:r>
              <a:rPr lang="en-GB" dirty="0" err="1">
                <a:solidFill>
                  <a:srgbClr val="00B0F0"/>
                </a:solidFill>
              </a:rPr>
              <a:t>wt</a:t>
            </a:r>
            <a:r>
              <a:rPr lang="en-GB" dirty="0">
                <a:solidFill>
                  <a:srgbClr val="00B0F0"/>
                </a:solidFill>
              </a:rPr>
              <a:t>[n]&gt;w) </a:t>
            </a:r>
            <a:r>
              <a:rPr lang="en-GB" dirty="0"/>
              <a:t>// skip or prune</a:t>
            </a:r>
          </a:p>
          <a:p>
            <a:pPr marL="36900" indent="0">
              <a:buNone/>
            </a:pPr>
            <a:r>
              <a:rPr lang="en-GB" dirty="0"/>
              <a:t>		</a:t>
            </a:r>
            <a:r>
              <a:rPr lang="en-GB" dirty="0">
                <a:solidFill>
                  <a:schemeClr val="tx1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knapsack(</a:t>
            </a:r>
            <a:r>
              <a:rPr lang="en-GB" dirty="0" err="1">
                <a:solidFill>
                  <a:srgbClr val="92D050"/>
                </a:solidFill>
              </a:rPr>
              <a:t>wt</a:t>
            </a:r>
            <a:r>
              <a:rPr lang="en-GB" dirty="0">
                <a:solidFill>
                  <a:srgbClr val="92D050"/>
                </a:solidFill>
              </a:rPr>
              <a:t>, profit,w,n-1)</a:t>
            </a:r>
          </a:p>
          <a:p>
            <a:pPr marL="3690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B0F0"/>
                </a:solidFill>
              </a:rPr>
              <a:t>else</a:t>
            </a:r>
          </a:p>
          <a:p>
            <a:pPr marL="36900" indent="0">
              <a:buNone/>
            </a:pPr>
            <a:r>
              <a:rPr lang="en-GB" dirty="0"/>
              <a:t>		</a:t>
            </a:r>
            <a:r>
              <a:rPr lang="en-GB" dirty="0">
                <a:solidFill>
                  <a:schemeClr val="tx1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max</a:t>
            </a:r>
            <a:r>
              <a:rPr lang="en-GB" dirty="0"/>
              <a:t>(</a:t>
            </a:r>
            <a:r>
              <a:rPr lang="en-GB" dirty="0">
                <a:solidFill>
                  <a:srgbClr val="92D050"/>
                </a:solidFill>
              </a:rPr>
              <a:t>knapsack(wt,profit,w,n-1),</a:t>
            </a:r>
            <a:r>
              <a:rPr lang="en-GB" dirty="0"/>
              <a:t>profit[n]+</a:t>
            </a:r>
            <a:r>
              <a:rPr lang="en-GB" dirty="0">
                <a:solidFill>
                  <a:srgbClr val="92D050"/>
                </a:solidFill>
              </a:rPr>
              <a:t>knapsack(</a:t>
            </a:r>
            <a:r>
              <a:rPr lang="en-GB" dirty="0" err="1">
                <a:solidFill>
                  <a:srgbClr val="92D050"/>
                </a:solidFill>
              </a:rPr>
              <a:t>wt,profit,w-wt</a:t>
            </a:r>
            <a:r>
              <a:rPr lang="en-GB" dirty="0">
                <a:solidFill>
                  <a:srgbClr val="92D050"/>
                </a:solidFill>
              </a:rPr>
              <a:t>[n],n-1)</a:t>
            </a:r>
          </a:p>
          <a:p>
            <a:pPr marL="36900" indent="0">
              <a:buNone/>
            </a:pPr>
            <a:r>
              <a:rPr lang="en-GB" dirty="0"/>
              <a:t>}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23B1A6-6751-4BDB-8A05-EE558B176B83}"/>
                  </a:ext>
                </a:extLst>
              </p14:cNvPr>
              <p14:cNvContentPartPr/>
              <p14:nvPr/>
            </p14:nvContentPartPr>
            <p14:xfrm>
              <a:off x="1885320" y="2907720"/>
              <a:ext cx="5258880" cy="274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23B1A6-6751-4BDB-8A05-EE558B176B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5960" y="2898360"/>
                <a:ext cx="5277600" cy="276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499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091C-6516-4968-81F8-5EECBC5F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3325"/>
            <a:ext cx="10353762" cy="672548"/>
          </a:xfrm>
        </p:spPr>
        <p:txBody>
          <a:bodyPr>
            <a:normAutofit fontScale="90000"/>
          </a:bodyPr>
          <a:lstStyle/>
          <a:p>
            <a:r>
              <a:rPr lang="en-US" dirty="0"/>
              <a:t>0/1 knapsack using </a:t>
            </a:r>
            <a:r>
              <a:rPr lang="en-US" dirty="0" err="1"/>
              <a:t>memoization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F26E-2435-4886-8A07-0C0BF97D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87450"/>
            <a:ext cx="10353762" cy="5691646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GB" dirty="0"/>
              <a:t>int </a:t>
            </a:r>
            <a:r>
              <a:rPr lang="en-GB" dirty="0">
                <a:solidFill>
                  <a:srgbClr val="00B0F0"/>
                </a:solidFill>
              </a:rPr>
              <a:t>knapsack(int </a:t>
            </a:r>
            <a:r>
              <a:rPr lang="en-GB" dirty="0" err="1">
                <a:solidFill>
                  <a:srgbClr val="00B0F0"/>
                </a:solidFill>
              </a:rPr>
              <a:t>wt</a:t>
            </a:r>
            <a:r>
              <a:rPr lang="en-GB" dirty="0">
                <a:solidFill>
                  <a:srgbClr val="00B0F0"/>
                </a:solidFill>
              </a:rPr>
              <a:t>[], int profit[], int w, int N)</a:t>
            </a:r>
          </a:p>
          <a:p>
            <a:pPr marL="36900" indent="0">
              <a:buNone/>
            </a:pPr>
            <a:r>
              <a:rPr lang="en-GB" dirty="0"/>
              <a:t>{</a:t>
            </a:r>
          </a:p>
          <a:p>
            <a:pPr marL="3690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C000"/>
                </a:solidFill>
              </a:rPr>
              <a:t>if(n==0|| w==0) // base condition</a:t>
            </a:r>
          </a:p>
          <a:p>
            <a:pPr marL="36900" indent="0">
              <a:buNone/>
            </a:pPr>
            <a:r>
              <a:rPr lang="en-GB" dirty="0">
                <a:solidFill>
                  <a:srgbClr val="FFC000"/>
                </a:solidFill>
              </a:rPr>
              <a:t>		return 0;</a:t>
            </a:r>
          </a:p>
          <a:p>
            <a:pPr marL="3690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92D050"/>
                </a:solidFill>
              </a:rPr>
              <a:t>if (mem[w][n]!=-1) </a:t>
            </a:r>
          </a:p>
          <a:p>
            <a:pPr marL="36900" indent="0">
              <a:buNone/>
            </a:pPr>
            <a:r>
              <a:rPr lang="en-GB" dirty="0">
                <a:solidFill>
                  <a:srgbClr val="92D050"/>
                </a:solidFill>
              </a:rPr>
              <a:t>		return mem[w][n]</a:t>
            </a:r>
          </a:p>
          <a:p>
            <a:pPr marL="36900" indent="0">
              <a:buNone/>
            </a:pPr>
            <a:r>
              <a:rPr lang="en-GB" dirty="0">
                <a:solidFill>
                  <a:srgbClr val="92D050"/>
                </a:solidFill>
              </a:rPr>
              <a:t>	int result;</a:t>
            </a:r>
          </a:p>
          <a:p>
            <a:pPr marL="36900" indent="0">
              <a:buNone/>
            </a:pPr>
            <a:r>
              <a:rPr lang="en-GB" dirty="0"/>
              <a:t>	if(</a:t>
            </a:r>
            <a:r>
              <a:rPr lang="en-GB" dirty="0" err="1"/>
              <a:t>wt</a:t>
            </a:r>
            <a:r>
              <a:rPr lang="en-GB" dirty="0"/>
              <a:t>[n]&gt;w) // skip or prune</a:t>
            </a:r>
          </a:p>
          <a:p>
            <a:pPr marL="36900" indent="0">
              <a:buNone/>
            </a:pPr>
            <a:r>
              <a:rPr lang="en-GB" dirty="0"/>
              <a:t>		</a:t>
            </a:r>
            <a:r>
              <a:rPr lang="en-GB" dirty="0">
                <a:solidFill>
                  <a:srgbClr val="92D050"/>
                </a:solidFill>
              </a:rPr>
              <a:t>result</a:t>
            </a:r>
            <a:r>
              <a:rPr lang="en-GB" dirty="0"/>
              <a:t> = </a:t>
            </a:r>
            <a:r>
              <a:rPr lang="en-GB" dirty="0">
                <a:solidFill>
                  <a:srgbClr val="00B0F0"/>
                </a:solidFill>
              </a:rPr>
              <a:t>knapsack(</a:t>
            </a:r>
            <a:r>
              <a:rPr lang="en-GB" dirty="0" err="1">
                <a:solidFill>
                  <a:srgbClr val="00B0F0"/>
                </a:solidFill>
              </a:rPr>
              <a:t>wt</a:t>
            </a:r>
            <a:r>
              <a:rPr lang="en-GB" dirty="0">
                <a:solidFill>
                  <a:srgbClr val="00B0F0"/>
                </a:solidFill>
              </a:rPr>
              <a:t>, profit,w,n-1)</a:t>
            </a:r>
          </a:p>
          <a:p>
            <a:pPr marL="36900" indent="0">
              <a:buNone/>
            </a:pPr>
            <a:r>
              <a:rPr lang="en-GB" dirty="0"/>
              <a:t>	else</a:t>
            </a:r>
          </a:p>
          <a:p>
            <a:pPr marL="36900" indent="0">
              <a:buNone/>
            </a:pPr>
            <a:r>
              <a:rPr lang="en-GB" dirty="0"/>
              <a:t>		</a:t>
            </a:r>
            <a:r>
              <a:rPr lang="en-GB" dirty="0">
                <a:solidFill>
                  <a:srgbClr val="92D050"/>
                </a:solidFill>
              </a:rPr>
              <a:t>result</a:t>
            </a:r>
            <a:r>
              <a:rPr lang="en-GB" dirty="0"/>
              <a:t> = max(</a:t>
            </a:r>
            <a:r>
              <a:rPr lang="en-GB" dirty="0">
                <a:solidFill>
                  <a:srgbClr val="00B0F0"/>
                </a:solidFill>
              </a:rPr>
              <a:t>knapsack(wt,profit,w,n-1),</a:t>
            </a:r>
            <a:r>
              <a:rPr lang="en-GB" dirty="0"/>
              <a:t>profit[n]+</a:t>
            </a:r>
            <a:r>
              <a:rPr lang="en-GB" dirty="0">
                <a:solidFill>
                  <a:srgbClr val="00B0F0"/>
                </a:solidFill>
              </a:rPr>
              <a:t>knapsack(</a:t>
            </a:r>
            <a:r>
              <a:rPr lang="en-GB" dirty="0" err="1">
                <a:solidFill>
                  <a:srgbClr val="00B0F0"/>
                </a:solidFill>
              </a:rPr>
              <a:t>wt,profit,w-wt</a:t>
            </a:r>
            <a:r>
              <a:rPr lang="en-GB" dirty="0">
                <a:solidFill>
                  <a:srgbClr val="00B0F0"/>
                </a:solidFill>
              </a:rPr>
              <a:t>[n],n-1))</a:t>
            </a:r>
          </a:p>
          <a:p>
            <a:pPr marL="36900" indent="0">
              <a:buNone/>
            </a:pPr>
            <a:r>
              <a:rPr lang="en-GB" dirty="0"/>
              <a:t>	</a:t>
            </a:r>
          </a:p>
          <a:p>
            <a:pPr marL="3690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92D050"/>
                </a:solidFill>
              </a:rPr>
              <a:t>return mem[w][n]=result</a:t>
            </a:r>
          </a:p>
          <a:p>
            <a:pPr marL="36900" indent="0">
              <a:buNone/>
            </a:pPr>
            <a:r>
              <a:rPr lang="en-GB" dirty="0"/>
              <a:t>} 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dirty="0"/>
              <a:t>Time complexity O(N.W)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CAFEA8-F2DA-4F3E-80B4-21DC419B8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42981"/>
              </p:ext>
            </p:extLst>
          </p:nvPr>
        </p:nvGraphicFramePr>
        <p:xfrm>
          <a:off x="6946950" y="1776673"/>
          <a:ext cx="357858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891">
                  <a:extLst>
                    <a:ext uri="{9D8B030D-6E8A-4147-A177-3AD203B41FA5}">
                      <a16:colId xmlns:a16="http://schemas.microsoft.com/office/drawing/2014/main" val="350487438"/>
                    </a:ext>
                  </a:extLst>
                </a:gridCol>
                <a:gridCol w="596340">
                  <a:extLst>
                    <a:ext uri="{9D8B030D-6E8A-4147-A177-3AD203B41FA5}">
                      <a16:colId xmlns:a16="http://schemas.microsoft.com/office/drawing/2014/main" val="3750008580"/>
                    </a:ext>
                  </a:extLst>
                </a:gridCol>
                <a:gridCol w="650553">
                  <a:extLst>
                    <a:ext uri="{9D8B030D-6E8A-4147-A177-3AD203B41FA5}">
                      <a16:colId xmlns:a16="http://schemas.microsoft.com/office/drawing/2014/main" val="1563036345"/>
                    </a:ext>
                  </a:extLst>
                </a:gridCol>
                <a:gridCol w="563813">
                  <a:extLst>
                    <a:ext uri="{9D8B030D-6E8A-4147-A177-3AD203B41FA5}">
                      <a16:colId xmlns:a16="http://schemas.microsoft.com/office/drawing/2014/main" val="1580462086"/>
                    </a:ext>
                  </a:extLst>
                </a:gridCol>
                <a:gridCol w="552969">
                  <a:extLst>
                    <a:ext uri="{9D8B030D-6E8A-4147-A177-3AD203B41FA5}">
                      <a16:colId xmlns:a16="http://schemas.microsoft.com/office/drawing/2014/main" val="1260775889"/>
                    </a:ext>
                  </a:extLst>
                </a:gridCol>
                <a:gridCol w="580022">
                  <a:extLst>
                    <a:ext uri="{9D8B030D-6E8A-4147-A177-3AD203B41FA5}">
                      <a16:colId xmlns:a16="http://schemas.microsoft.com/office/drawing/2014/main" val="2665392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72482"/>
                  </a:ext>
                </a:extLst>
              </a:tr>
              <a:tr h="437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392087"/>
                  </a:ext>
                </a:extLst>
              </a:tr>
              <a:tr h="437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471625"/>
                  </a:ext>
                </a:extLst>
              </a:tr>
              <a:tr h="437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61214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99D79DF-EA6D-445D-A78B-9217324A33E6}"/>
              </a:ext>
            </a:extLst>
          </p:cNvPr>
          <p:cNvGrpSpPr/>
          <p:nvPr/>
        </p:nvGrpSpPr>
        <p:grpSpPr>
          <a:xfrm>
            <a:off x="6495903" y="1337729"/>
            <a:ext cx="3864600" cy="2746800"/>
            <a:chOff x="6495903" y="1337729"/>
            <a:chExt cx="3864600" cy="27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0578AE0-E672-4F83-AAEE-5DFFF1BFA91F}"/>
                    </a:ext>
                  </a:extLst>
                </p14:cNvPr>
                <p14:cNvContentPartPr/>
                <p14:nvPr/>
              </p14:nvContentPartPr>
              <p14:xfrm>
                <a:off x="7162983" y="1384169"/>
                <a:ext cx="157320" cy="169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0578AE0-E672-4F83-AAEE-5DFFF1BFA91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45343" y="1366529"/>
                  <a:ext cx="1929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11B89D4-B085-4E70-B625-62CCF7486955}"/>
                    </a:ext>
                  </a:extLst>
                </p14:cNvPr>
                <p14:cNvContentPartPr/>
                <p14:nvPr/>
              </p14:nvContentPartPr>
              <p14:xfrm>
                <a:off x="7712343" y="1372649"/>
                <a:ext cx="19440" cy="139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11B89D4-B085-4E70-B625-62CCF74869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94343" y="1354649"/>
                  <a:ext cx="55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BEF0B09-70C2-4F97-826F-4D608F33DED8}"/>
                    </a:ext>
                  </a:extLst>
                </p14:cNvPr>
                <p14:cNvContentPartPr/>
                <p14:nvPr/>
              </p14:nvContentPartPr>
              <p14:xfrm>
                <a:off x="8370063" y="1390649"/>
                <a:ext cx="154800" cy="182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BEF0B09-70C2-4F97-826F-4D608F33DE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52063" y="1373009"/>
                  <a:ext cx="190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7B02EF-A663-4423-8920-3E23114B359D}"/>
                    </a:ext>
                  </a:extLst>
                </p14:cNvPr>
                <p14:cNvContentPartPr/>
                <p14:nvPr/>
              </p14:nvContentPartPr>
              <p14:xfrm>
                <a:off x="9070983" y="1383809"/>
                <a:ext cx="115560" cy="181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B02EF-A663-4423-8920-3E23114B35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53343" y="1366169"/>
                  <a:ext cx="151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B3B7588-D5D7-4F17-8981-091219F14626}"/>
                    </a:ext>
                  </a:extLst>
                </p14:cNvPr>
                <p14:cNvContentPartPr/>
                <p14:nvPr/>
              </p14:nvContentPartPr>
              <p14:xfrm>
                <a:off x="6495903" y="1337729"/>
                <a:ext cx="3864600" cy="2746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B3B7588-D5D7-4F17-8981-091219F146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78263" y="1320089"/>
                  <a:ext cx="3900240" cy="27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DED457-B866-45D1-84A8-B862D4F5BFD4}"/>
                  </a:ext>
                </a:extLst>
              </p14:cNvPr>
              <p14:cNvContentPartPr/>
              <p14:nvPr/>
            </p14:nvContentPartPr>
            <p14:xfrm>
              <a:off x="6055263" y="2062049"/>
              <a:ext cx="262800" cy="2010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DED457-B866-45D1-84A8-B862D4F5BF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7623" y="2044049"/>
                <a:ext cx="298440" cy="20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B2AD72-999B-4729-8AB1-8F349D6E2914}"/>
                  </a:ext>
                </a:extLst>
              </p14:cNvPr>
              <p14:cNvContentPartPr/>
              <p14:nvPr/>
            </p14:nvContentPartPr>
            <p14:xfrm>
              <a:off x="6985143" y="1059089"/>
              <a:ext cx="3479760" cy="252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B2AD72-999B-4729-8AB1-8F349D6E29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67143" y="1041089"/>
                <a:ext cx="35154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92ECA67-84AB-4883-B29D-07C8FB6DA46F}"/>
                  </a:ext>
                </a:extLst>
              </p14:cNvPr>
              <p14:cNvContentPartPr/>
              <p14:nvPr/>
            </p14:nvContentPartPr>
            <p14:xfrm>
              <a:off x="9556263" y="885569"/>
              <a:ext cx="217080" cy="101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92ECA67-84AB-4883-B29D-07C8FB6DA46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38623" y="867569"/>
                <a:ext cx="2527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22CAE8-65D8-4BCD-AF14-0F364D898886}"/>
                  </a:ext>
                </a:extLst>
              </p14:cNvPr>
              <p14:cNvContentPartPr/>
              <p14:nvPr/>
            </p14:nvContentPartPr>
            <p14:xfrm>
              <a:off x="9831663" y="804569"/>
              <a:ext cx="807840" cy="343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22CAE8-65D8-4BCD-AF14-0F364D89888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14023" y="786569"/>
                <a:ext cx="843480" cy="37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974CEDF-140F-48B3-9BE3-CA5692690A92}"/>
              </a:ext>
            </a:extLst>
          </p:cNvPr>
          <p:cNvGrpSpPr/>
          <p:nvPr/>
        </p:nvGrpSpPr>
        <p:grpSpPr>
          <a:xfrm>
            <a:off x="5084343" y="2966009"/>
            <a:ext cx="870120" cy="766800"/>
            <a:chOff x="5084343" y="2966009"/>
            <a:chExt cx="870120" cy="7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89A01B5-23BE-4DA4-A519-61304502F166}"/>
                    </a:ext>
                  </a:extLst>
                </p14:cNvPr>
                <p14:cNvContentPartPr/>
                <p14:nvPr/>
              </p14:nvContentPartPr>
              <p14:xfrm>
                <a:off x="5084343" y="3137009"/>
                <a:ext cx="13680" cy="14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9A01B5-23BE-4DA4-A519-61304502F1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66343" y="3119009"/>
                  <a:ext cx="493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4B9B04-9372-49B2-8BB5-5EF5CF1EAF6B}"/>
                    </a:ext>
                  </a:extLst>
                </p14:cNvPr>
                <p14:cNvContentPartPr/>
                <p14:nvPr/>
              </p14:nvContentPartPr>
              <p14:xfrm>
                <a:off x="5087223" y="3009209"/>
                <a:ext cx="7200" cy="9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4B9B04-9372-49B2-8BB5-5EF5CF1EAF6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69583" y="2991569"/>
                  <a:ext cx="42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19FB5A-5030-4C6F-878F-5B0968E1FD9F}"/>
                    </a:ext>
                  </a:extLst>
                </p14:cNvPr>
                <p14:cNvContentPartPr/>
                <p14:nvPr/>
              </p14:nvContentPartPr>
              <p14:xfrm>
                <a:off x="5245623" y="2966009"/>
                <a:ext cx="29520" cy="28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19FB5A-5030-4C6F-878F-5B0968E1FD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27983" y="2948009"/>
                  <a:ext cx="651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09CDB5-462F-458C-A84A-B1AC4AA948F1}"/>
                    </a:ext>
                  </a:extLst>
                </p14:cNvPr>
                <p14:cNvContentPartPr/>
                <p14:nvPr/>
              </p14:nvContentPartPr>
              <p14:xfrm>
                <a:off x="5181183" y="3103889"/>
                <a:ext cx="169560" cy="36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09CDB5-462F-458C-A84A-B1AC4AA948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63183" y="3086249"/>
                  <a:ext cx="205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B05F841-D04A-44F1-8AF0-BE43E448681B}"/>
                    </a:ext>
                  </a:extLst>
                </p14:cNvPr>
                <p14:cNvContentPartPr/>
                <p14:nvPr/>
              </p14:nvContentPartPr>
              <p14:xfrm>
                <a:off x="5359023" y="3113249"/>
                <a:ext cx="140760" cy="140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B05F841-D04A-44F1-8AF0-BE43E448681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41383" y="3095249"/>
                  <a:ext cx="1764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DE34138-6ED4-4EF5-9970-B58F0482AAC7}"/>
                    </a:ext>
                  </a:extLst>
                </p14:cNvPr>
                <p14:cNvContentPartPr/>
                <p14:nvPr/>
              </p14:nvContentPartPr>
              <p14:xfrm>
                <a:off x="5521383" y="3039809"/>
                <a:ext cx="382320" cy="198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DE34138-6ED4-4EF5-9970-B58F0482AA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03743" y="3021809"/>
                  <a:ext cx="417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1389A16-7519-453B-A987-156B139C3D06}"/>
                    </a:ext>
                  </a:extLst>
                </p14:cNvPr>
                <p14:cNvContentPartPr/>
                <p14:nvPr/>
              </p14:nvContentPartPr>
              <p14:xfrm>
                <a:off x="5443983" y="3441209"/>
                <a:ext cx="127080" cy="291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1389A16-7519-453B-A987-156B139C3D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26343" y="3423569"/>
                  <a:ext cx="1627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FF170CB-DB58-4C20-9738-B9FC9F1AC125}"/>
                    </a:ext>
                  </a:extLst>
                </p14:cNvPr>
                <p14:cNvContentPartPr/>
                <p14:nvPr/>
              </p14:nvContentPartPr>
              <p14:xfrm>
                <a:off x="5617143" y="3432569"/>
                <a:ext cx="141840" cy="241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FF170CB-DB58-4C20-9738-B9FC9F1AC1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99143" y="3414569"/>
                  <a:ext cx="177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025B564-959D-4003-AFFB-0BC1A8394229}"/>
                    </a:ext>
                  </a:extLst>
                </p14:cNvPr>
                <p14:cNvContentPartPr/>
                <p14:nvPr/>
              </p14:nvContentPartPr>
              <p14:xfrm>
                <a:off x="5771583" y="3365609"/>
                <a:ext cx="182880" cy="307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025B564-959D-4003-AFFB-0BC1A839422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53943" y="3347969"/>
                  <a:ext cx="218520" cy="34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FB1CD8-0399-416B-BC19-820F8B6AEC3A}"/>
              </a:ext>
            </a:extLst>
          </p:cNvPr>
          <p:cNvGrpSpPr/>
          <p:nvPr/>
        </p:nvGrpSpPr>
        <p:grpSpPr>
          <a:xfrm>
            <a:off x="10799703" y="853889"/>
            <a:ext cx="608760" cy="366480"/>
            <a:chOff x="10799703" y="853889"/>
            <a:chExt cx="60876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8D6F47B-ED55-4A93-83CB-0925319E41AC}"/>
                    </a:ext>
                  </a:extLst>
                </p14:cNvPr>
                <p14:cNvContentPartPr/>
                <p14:nvPr/>
              </p14:nvContentPartPr>
              <p14:xfrm>
                <a:off x="10799703" y="868649"/>
                <a:ext cx="170280" cy="351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8D6F47B-ED55-4A93-83CB-0925319E41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81703" y="851009"/>
                  <a:ext cx="2059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C64C027-64BE-4D3E-935A-9DA0E57FE8E4}"/>
                    </a:ext>
                  </a:extLst>
                </p14:cNvPr>
                <p14:cNvContentPartPr/>
                <p14:nvPr/>
              </p14:nvContentPartPr>
              <p14:xfrm>
                <a:off x="11016063" y="853889"/>
                <a:ext cx="392400" cy="314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C64C027-64BE-4D3E-935A-9DA0E57FE8E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998423" y="835889"/>
                  <a:ext cx="428040" cy="35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DE5C5C2-F485-4466-9975-2F2BCC56CEB1}"/>
                  </a:ext>
                </a:extLst>
              </p14:cNvPr>
              <p14:cNvContentPartPr/>
              <p14:nvPr/>
            </p14:nvContentPartPr>
            <p14:xfrm>
              <a:off x="412920" y="97560"/>
              <a:ext cx="11752920" cy="5229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DE5C5C2-F485-4466-9975-2F2BCC56CEB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3560" y="88200"/>
                <a:ext cx="11771640" cy="524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734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C147-F2AD-491D-96A3-64C852D9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1548"/>
            <a:ext cx="10353762" cy="970450"/>
          </a:xfrm>
        </p:spPr>
        <p:txBody>
          <a:bodyPr/>
          <a:lstStyle/>
          <a:p>
            <a:r>
              <a:rPr lang="en-US" dirty="0"/>
              <a:t>0/1 Knapsack tabulation 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84C58-74CD-43E6-B341-A1475F67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61998"/>
            <a:ext cx="10353762" cy="5304453"/>
          </a:xfrm>
        </p:spPr>
        <p:txBody>
          <a:bodyPr>
            <a:normAutofit/>
          </a:bodyPr>
          <a:lstStyle/>
          <a:p>
            <a:r>
              <a:rPr lang="en-US" dirty="0"/>
              <a:t>Why tabular method?</a:t>
            </a:r>
          </a:p>
          <a:p>
            <a:pPr marL="414000" lvl="1" indent="0">
              <a:buNone/>
            </a:pPr>
            <a:r>
              <a:rPr lang="en-US" dirty="0"/>
              <a:t>Recursion: exponential time</a:t>
            </a:r>
          </a:p>
          <a:p>
            <a:pPr marL="414000" lvl="1" indent="0">
              <a:buNone/>
            </a:pPr>
            <a:r>
              <a:rPr lang="en-US" dirty="0" err="1"/>
              <a:t>Memoization</a:t>
            </a:r>
            <a:r>
              <a:rPr lang="en-US" dirty="0"/>
              <a:t>: function calls(recursion stack ) + table</a:t>
            </a:r>
          </a:p>
          <a:p>
            <a:pPr marL="414000" lvl="1" indent="0">
              <a:buNone/>
            </a:pPr>
            <a:r>
              <a:rPr lang="en-US" dirty="0"/>
              <a:t>Tabular method: table</a:t>
            </a:r>
          </a:p>
          <a:p>
            <a:r>
              <a:rPr lang="en-US" dirty="0"/>
              <a:t>Recursion takes more time than iteration</a:t>
            </a:r>
          </a:p>
          <a:p>
            <a:r>
              <a:rPr lang="en-US" dirty="0"/>
              <a:t>Stack overflow for large values</a:t>
            </a:r>
          </a:p>
          <a:p>
            <a:endParaRPr lang="en-US" dirty="0"/>
          </a:p>
          <a:p>
            <a:r>
              <a:rPr lang="en-US" dirty="0"/>
              <a:t>How to build table?</a:t>
            </a:r>
          </a:p>
          <a:p>
            <a:pPr lvl="1"/>
            <a:r>
              <a:rPr lang="en-US" dirty="0"/>
              <a:t>Identify no. of states = 2</a:t>
            </a:r>
          </a:p>
          <a:p>
            <a:pPr lvl="2"/>
            <a:r>
              <a:rPr lang="en-US" dirty="0"/>
              <a:t>Space in knapsack(W)</a:t>
            </a:r>
          </a:p>
          <a:p>
            <a:pPr lvl="2"/>
            <a:r>
              <a:rPr lang="en-US" dirty="0"/>
              <a:t>No. of items (N)</a:t>
            </a:r>
          </a:p>
          <a:p>
            <a:pPr lvl="1"/>
            <a:r>
              <a:rPr lang="en-US" dirty="0" err="1"/>
              <a:t>dp</a:t>
            </a:r>
            <a:r>
              <a:rPr lang="en-US" dirty="0"/>
              <a:t>[W][N]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25B81B-BB2A-4644-9A89-1D26E0335C9E}"/>
                  </a:ext>
                </a:extLst>
              </p14:cNvPr>
              <p14:cNvContentPartPr/>
              <p14:nvPr/>
            </p14:nvContentPartPr>
            <p14:xfrm>
              <a:off x="4475160" y="1078920"/>
              <a:ext cx="2880720" cy="149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25B81B-BB2A-4644-9A89-1D26E0335C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5800" y="1069560"/>
                <a:ext cx="2899440" cy="151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235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EBFB0F-0FD5-4068-96D2-6717A6CD6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02456"/>
              </p:ext>
            </p:extLst>
          </p:nvPr>
        </p:nvGraphicFramePr>
        <p:xfrm>
          <a:off x="5476461" y="1057595"/>
          <a:ext cx="6500192" cy="4697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148">
                  <a:extLst>
                    <a:ext uri="{9D8B030D-6E8A-4147-A177-3AD203B41FA5}">
                      <a16:colId xmlns:a16="http://schemas.microsoft.com/office/drawing/2014/main" val="2319302932"/>
                    </a:ext>
                  </a:extLst>
                </a:gridCol>
                <a:gridCol w="1359342">
                  <a:extLst>
                    <a:ext uri="{9D8B030D-6E8A-4147-A177-3AD203B41FA5}">
                      <a16:colId xmlns:a16="http://schemas.microsoft.com/office/drawing/2014/main" val="1552833052"/>
                    </a:ext>
                  </a:extLst>
                </a:gridCol>
                <a:gridCol w="1334126">
                  <a:extLst>
                    <a:ext uri="{9D8B030D-6E8A-4147-A177-3AD203B41FA5}">
                      <a16:colId xmlns:a16="http://schemas.microsoft.com/office/drawing/2014/main" val="1017689308"/>
                    </a:ext>
                  </a:extLst>
                </a:gridCol>
                <a:gridCol w="1293075">
                  <a:extLst>
                    <a:ext uri="{9D8B030D-6E8A-4147-A177-3AD203B41FA5}">
                      <a16:colId xmlns:a16="http://schemas.microsoft.com/office/drawing/2014/main" val="2752871475"/>
                    </a:ext>
                  </a:extLst>
                </a:gridCol>
                <a:gridCol w="1231501">
                  <a:extLst>
                    <a:ext uri="{9D8B030D-6E8A-4147-A177-3AD203B41FA5}">
                      <a16:colId xmlns:a16="http://schemas.microsoft.com/office/drawing/2014/main" val="3130416240"/>
                    </a:ext>
                  </a:extLst>
                </a:gridCol>
              </a:tblGrid>
              <a:tr h="117429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700680"/>
                  </a:ext>
                </a:extLst>
              </a:tr>
              <a:tr h="117429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13578"/>
                  </a:ext>
                </a:extLst>
              </a:tr>
              <a:tr h="117429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717127"/>
                  </a:ext>
                </a:extLst>
              </a:tr>
              <a:tr h="117429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690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3FED31-AD88-4B3F-8331-E2A03D712EC3}"/>
                  </a:ext>
                </a:extLst>
              </p14:cNvPr>
              <p14:cNvContentPartPr/>
              <p14:nvPr/>
            </p14:nvContentPartPr>
            <p14:xfrm>
              <a:off x="6025023" y="600089"/>
              <a:ext cx="201960" cy="199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3FED31-AD88-4B3F-8331-E2A03D712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7023" y="582449"/>
                <a:ext cx="2376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61EAB2-786D-454F-921B-3AD386586C02}"/>
                  </a:ext>
                </a:extLst>
              </p14:cNvPr>
              <p14:cNvContentPartPr/>
              <p14:nvPr/>
            </p14:nvContentPartPr>
            <p14:xfrm>
              <a:off x="7299063" y="572369"/>
              <a:ext cx="31320" cy="213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61EAB2-786D-454F-921B-3AD386586C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81063" y="554729"/>
                <a:ext cx="669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B5EC32-4A99-4EB5-90B0-54525CD5EB5D}"/>
                  </a:ext>
                </a:extLst>
              </p14:cNvPr>
              <p14:cNvContentPartPr/>
              <p14:nvPr/>
            </p14:nvContentPartPr>
            <p14:xfrm>
              <a:off x="8526663" y="589649"/>
              <a:ext cx="190440" cy="193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B5EC32-4A99-4EB5-90B0-54525CD5EB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09023" y="571649"/>
                <a:ext cx="2260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8181358-B27C-4200-A334-CF5790F3E768}"/>
                  </a:ext>
                </a:extLst>
              </p14:cNvPr>
              <p14:cNvContentPartPr/>
              <p14:nvPr/>
            </p14:nvContentPartPr>
            <p14:xfrm>
              <a:off x="9853983" y="543929"/>
              <a:ext cx="185760" cy="242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8181358-B27C-4200-A334-CF5790F3E7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36343" y="525929"/>
                <a:ext cx="2214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BC7590-6F1A-4F83-9464-B92A1A18AC06}"/>
                  </a:ext>
                </a:extLst>
              </p14:cNvPr>
              <p14:cNvContentPartPr/>
              <p14:nvPr/>
            </p14:nvContentPartPr>
            <p14:xfrm>
              <a:off x="11244303" y="539969"/>
              <a:ext cx="264600" cy="258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BC7590-6F1A-4F83-9464-B92A1A18AC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226663" y="522329"/>
                <a:ext cx="3002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CA0AA0-1360-46D7-9B60-288B11A1EA35}"/>
                  </a:ext>
                </a:extLst>
              </p14:cNvPr>
              <p14:cNvContentPartPr/>
              <p14:nvPr/>
            </p14:nvContentPartPr>
            <p14:xfrm>
              <a:off x="5053023" y="1484249"/>
              <a:ext cx="216000" cy="209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CA0AA0-1360-46D7-9B60-288B11A1EA3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35023" y="1466609"/>
                <a:ext cx="2516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A8013EF-3F2D-494C-B0C4-1C4709783890}"/>
                  </a:ext>
                </a:extLst>
              </p14:cNvPr>
              <p14:cNvContentPartPr/>
              <p14:nvPr/>
            </p14:nvContentPartPr>
            <p14:xfrm>
              <a:off x="5140503" y="2650649"/>
              <a:ext cx="22320" cy="282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A8013EF-3F2D-494C-B0C4-1C470978389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22863" y="2632649"/>
                <a:ext cx="579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3C649C-0D13-4B11-BA1A-738B73D0FF1D}"/>
                  </a:ext>
                </a:extLst>
              </p14:cNvPr>
              <p14:cNvContentPartPr/>
              <p14:nvPr/>
            </p14:nvContentPartPr>
            <p14:xfrm>
              <a:off x="4936743" y="3777089"/>
              <a:ext cx="243720" cy="368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3C649C-0D13-4B11-BA1A-738B73D0FF1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19103" y="3759449"/>
                <a:ext cx="2793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592E3E1-6827-4FDF-8A36-EE09443ECAFD}"/>
                  </a:ext>
                </a:extLst>
              </p14:cNvPr>
              <p14:cNvContentPartPr/>
              <p14:nvPr/>
            </p14:nvContentPartPr>
            <p14:xfrm>
              <a:off x="4922703" y="4959329"/>
              <a:ext cx="251280" cy="349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592E3E1-6827-4FDF-8A36-EE09443ECAF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05063" y="4941689"/>
                <a:ext cx="286920" cy="38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08EE1DB-D280-4CE1-944F-234A063DE347}"/>
              </a:ext>
            </a:extLst>
          </p:cNvPr>
          <p:cNvGrpSpPr/>
          <p:nvPr/>
        </p:nvGrpSpPr>
        <p:grpSpPr>
          <a:xfrm>
            <a:off x="379863" y="712409"/>
            <a:ext cx="594000" cy="265320"/>
            <a:chOff x="379863" y="712409"/>
            <a:chExt cx="59400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6DB057-515D-407F-989B-B196128F2FB0}"/>
                    </a:ext>
                  </a:extLst>
                </p14:cNvPr>
                <p14:cNvContentPartPr/>
                <p14:nvPr/>
              </p14:nvContentPartPr>
              <p14:xfrm>
                <a:off x="379863" y="820409"/>
                <a:ext cx="199440" cy="157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6DB057-515D-407F-989B-B196128F2F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1863" y="802409"/>
                  <a:ext cx="235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0E189C6-48CF-43B7-995A-4B87BC7AB3CE}"/>
                    </a:ext>
                  </a:extLst>
                </p14:cNvPr>
                <p14:cNvContentPartPr/>
                <p14:nvPr/>
              </p14:nvContentPartPr>
              <p14:xfrm>
                <a:off x="700983" y="712409"/>
                <a:ext cx="102600" cy="221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0E189C6-48CF-43B7-995A-4B87BC7AB3C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3343" y="694769"/>
                  <a:ext cx="1382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07F59B-5BEA-4788-8A9A-6541037577F9}"/>
                    </a:ext>
                  </a:extLst>
                </p14:cNvPr>
                <p14:cNvContentPartPr/>
                <p14:nvPr/>
              </p14:nvContentPartPr>
              <p14:xfrm>
                <a:off x="701343" y="816089"/>
                <a:ext cx="106200" cy="25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07F59B-5BEA-4788-8A9A-6541037577F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3343" y="798089"/>
                  <a:ext cx="141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697028-5050-4246-8996-E56AF7137EA2}"/>
                    </a:ext>
                  </a:extLst>
                </p14:cNvPr>
                <p14:cNvContentPartPr/>
                <p14:nvPr/>
              </p14:nvContentPartPr>
              <p14:xfrm>
                <a:off x="940383" y="787649"/>
                <a:ext cx="3240" cy="10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697028-5050-4246-8996-E56AF7137EA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2383" y="769649"/>
                  <a:ext cx="38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0F0D56-C7EF-4A19-95D7-6406BC6137B9}"/>
                    </a:ext>
                  </a:extLst>
                </p14:cNvPr>
                <p14:cNvContentPartPr/>
                <p14:nvPr/>
              </p14:nvContentPartPr>
              <p14:xfrm>
                <a:off x="968103" y="902489"/>
                <a:ext cx="5760" cy="6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0F0D56-C7EF-4A19-95D7-6406BC6137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0103" y="884489"/>
                  <a:ext cx="4140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F391AD-59DB-4399-8562-711DF6EEEFF1}"/>
              </a:ext>
            </a:extLst>
          </p:cNvPr>
          <p:cNvGrpSpPr/>
          <p:nvPr/>
        </p:nvGrpSpPr>
        <p:grpSpPr>
          <a:xfrm>
            <a:off x="194103" y="1216409"/>
            <a:ext cx="940320" cy="439560"/>
            <a:chOff x="194103" y="1216409"/>
            <a:chExt cx="94032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C4F3EC-3DD7-4656-BBC7-9CD5A6EBE4C3}"/>
                    </a:ext>
                  </a:extLst>
                </p14:cNvPr>
                <p14:cNvContentPartPr/>
                <p14:nvPr/>
              </p14:nvContentPartPr>
              <p14:xfrm>
                <a:off x="194103" y="1288409"/>
                <a:ext cx="86040" cy="267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C4F3EC-3DD7-4656-BBC7-9CD5A6EBE4C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6463" y="1270409"/>
                  <a:ext cx="1216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AE12C79-270F-46C7-ABC8-20B77287ED94}"/>
                    </a:ext>
                  </a:extLst>
                </p14:cNvPr>
                <p14:cNvContentPartPr/>
                <p14:nvPr/>
              </p14:nvContentPartPr>
              <p14:xfrm>
                <a:off x="325863" y="1216409"/>
                <a:ext cx="650160" cy="439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AE12C79-270F-46C7-ABC8-20B77287ED9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7863" y="1198409"/>
                  <a:ext cx="68580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11B4D3-CA2C-4B3E-B535-44161B5BA8AA}"/>
                    </a:ext>
                  </a:extLst>
                </p14:cNvPr>
                <p14:cNvContentPartPr/>
                <p14:nvPr/>
              </p14:nvContentPartPr>
              <p14:xfrm>
                <a:off x="873423" y="1292369"/>
                <a:ext cx="89280" cy="20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11B4D3-CA2C-4B3E-B535-44161B5BA8A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5423" y="1274369"/>
                  <a:ext cx="124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28FDD5-00A2-45ED-BA9F-868177BF799A}"/>
                    </a:ext>
                  </a:extLst>
                </p14:cNvPr>
                <p14:cNvContentPartPr/>
                <p14:nvPr/>
              </p14:nvContentPartPr>
              <p14:xfrm>
                <a:off x="762183" y="1252769"/>
                <a:ext cx="9360" cy="15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28FDD5-00A2-45ED-BA9F-868177BF799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4183" y="1234769"/>
                  <a:ext cx="45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626DA72-9998-4774-AB5A-2955267E2B67}"/>
                    </a:ext>
                  </a:extLst>
                </p14:cNvPr>
                <p14:cNvContentPartPr/>
                <p14:nvPr/>
              </p14:nvContentPartPr>
              <p14:xfrm>
                <a:off x="1091943" y="1254569"/>
                <a:ext cx="12240" cy="9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626DA72-9998-4774-AB5A-2955267E2B6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4303" y="1236929"/>
                  <a:ext cx="47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98D1D3E-C7ED-4AC6-B441-02C34CD5DAE1}"/>
                    </a:ext>
                  </a:extLst>
                </p14:cNvPr>
                <p14:cNvContentPartPr/>
                <p14:nvPr/>
              </p14:nvContentPartPr>
              <p14:xfrm>
                <a:off x="1122903" y="1355369"/>
                <a:ext cx="11520" cy="14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98D1D3E-C7ED-4AC6-B441-02C34CD5DAE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04903" y="1337729"/>
                  <a:ext cx="4716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98200E-A07A-421F-A563-57F44697E9A6}"/>
                  </a:ext>
                </a:extLst>
              </p14:cNvPr>
              <p14:cNvContentPartPr/>
              <p14:nvPr/>
            </p14:nvContentPartPr>
            <p14:xfrm>
              <a:off x="1498383" y="772529"/>
              <a:ext cx="27360" cy="236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98200E-A07A-421F-A563-57F44697E9A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480743" y="754889"/>
                <a:ext cx="630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7C51C-ED55-4E88-83BE-DD439F12C174}"/>
                  </a:ext>
                </a:extLst>
              </p14:cNvPr>
              <p14:cNvContentPartPr/>
              <p14:nvPr/>
            </p14:nvContentPartPr>
            <p14:xfrm>
              <a:off x="1844703" y="932369"/>
              <a:ext cx="50040" cy="71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7C51C-ED55-4E88-83BE-DD439F12C17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827063" y="914369"/>
                <a:ext cx="85680" cy="10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15071063-0302-4EA0-AC64-5289E368BB22}"/>
              </a:ext>
            </a:extLst>
          </p:cNvPr>
          <p:cNvGrpSpPr/>
          <p:nvPr/>
        </p:nvGrpSpPr>
        <p:grpSpPr>
          <a:xfrm>
            <a:off x="2185623" y="763529"/>
            <a:ext cx="347760" cy="248040"/>
            <a:chOff x="2185623" y="763529"/>
            <a:chExt cx="34776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FFA90DD-8D4B-4261-8F0C-B4C0DEA35BE9}"/>
                    </a:ext>
                  </a:extLst>
                </p14:cNvPr>
                <p14:cNvContentPartPr/>
                <p14:nvPr/>
              </p14:nvContentPartPr>
              <p14:xfrm>
                <a:off x="2185623" y="763529"/>
                <a:ext cx="118800" cy="192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FFA90DD-8D4B-4261-8F0C-B4C0DEA35BE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67623" y="745529"/>
                  <a:ext cx="1544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6265B2-754C-41B3-8AC3-33FD86DCBC2A}"/>
                    </a:ext>
                  </a:extLst>
                </p14:cNvPr>
                <p14:cNvContentPartPr/>
                <p14:nvPr/>
              </p14:nvContentPartPr>
              <p14:xfrm>
                <a:off x="2449503" y="923369"/>
                <a:ext cx="83880" cy="88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6265B2-754C-41B3-8AC3-33FD86DCBC2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431863" y="905729"/>
                  <a:ext cx="11952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A06099B-AA2B-48C8-9CB0-B4F84012D591}"/>
                  </a:ext>
                </a:extLst>
              </p14:cNvPr>
              <p14:cNvContentPartPr/>
              <p14:nvPr/>
            </p14:nvContentPartPr>
            <p14:xfrm>
              <a:off x="2820303" y="732569"/>
              <a:ext cx="124200" cy="214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A06099B-AA2B-48C8-9CB0-B4F84012D59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02303" y="714929"/>
                <a:ext cx="15984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D652FC10-710C-4BD6-B778-BFF077E7A5E9}"/>
              </a:ext>
            </a:extLst>
          </p:cNvPr>
          <p:cNvGrpSpPr/>
          <p:nvPr/>
        </p:nvGrpSpPr>
        <p:grpSpPr>
          <a:xfrm>
            <a:off x="1501263" y="1302089"/>
            <a:ext cx="397080" cy="288360"/>
            <a:chOff x="1501263" y="1302089"/>
            <a:chExt cx="39708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3BE3FB-1A7A-417F-A47E-5F1ECD389181}"/>
                    </a:ext>
                  </a:extLst>
                </p14:cNvPr>
                <p14:cNvContentPartPr/>
                <p14:nvPr/>
              </p14:nvContentPartPr>
              <p14:xfrm>
                <a:off x="1501263" y="1302089"/>
                <a:ext cx="190440" cy="266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53BE3FB-1A7A-417F-A47E-5F1ECD38918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83623" y="1284089"/>
                  <a:ext cx="2260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E6E6C7-C11B-4E48-BCA3-EB4163E623A4}"/>
                    </a:ext>
                  </a:extLst>
                </p14:cNvPr>
                <p14:cNvContentPartPr/>
                <p14:nvPr/>
              </p14:nvContentPartPr>
              <p14:xfrm>
                <a:off x="1826703" y="1502969"/>
                <a:ext cx="71640" cy="87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E6E6C7-C11B-4E48-BCA3-EB4163E623A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809063" y="1484969"/>
                  <a:ext cx="1072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DD1C8CA-1135-4121-8C56-F0092E4BC997}"/>
              </a:ext>
            </a:extLst>
          </p:cNvPr>
          <p:cNvGrpSpPr/>
          <p:nvPr/>
        </p:nvGrpSpPr>
        <p:grpSpPr>
          <a:xfrm>
            <a:off x="2195343" y="1299569"/>
            <a:ext cx="396360" cy="276120"/>
            <a:chOff x="2195343" y="1299569"/>
            <a:chExt cx="39636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6CAB40-AAE7-4248-A267-3EC5D4630837}"/>
                    </a:ext>
                  </a:extLst>
                </p14:cNvPr>
                <p14:cNvContentPartPr/>
                <p14:nvPr/>
              </p14:nvContentPartPr>
              <p14:xfrm>
                <a:off x="2195343" y="1299569"/>
                <a:ext cx="140400" cy="239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6CAB40-AAE7-4248-A267-3EC5D463083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177343" y="1281569"/>
                  <a:ext cx="176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A9CD33-F86D-43AC-ABC8-06EB35F28307}"/>
                    </a:ext>
                  </a:extLst>
                </p14:cNvPr>
                <p14:cNvContentPartPr/>
                <p14:nvPr/>
              </p14:nvContentPartPr>
              <p14:xfrm>
                <a:off x="2484063" y="1485329"/>
                <a:ext cx="107640" cy="90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A9CD33-F86D-43AC-ABC8-06EB35F2830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66423" y="1467329"/>
                  <a:ext cx="14328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F4CA33C-C1A6-4685-8324-A8EBF51A22DB}"/>
              </a:ext>
            </a:extLst>
          </p:cNvPr>
          <p:cNvGrpSpPr/>
          <p:nvPr/>
        </p:nvGrpSpPr>
        <p:grpSpPr>
          <a:xfrm>
            <a:off x="2878983" y="1301009"/>
            <a:ext cx="264240" cy="222120"/>
            <a:chOff x="2878983" y="1301009"/>
            <a:chExt cx="26424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29EEDF-28E7-4216-B8FA-CED93FAFB799}"/>
                    </a:ext>
                  </a:extLst>
                </p14:cNvPr>
                <p14:cNvContentPartPr/>
                <p14:nvPr/>
              </p14:nvContentPartPr>
              <p14:xfrm>
                <a:off x="2878983" y="1344569"/>
                <a:ext cx="131760" cy="178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29EEDF-28E7-4216-B8FA-CED93FAFB79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861343" y="1326929"/>
                  <a:ext cx="1674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22F3D7A-815E-42FA-9829-518259537A19}"/>
                    </a:ext>
                  </a:extLst>
                </p14:cNvPr>
                <p14:cNvContentPartPr/>
                <p14:nvPr/>
              </p14:nvContentPartPr>
              <p14:xfrm>
                <a:off x="2948463" y="1301009"/>
                <a:ext cx="194760" cy="36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22F3D7A-815E-42FA-9829-518259537A1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30463" y="1283009"/>
                  <a:ext cx="230400" cy="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0B05EE7-44E3-49C9-906A-FB3C79082F91}"/>
                  </a:ext>
                </a:extLst>
              </p14:cNvPr>
              <p14:cNvContentPartPr/>
              <p14:nvPr/>
            </p14:nvContentPartPr>
            <p14:xfrm>
              <a:off x="1337823" y="1919129"/>
              <a:ext cx="208440" cy="237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0B05EE7-44E3-49C9-906A-FB3C79082F9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319823" y="1901129"/>
                <a:ext cx="244080" cy="27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87BE7602-3CFC-4C10-BD22-28AD6AA16993}"/>
              </a:ext>
            </a:extLst>
          </p:cNvPr>
          <p:cNvGrpSpPr/>
          <p:nvPr/>
        </p:nvGrpSpPr>
        <p:grpSpPr>
          <a:xfrm>
            <a:off x="557343" y="1962689"/>
            <a:ext cx="543240" cy="212400"/>
            <a:chOff x="557343" y="1962689"/>
            <a:chExt cx="54324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0CCEC82-08B7-480E-8509-254701DC29FA}"/>
                    </a:ext>
                  </a:extLst>
                </p14:cNvPr>
                <p14:cNvContentPartPr/>
                <p14:nvPr/>
              </p14:nvContentPartPr>
              <p14:xfrm>
                <a:off x="557343" y="1962689"/>
                <a:ext cx="242640" cy="212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0CCEC82-08B7-480E-8509-254701DC29F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39343" y="1944689"/>
                  <a:ext cx="278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50A1E29-15EB-4E86-87E1-981B190D40EC}"/>
                    </a:ext>
                  </a:extLst>
                </p14:cNvPr>
                <p14:cNvContentPartPr/>
                <p14:nvPr/>
              </p14:nvContentPartPr>
              <p14:xfrm>
                <a:off x="952263" y="2016689"/>
                <a:ext cx="148320" cy="19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50A1E29-15EB-4E86-87E1-981B190D40E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34263" y="1999049"/>
                  <a:ext cx="183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8396D80-CF21-4366-8D74-2E4CD9CE10DD}"/>
                    </a:ext>
                  </a:extLst>
                </p14:cNvPr>
                <p14:cNvContentPartPr/>
                <p14:nvPr/>
              </p14:nvContentPartPr>
              <p14:xfrm>
                <a:off x="939303" y="2104169"/>
                <a:ext cx="123840" cy="24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8396D80-CF21-4366-8D74-2E4CD9CE10D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21663" y="2086169"/>
                  <a:ext cx="15948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3F0A8B-575C-4C26-908F-D47A7A814A15}"/>
                  </a:ext>
                </a:extLst>
              </p14:cNvPr>
              <p14:cNvContentPartPr/>
              <p14:nvPr/>
            </p14:nvContentPartPr>
            <p14:xfrm>
              <a:off x="245160" y="81360"/>
              <a:ext cx="11876040" cy="6183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3F0A8B-575C-4C26-908F-D47A7A814A1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35800" y="72000"/>
                <a:ext cx="11894760" cy="62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5246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5F3E-020E-414F-BFB6-998BC67D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1F01-3E7F-49E3-8E59-A9FBEA8B3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113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33D5-5356-4CFD-8DF2-632EC799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5FF6-1F88-4C4B-9594-915F88741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211150"/>
          </a:xfrm>
        </p:spPr>
        <p:txBody>
          <a:bodyPr/>
          <a:lstStyle/>
          <a:p>
            <a:r>
              <a:rPr lang="en-IN" dirty="0"/>
              <a:t>set[]={3, 4, 5, 2}</a:t>
            </a:r>
          </a:p>
          <a:p>
            <a:r>
              <a:rPr lang="en-IN" dirty="0"/>
              <a:t>target=6</a:t>
            </a: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793823-2116-4EF2-8C82-71F8ED539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set[]={3, 4, 5, 2} target=6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F9E934-A4A9-446A-8752-8A07B39A6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083278"/>
              </p:ext>
            </p:extLst>
          </p:nvPr>
        </p:nvGraphicFramePr>
        <p:xfrm>
          <a:off x="5560392" y="2071963"/>
          <a:ext cx="6157842" cy="3588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46">
                  <a:extLst>
                    <a:ext uri="{9D8B030D-6E8A-4147-A177-3AD203B41FA5}">
                      <a16:colId xmlns:a16="http://schemas.microsoft.com/office/drawing/2014/main" val="2541075854"/>
                    </a:ext>
                  </a:extLst>
                </a:gridCol>
                <a:gridCol w="941751">
                  <a:extLst>
                    <a:ext uri="{9D8B030D-6E8A-4147-A177-3AD203B41FA5}">
                      <a16:colId xmlns:a16="http://schemas.microsoft.com/office/drawing/2014/main" val="1749408321"/>
                    </a:ext>
                  </a:extLst>
                </a:gridCol>
                <a:gridCol w="884675">
                  <a:extLst>
                    <a:ext uri="{9D8B030D-6E8A-4147-A177-3AD203B41FA5}">
                      <a16:colId xmlns:a16="http://schemas.microsoft.com/office/drawing/2014/main" val="1373988801"/>
                    </a:ext>
                  </a:extLst>
                </a:gridCol>
                <a:gridCol w="856137">
                  <a:extLst>
                    <a:ext uri="{9D8B030D-6E8A-4147-A177-3AD203B41FA5}">
                      <a16:colId xmlns:a16="http://schemas.microsoft.com/office/drawing/2014/main" val="639501538"/>
                    </a:ext>
                  </a:extLst>
                </a:gridCol>
                <a:gridCol w="870406">
                  <a:extLst>
                    <a:ext uri="{9D8B030D-6E8A-4147-A177-3AD203B41FA5}">
                      <a16:colId xmlns:a16="http://schemas.microsoft.com/office/drawing/2014/main" val="360565445"/>
                    </a:ext>
                  </a:extLst>
                </a:gridCol>
                <a:gridCol w="813329">
                  <a:extLst>
                    <a:ext uri="{9D8B030D-6E8A-4147-A177-3AD203B41FA5}">
                      <a16:colId xmlns:a16="http://schemas.microsoft.com/office/drawing/2014/main" val="470569230"/>
                    </a:ext>
                  </a:extLst>
                </a:gridCol>
                <a:gridCol w="827598">
                  <a:extLst>
                    <a:ext uri="{9D8B030D-6E8A-4147-A177-3AD203B41FA5}">
                      <a16:colId xmlns:a16="http://schemas.microsoft.com/office/drawing/2014/main" val="4131692553"/>
                    </a:ext>
                  </a:extLst>
                </a:gridCol>
              </a:tblGrid>
              <a:tr h="71774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06422"/>
                  </a:ext>
                </a:extLst>
              </a:tr>
              <a:tr h="71774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33222"/>
                  </a:ext>
                </a:extLst>
              </a:tr>
              <a:tr h="71774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02660"/>
                  </a:ext>
                </a:extLst>
              </a:tr>
              <a:tr h="71774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944157"/>
                  </a:ext>
                </a:extLst>
              </a:tr>
              <a:tr h="71774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1442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480BB6-77AB-46FE-B164-6D7A5DE7C427}"/>
                  </a:ext>
                </a:extLst>
              </p14:cNvPr>
              <p14:cNvContentPartPr/>
              <p14:nvPr/>
            </p14:nvContentPartPr>
            <p14:xfrm>
              <a:off x="6039063" y="1766849"/>
              <a:ext cx="284400" cy="18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480BB6-77AB-46FE-B164-6D7A5DE7C4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1063" y="1749209"/>
                <a:ext cx="3200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DB286E5-5855-4C9D-BA76-C647B0A2AF97}"/>
                  </a:ext>
                </a:extLst>
              </p14:cNvPr>
              <p14:cNvContentPartPr/>
              <p14:nvPr/>
            </p14:nvContentPartPr>
            <p14:xfrm>
              <a:off x="6982983" y="1786289"/>
              <a:ext cx="41400" cy="21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DB286E5-5855-4C9D-BA76-C647B0A2AF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5343" y="1768649"/>
                <a:ext cx="770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B7EFBEB-888C-4AB2-BD11-148E3C0519A8}"/>
                  </a:ext>
                </a:extLst>
              </p14:cNvPr>
              <p14:cNvContentPartPr/>
              <p14:nvPr/>
            </p14:nvContentPartPr>
            <p14:xfrm>
              <a:off x="7888023" y="1694849"/>
              <a:ext cx="162720" cy="221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B7EFBEB-888C-4AB2-BD11-148E3C0519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70023" y="1677209"/>
                <a:ext cx="1983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B4C7E2-3D2A-4F30-9DA6-6916A55B4AEC}"/>
                  </a:ext>
                </a:extLst>
              </p14:cNvPr>
              <p14:cNvContentPartPr/>
              <p14:nvPr/>
            </p14:nvContentPartPr>
            <p14:xfrm>
              <a:off x="8622783" y="1655609"/>
              <a:ext cx="178200" cy="229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B4C7E2-3D2A-4F30-9DA6-6916A55B4A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05143" y="1637969"/>
                <a:ext cx="2138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51D2128-9918-4E96-8762-7C376E1B98D1}"/>
                  </a:ext>
                </a:extLst>
              </p14:cNvPr>
              <p14:cNvContentPartPr/>
              <p14:nvPr/>
            </p14:nvContentPartPr>
            <p14:xfrm>
              <a:off x="9506223" y="1646609"/>
              <a:ext cx="195120" cy="271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51D2128-9918-4E96-8762-7C376E1B98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88223" y="1628969"/>
                <a:ext cx="230760" cy="30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4C08AF5-9542-4621-A59D-DD3F77EAF8F2}"/>
              </a:ext>
            </a:extLst>
          </p:cNvPr>
          <p:cNvGrpSpPr/>
          <p:nvPr/>
        </p:nvGrpSpPr>
        <p:grpSpPr>
          <a:xfrm>
            <a:off x="10463823" y="1659569"/>
            <a:ext cx="347760" cy="225720"/>
            <a:chOff x="10463823" y="1659569"/>
            <a:chExt cx="34776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F4A04F-A4DC-4718-B7A0-3035FF80DD85}"/>
                    </a:ext>
                  </a:extLst>
                </p14:cNvPr>
                <p14:cNvContentPartPr/>
                <p14:nvPr/>
              </p14:nvContentPartPr>
              <p14:xfrm>
                <a:off x="10463823" y="1700249"/>
                <a:ext cx="126000" cy="185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F4A04F-A4DC-4718-B7A0-3035FF80DD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46183" y="1682609"/>
                  <a:ext cx="161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E8B2CB-F8F1-41E3-A48F-F11C5D07F9D3}"/>
                    </a:ext>
                  </a:extLst>
                </p14:cNvPr>
                <p14:cNvContentPartPr/>
                <p14:nvPr/>
              </p14:nvContentPartPr>
              <p14:xfrm>
                <a:off x="10596303" y="1659569"/>
                <a:ext cx="215280" cy="19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E8B2CB-F8F1-41E3-A48F-F11C5D07F9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78663" y="1641929"/>
                  <a:ext cx="250920" cy="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921F462-E2E0-43F6-9605-DAA44CE41AF6}"/>
                  </a:ext>
                </a:extLst>
              </p14:cNvPr>
              <p14:cNvContentPartPr/>
              <p14:nvPr/>
            </p14:nvContentPartPr>
            <p14:xfrm>
              <a:off x="11041263" y="1685129"/>
              <a:ext cx="205560" cy="240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921F462-E2E0-43F6-9605-DAA44CE41AF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23263" y="1667129"/>
                <a:ext cx="2412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59E2E4B-A5FB-40BB-80E2-266B347E4EC4}"/>
                  </a:ext>
                </a:extLst>
              </p14:cNvPr>
              <p14:cNvContentPartPr/>
              <p14:nvPr/>
            </p14:nvContentPartPr>
            <p14:xfrm>
              <a:off x="5064183" y="2319809"/>
              <a:ext cx="178200" cy="245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59E2E4B-A5FB-40BB-80E2-266B347E4EC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46543" y="2301809"/>
                <a:ext cx="2138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AAC1457-4529-4976-83D8-B86A5911A987}"/>
                  </a:ext>
                </a:extLst>
              </p14:cNvPr>
              <p14:cNvContentPartPr/>
              <p14:nvPr/>
            </p14:nvContentPartPr>
            <p14:xfrm>
              <a:off x="4909383" y="3026849"/>
              <a:ext cx="290520" cy="1643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AAC1457-4529-4976-83D8-B86A5911A9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91383" y="3009209"/>
                <a:ext cx="326160" cy="16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C11F4DE-9977-4E87-812E-DC53E9A9DC5E}"/>
                  </a:ext>
                </a:extLst>
              </p14:cNvPr>
              <p14:cNvContentPartPr/>
              <p14:nvPr/>
            </p14:nvContentPartPr>
            <p14:xfrm>
              <a:off x="5063103" y="5146889"/>
              <a:ext cx="176760" cy="37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C11F4DE-9977-4E87-812E-DC53E9A9DC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45103" y="5129249"/>
                <a:ext cx="21240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944D1A-D498-4E8E-B7CF-C6F5F314BB22}"/>
                  </a:ext>
                </a:extLst>
              </p14:cNvPr>
              <p14:cNvContentPartPr/>
              <p14:nvPr/>
            </p14:nvContentPartPr>
            <p14:xfrm>
              <a:off x="4574943" y="3053489"/>
              <a:ext cx="121320" cy="176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944D1A-D498-4E8E-B7CF-C6F5F314BB2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56943" y="3035489"/>
                <a:ext cx="1569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3053C80-A88F-4610-8578-5806ACA63E60}"/>
                  </a:ext>
                </a:extLst>
              </p14:cNvPr>
              <p14:cNvContentPartPr/>
              <p14:nvPr/>
            </p14:nvContentPartPr>
            <p14:xfrm>
              <a:off x="4364703" y="2959169"/>
              <a:ext cx="525240" cy="436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3053C80-A88F-4610-8578-5806ACA63E6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46703" y="2941529"/>
                <a:ext cx="56088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A47CC79-70CB-48DD-928D-21C551F15F31}"/>
                  </a:ext>
                </a:extLst>
              </p14:cNvPr>
              <p14:cNvContentPartPr/>
              <p14:nvPr/>
            </p14:nvContentPartPr>
            <p14:xfrm>
              <a:off x="4437423" y="3882929"/>
              <a:ext cx="186840" cy="170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A47CC79-70CB-48DD-928D-21C551F15F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19423" y="3865289"/>
                <a:ext cx="2224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DF4CF2F-DEAA-4015-9862-76C6BE51C00E}"/>
                  </a:ext>
                </a:extLst>
              </p14:cNvPr>
              <p14:cNvContentPartPr/>
              <p14:nvPr/>
            </p14:nvContentPartPr>
            <p14:xfrm>
              <a:off x="4628223" y="3890129"/>
              <a:ext cx="172800" cy="255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DF4CF2F-DEAA-4015-9862-76C6BE51C00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0583" y="3872489"/>
                <a:ext cx="2084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5DF8A51-D95A-4783-8DFF-069CDC5FAD12}"/>
                  </a:ext>
                </a:extLst>
              </p14:cNvPr>
              <p14:cNvContentPartPr/>
              <p14:nvPr/>
            </p14:nvContentPartPr>
            <p14:xfrm>
              <a:off x="4332663" y="3876089"/>
              <a:ext cx="145440" cy="326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5DF8A51-D95A-4783-8DFF-069CDC5FAD1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15023" y="3858089"/>
                <a:ext cx="18108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4165730-9139-4BBB-9D5B-79CE85FB1E51}"/>
                  </a:ext>
                </a:extLst>
              </p14:cNvPr>
              <p14:cNvContentPartPr/>
              <p14:nvPr/>
            </p14:nvContentPartPr>
            <p14:xfrm>
              <a:off x="4397463" y="4553609"/>
              <a:ext cx="167760" cy="169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4165730-9139-4BBB-9D5B-79CE85FB1E5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79823" y="4535609"/>
                <a:ext cx="203400" cy="20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B16FB9B9-B088-45AF-9B93-99698CB1CEC8}"/>
              </a:ext>
            </a:extLst>
          </p:cNvPr>
          <p:cNvGrpSpPr/>
          <p:nvPr/>
        </p:nvGrpSpPr>
        <p:grpSpPr>
          <a:xfrm>
            <a:off x="4165263" y="4382609"/>
            <a:ext cx="693720" cy="1102680"/>
            <a:chOff x="4165263" y="4382609"/>
            <a:chExt cx="693720" cy="11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F7C224-EAD8-4F31-ADBC-FC7915140DE7}"/>
                    </a:ext>
                  </a:extLst>
                </p14:cNvPr>
                <p14:cNvContentPartPr/>
                <p14:nvPr/>
              </p14:nvContentPartPr>
              <p14:xfrm>
                <a:off x="4529223" y="4382609"/>
                <a:ext cx="203760" cy="418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F7C224-EAD8-4F31-ADBC-FC7915140DE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11223" y="4364969"/>
                  <a:ext cx="2394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3D1657D-2AE7-4754-91F9-CA47CCC04301}"/>
                    </a:ext>
                  </a:extLst>
                </p14:cNvPr>
                <p14:cNvContentPartPr/>
                <p14:nvPr/>
              </p14:nvContentPartPr>
              <p14:xfrm>
                <a:off x="4165263" y="4466849"/>
                <a:ext cx="514440" cy="931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3D1657D-2AE7-4754-91F9-CA47CCC0430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47623" y="4449209"/>
                  <a:ext cx="550080" cy="9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CEF118E-AFEE-49D2-A320-F4F78C4FAE0A}"/>
                    </a:ext>
                  </a:extLst>
                </p14:cNvPr>
                <p14:cNvContentPartPr/>
                <p14:nvPr/>
              </p14:nvContentPartPr>
              <p14:xfrm>
                <a:off x="4660623" y="5185049"/>
                <a:ext cx="198360" cy="300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CEF118E-AFEE-49D2-A320-F4F78C4FAE0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42623" y="5167409"/>
                  <a:ext cx="23400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DCA0C-F0EA-4DE3-9933-2E1527D764B1}"/>
              </a:ext>
            </a:extLst>
          </p:cNvPr>
          <p:cNvGrpSpPr/>
          <p:nvPr/>
        </p:nvGrpSpPr>
        <p:grpSpPr>
          <a:xfrm>
            <a:off x="4507983" y="2280929"/>
            <a:ext cx="464760" cy="379800"/>
            <a:chOff x="4507983" y="2280929"/>
            <a:chExt cx="46476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5D09A56-3969-43C9-84A7-9811F2400196}"/>
                    </a:ext>
                  </a:extLst>
                </p14:cNvPr>
                <p14:cNvContentPartPr/>
                <p14:nvPr/>
              </p14:nvContentPartPr>
              <p14:xfrm>
                <a:off x="4507983" y="2280929"/>
                <a:ext cx="201240" cy="333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5D09A56-3969-43C9-84A7-9811F24001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89983" y="2262929"/>
                  <a:ext cx="2368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3BFF47F-1D09-4658-A74C-30F521E96FAF}"/>
                    </a:ext>
                  </a:extLst>
                </p14:cNvPr>
                <p14:cNvContentPartPr/>
                <p14:nvPr/>
              </p14:nvContentPartPr>
              <p14:xfrm>
                <a:off x="4734063" y="2291369"/>
                <a:ext cx="238680" cy="369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3BFF47F-1D09-4658-A74C-30F521E96F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16063" y="2273369"/>
                  <a:ext cx="27432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EC6D5F-85DD-48B4-BC57-6F98C88B799C}"/>
              </a:ext>
            </a:extLst>
          </p:cNvPr>
          <p:cNvGrpSpPr/>
          <p:nvPr/>
        </p:nvGrpSpPr>
        <p:grpSpPr>
          <a:xfrm>
            <a:off x="8978823" y="1154849"/>
            <a:ext cx="1295280" cy="214920"/>
            <a:chOff x="8978823" y="1154849"/>
            <a:chExt cx="129528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BA4BFE6-B858-452F-B56C-A2F2F3BC740D}"/>
                    </a:ext>
                  </a:extLst>
                </p14:cNvPr>
                <p14:cNvContentPartPr/>
                <p14:nvPr/>
              </p14:nvContentPartPr>
              <p14:xfrm>
                <a:off x="9018783" y="1185809"/>
                <a:ext cx="186120" cy="121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BA4BFE6-B858-452F-B56C-A2F2F3BC74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00783" y="1167809"/>
                  <a:ext cx="221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BA94136-FF0B-42E0-905A-E3F033129C2C}"/>
                    </a:ext>
                  </a:extLst>
                </p14:cNvPr>
                <p14:cNvContentPartPr/>
                <p14:nvPr/>
              </p14:nvContentPartPr>
              <p14:xfrm>
                <a:off x="8978823" y="1154849"/>
                <a:ext cx="243000" cy="19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BA94136-FF0B-42E0-905A-E3F033129C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61183" y="1137209"/>
                  <a:ext cx="278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7545579-6F2C-4C60-9EC3-F2EBC1F62B21}"/>
                    </a:ext>
                  </a:extLst>
                </p14:cNvPr>
                <p14:cNvContentPartPr/>
                <p14:nvPr/>
              </p14:nvContentPartPr>
              <p14:xfrm>
                <a:off x="9249183" y="1216049"/>
                <a:ext cx="554400" cy="153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7545579-6F2C-4C60-9EC3-F2EBC1F62B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31183" y="1198409"/>
                  <a:ext cx="5900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BE7AC6E-5BB6-4752-B9D5-C93D3FD4B2F8}"/>
                    </a:ext>
                  </a:extLst>
                </p14:cNvPr>
                <p14:cNvContentPartPr/>
                <p14:nvPr/>
              </p14:nvContentPartPr>
              <p14:xfrm>
                <a:off x="9927063" y="1210289"/>
                <a:ext cx="347040" cy="99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BE7AC6E-5BB6-4752-B9D5-C93D3FD4B2F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09063" y="1192649"/>
                  <a:ext cx="3826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B8F63BD-F48A-472E-900E-70A89F854613}"/>
              </a:ext>
            </a:extLst>
          </p:cNvPr>
          <p:cNvGrpSpPr/>
          <p:nvPr/>
        </p:nvGrpSpPr>
        <p:grpSpPr>
          <a:xfrm>
            <a:off x="3592143" y="2395769"/>
            <a:ext cx="575280" cy="709200"/>
            <a:chOff x="3592143" y="2395769"/>
            <a:chExt cx="575280" cy="70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4FF4361-A01E-48F3-9F1C-E563FB64971E}"/>
                    </a:ext>
                  </a:extLst>
                </p14:cNvPr>
                <p14:cNvContentPartPr/>
                <p14:nvPr/>
              </p14:nvContentPartPr>
              <p14:xfrm>
                <a:off x="3768183" y="2395769"/>
                <a:ext cx="259920" cy="709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4FF4361-A01E-48F3-9F1C-E563FB64971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50183" y="2377769"/>
                  <a:ext cx="29556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1A3589E-CB17-42C2-91CE-E9C6991870E9}"/>
                    </a:ext>
                  </a:extLst>
                </p14:cNvPr>
                <p14:cNvContentPartPr/>
                <p14:nvPr/>
              </p14:nvContentPartPr>
              <p14:xfrm>
                <a:off x="3592143" y="2646689"/>
                <a:ext cx="54000" cy="130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1A3589E-CB17-42C2-91CE-E9C6991870E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74143" y="2628689"/>
                  <a:ext cx="89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0E833D0-044D-4CD1-AB8C-BE80EA7A6538}"/>
                    </a:ext>
                  </a:extLst>
                </p14:cNvPr>
                <p14:cNvContentPartPr/>
                <p14:nvPr/>
              </p14:nvContentPartPr>
              <p14:xfrm>
                <a:off x="3617703" y="2480369"/>
                <a:ext cx="122040" cy="254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0E833D0-044D-4CD1-AB8C-BE80EA7A65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00063" y="2462729"/>
                  <a:ext cx="1576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F2A8AD3-D901-41AB-83F5-184D52EE7743}"/>
                    </a:ext>
                  </a:extLst>
                </p14:cNvPr>
                <p14:cNvContentPartPr/>
                <p14:nvPr/>
              </p14:nvContentPartPr>
              <p14:xfrm>
                <a:off x="3710943" y="2653529"/>
                <a:ext cx="26640" cy="1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F2A8AD3-D901-41AB-83F5-184D52EE774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92943" y="2635889"/>
                  <a:ext cx="62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7A82161-F0D5-494C-9D27-EB1004D5BC57}"/>
                    </a:ext>
                  </a:extLst>
                </p14:cNvPr>
                <p14:cNvContentPartPr/>
                <p14:nvPr/>
              </p14:nvContentPartPr>
              <p14:xfrm>
                <a:off x="3751263" y="2621129"/>
                <a:ext cx="61560" cy="138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7A82161-F0D5-494C-9D27-EB1004D5BC5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33263" y="2603489"/>
                  <a:ext cx="972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91780F3-8920-4953-832C-4E5812337F4D}"/>
                    </a:ext>
                  </a:extLst>
                </p14:cNvPr>
                <p14:cNvContentPartPr/>
                <p14:nvPr/>
              </p14:nvContentPartPr>
              <p14:xfrm>
                <a:off x="3869343" y="2669009"/>
                <a:ext cx="298080" cy="102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91780F3-8920-4953-832C-4E5812337F4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51343" y="2651369"/>
                  <a:ext cx="33372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6B4E9D-C95D-465E-98F8-BC4E19213606}"/>
                  </a:ext>
                </a:extLst>
              </p14:cNvPr>
              <p14:cNvContentPartPr/>
              <p14:nvPr/>
            </p14:nvContentPartPr>
            <p14:xfrm>
              <a:off x="275040" y="687960"/>
              <a:ext cx="11306880" cy="540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6B4E9D-C95D-465E-98F8-BC4E1921360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65680" y="678600"/>
                <a:ext cx="11325600" cy="54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B37A35F-6E7F-4051-8E3D-EB0B2B6D6B70}"/>
                  </a:ext>
                </a:extLst>
              </p14:cNvPr>
              <p14:cNvContentPartPr/>
              <p14:nvPr/>
            </p14:nvContentPartPr>
            <p14:xfrm>
              <a:off x="177120" y="1578600"/>
              <a:ext cx="11970720" cy="4733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B37A35F-6E7F-4051-8E3D-EB0B2B6D6B7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7760" y="1569240"/>
                <a:ext cx="11989440" cy="47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018956F-8791-4600-BE2B-4AF3A3F30B27}"/>
                  </a:ext>
                </a:extLst>
              </p14:cNvPr>
              <p14:cNvContentPartPr/>
              <p14:nvPr/>
            </p14:nvContentPartPr>
            <p14:xfrm>
              <a:off x="3045600" y="343440"/>
              <a:ext cx="7136640" cy="4588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018956F-8791-4600-BE2B-4AF3A3F30B2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36240" y="334080"/>
                <a:ext cx="7155360" cy="460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03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B075-5A4D-4FBF-A2A8-9E0C3B77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problems using 0/1 knapsack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9A5D-B251-4682-B596-FEE5E9C61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subset sum</a:t>
            </a:r>
          </a:p>
          <a:p>
            <a:r>
              <a:rPr lang="en-IN" dirty="0"/>
              <a:t>partition equal subset sum</a:t>
            </a:r>
          </a:p>
          <a:p>
            <a:r>
              <a:rPr lang="en-IN" dirty="0"/>
              <a:t>count subsets with given sum</a:t>
            </a:r>
          </a:p>
          <a:p>
            <a:r>
              <a:rPr lang="en-IN" dirty="0"/>
              <a:t>minimum subset sum difference</a:t>
            </a:r>
          </a:p>
          <a:p>
            <a:r>
              <a:rPr lang="en-IN" dirty="0"/>
              <a:t>no. of subsets with given difference</a:t>
            </a:r>
          </a:p>
          <a:p>
            <a:r>
              <a:rPr lang="en-IN" dirty="0"/>
              <a:t>target sum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51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36FBC-99D4-4016-AE7B-0136CF3DB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454" y="1257301"/>
            <a:ext cx="3377319" cy="4343399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Optimization over plain recursion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19E97-71CC-4CE9-BEE0-8EE6FFF9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7301"/>
            <a:ext cx="6672865" cy="434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What is Dynamic Programming?</a:t>
            </a:r>
          </a:p>
        </p:txBody>
      </p:sp>
    </p:spTree>
    <p:extLst>
      <p:ext uri="{BB962C8B-B14F-4D97-AF65-F5344CB8AC3E}">
        <p14:creationId xmlns:p14="http://schemas.microsoft.com/office/powerpoint/2010/main" val="2162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8EB7-A7CC-4C4A-958E-03EECC3E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8226-3BA5-4AB6-B750-0A814E75E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robber series on </a:t>
            </a:r>
            <a:r>
              <a:rPr lang="en-US" dirty="0" err="1"/>
              <a:t>leetcode</a:t>
            </a:r>
            <a:endParaRPr lang="en-US" dirty="0"/>
          </a:p>
          <a:p>
            <a:r>
              <a:rPr lang="en-GB" dirty="0">
                <a:hlinkClick r:id="rId2"/>
              </a:rPr>
              <a:t>https://leetcode.com/problems/house-robber/</a:t>
            </a:r>
            <a:endParaRPr lang="en-US" dirty="0"/>
          </a:p>
          <a:p>
            <a:r>
              <a:rPr lang="en-GB" dirty="0">
                <a:hlinkClick r:id="rId3"/>
              </a:rPr>
              <a:t>https://leetcode.com/problems/house-robber-ii/</a:t>
            </a:r>
            <a:endParaRPr lang="en-US" dirty="0"/>
          </a:p>
          <a:p>
            <a:r>
              <a:rPr lang="en-GB" dirty="0">
                <a:hlinkClick r:id="rId4"/>
              </a:rPr>
              <a:t>https://leetcode.com/problems/house-robber-iii/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621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9A2D97-6844-46E6-9E59-A99CD738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66D24-91BF-4402-9335-37451DFBA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37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6122-E3CE-4E43-8E10-0DBC7411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81199"/>
            <a:ext cx="10353762" cy="970450"/>
          </a:xfrm>
        </p:spPr>
        <p:txBody>
          <a:bodyPr/>
          <a:lstStyle/>
          <a:p>
            <a:r>
              <a:rPr lang="en-US" dirty="0"/>
              <a:t>Example: Fibonacci series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B9F7DE6-9D12-49B9-91AA-9B4F53F0E2C5}"/>
                  </a:ext>
                </a:extLst>
              </p14:cNvPr>
              <p14:cNvContentPartPr/>
              <p14:nvPr/>
            </p14:nvContentPartPr>
            <p14:xfrm>
              <a:off x="4039263" y="1763249"/>
              <a:ext cx="3240" cy="7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B9F7DE6-9D12-49B9-91AA-9B4F53F0E2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0263" y="1754249"/>
                <a:ext cx="208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790C65C-6E28-4CC2-B834-AA05734066D7}"/>
                  </a:ext>
                </a:extLst>
              </p14:cNvPr>
              <p14:cNvContentPartPr/>
              <p14:nvPr/>
            </p14:nvContentPartPr>
            <p14:xfrm>
              <a:off x="1308303" y="1619249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790C65C-6E28-4CC2-B834-AA05734066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9663" y="161024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FB77004E-B10C-44FF-828D-0FDDEE298815}"/>
              </a:ext>
            </a:extLst>
          </p:cNvPr>
          <p:cNvSpPr txBox="1"/>
          <p:nvPr/>
        </p:nvSpPr>
        <p:spPr>
          <a:xfrm>
            <a:off x="1008572" y="1770449"/>
            <a:ext cx="3275194" cy="203132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static int fib(int n)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if (n &lt;= 1)</a:t>
            </a:r>
          </a:p>
          <a:p>
            <a:r>
              <a:rPr lang="en-GB" dirty="0"/>
              <a:t>        return n;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   return fib(n - 1) + fib(n - 2);</a:t>
            </a:r>
          </a:p>
          <a:p>
            <a:r>
              <a:rPr lang="en-GB" dirty="0"/>
              <a:t>}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3869320-1696-4FFA-B8CF-984B67E004F5}"/>
              </a:ext>
            </a:extLst>
          </p:cNvPr>
          <p:cNvGrpSpPr/>
          <p:nvPr/>
        </p:nvGrpSpPr>
        <p:grpSpPr>
          <a:xfrm>
            <a:off x="5029623" y="1567769"/>
            <a:ext cx="6095160" cy="4240440"/>
            <a:chOff x="5029623" y="1567769"/>
            <a:chExt cx="6095160" cy="424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756C5A9-679F-47C4-96A8-AA3EC4E5678F}"/>
                    </a:ext>
                  </a:extLst>
                </p14:cNvPr>
                <p14:cNvContentPartPr/>
                <p14:nvPr/>
              </p14:nvContentPartPr>
              <p14:xfrm>
                <a:off x="7925823" y="1592609"/>
                <a:ext cx="129240" cy="531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756C5A9-679F-47C4-96A8-AA3EC4E567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07823" y="1574969"/>
                  <a:ext cx="16488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AF60A9-E1E7-4109-8A3A-5D892FAE8B86}"/>
                    </a:ext>
                  </a:extLst>
                </p14:cNvPr>
                <p14:cNvContentPartPr/>
                <p14:nvPr/>
              </p14:nvContentPartPr>
              <p14:xfrm>
                <a:off x="8155863" y="1607729"/>
                <a:ext cx="85680" cy="274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AF60A9-E1E7-4109-8A3A-5D892FAE8B8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37863" y="1589729"/>
                  <a:ext cx="121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6249957-0476-4316-8102-923A53853219}"/>
                    </a:ext>
                  </a:extLst>
                </p14:cNvPr>
                <p14:cNvContentPartPr/>
                <p14:nvPr/>
              </p14:nvContentPartPr>
              <p14:xfrm>
                <a:off x="8356743" y="1670009"/>
                <a:ext cx="87480" cy="191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6249957-0476-4316-8102-923A538532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39103" y="1652009"/>
                  <a:ext cx="123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5321C2D-FDAE-40AB-9DFE-C7D3EA780164}"/>
                    </a:ext>
                  </a:extLst>
                </p14:cNvPr>
                <p14:cNvContentPartPr/>
                <p14:nvPr/>
              </p14:nvContentPartPr>
              <p14:xfrm>
                <a:off x="8404983" y="1651649"/>
                <a:ext cx="86760" cy="26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5321C2D-FDAE-40AB-9DFE-C7D3EA7801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86983" y="1633649"/>
                  <a:ext cx="122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EC913D-C041-46C2-BB4B-E648ADEC6164}"/>
                    </a:ext>
                  </a:extLst>
                </p14:cNvPr>
                <p14:cNvContentPartPr/>
                <p14:nvPr/>
              </p14:nvContentPartPr>
              <p14:xfrm>
                <a:off x="8449983" y="1567769"/>
                <a:ext cx="227160" cy="255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EC913D-C041-46C2-BB4B-E648ADEC61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31983" y="1550129"/>
                  <a:ext cx="262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1BE2CE8-E3C5-4A42-8D64-C19CC23FFDC1}"/>
                    </a:ext>
                  </a:extLst>
                </p14:cNvPr>
                <p14:cNvContentPartPr/>
                <p14:nvPr/>
              </p14:nvContentPartPr>
              <p14:xfrm>
                <a:off x="7741863" y="2051969"/>
                <a:ext cx="465840" cy="340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1BE2CE8-E3C5-4A42-8D64-C19CC23FFD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24223" y="2033969"/>
                  <a:ext cx="5014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A2405DC-20D7-4AEB-947A-A5CD2812C210}"/>
                    </a:ext>
                  </a:extLst>
                </p14:cNvPr>
                <p14:cNvContentPartPr/>
                <p14:nvPr/>
              </p14:nvContentPartPr>
              <p14:xfrm>
                <a:off x="7197183" y="2415929"/>
                <a:ext cx="138240" cy="600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A2405DC-20D7-4AEB-947A-A5CD2812C2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79183" y="2397929"/>
                  <a:ext cx="17388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797DA3-67F7-4BAE-9B84-7EF5E7CCA04E}"/>
                    </a:ext>
                  </a:extLst>
                </p14:cNvPr>
                <p14:cNvContentPartPr/>
                <p14:nvPr/>
              </p14:nvContentPartPr>
              <p14:xfrm>
                <a:off x="7417503" y="2476049"/>
                <a:ext cx="55080" cy="237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797DA3-67F7-4BAE-9B84-7EF5E7CCA0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99863" y="2458049"/>
                  <a:ext cx="907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A08B7A7-4411-40B7-9578-E3F79348C257}"/>
                    </a:ext>
                  </a:extLst>
                </p14:cNvPr>
                <p14:cNvContentPartPr/>
                <p14:nvPr/>
              </p14:nvContentPartPr>
              <p14:xfrm>
                <a:off x="7593543" y="2468129"/>
                <a:ext cx="82800" cy="222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A08B7A7-4411-40B7-9578-E3F79348C2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75543" y="2450489"/>
                  <a:ext cx="1184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0D43608-9366-4E3D-92F9-BEFEFDEA4503}"/>
                    </a:ext>
                  </a:extLst>
                </p14:cNvPr>
                <p14:cNvContentPartPr/>
                <p14:nvPr/>
              </p14:nvContentPartPr>
              <p14:xfrm>
                <a:off x="7681383" y="2421689"/>
                <a:ext cx="206640" cy="362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0D43608-9366-4E3D-92F9-BEFEFDEA45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63743" y="2404049"/>
                  <a:ext cx="2422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5C68CDF-07EA-41AF-977F-A0F6F059C88E}"/>
                    </a:ext>
                  </a:extLst>
                </p14:cNvPr>
                <p14:cNvContentPartPr/>
                <p14:nvPr/>
              </p14:nvContentPartPr>
              <p14:xfrm>
                <a:off x="8465103" y="2023169"/>
                <a:ext cx="576720" cy="167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5C68CDF-07EA-41AF-977F-A0F6F059C8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47103" y="2005169"/>
                  <a:ext cx="612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491EBCC-96BA-4C7C-9882-653919339AB8}"/>
                    </a:ext>
                  </a:extLst>
                </p14:cNvPr>
                <p14:cNvContentPartPr/>
                <p14:nvPr/>
              </p14:nvContentPartPr>
              <p14:xfrm>
                <a:off x="9044343" y="2250689"/>
                <a:ext cx="209880" cy="573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491EBCC-96BA-4C7C-9882-653919339A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26703" y="2232689"/>
                  <a:ext cx="24552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E4F1FAB-882B-4AB8-8D3D-8433D2564168}"/>
                    </a:ext>
                  </a:extLst>
                </p14:cNvPr>
                <p14:cNvContentPartPr/>
                <p14:nvPr/>
              </p14:nvContentPartPr>
              <p14:xfrm>
                <a:off x="9333783" y="2301449"/>
                <a:ext cx="90720" cy="274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E4F1FAB-882B-4AB8-8D3D-8433D25641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16143" y="2283449"/>
                  <a:ext cx="1263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A8D734C-DD97-4643-AC9D-235462716555}"/>
                    </a:ext>
                  </a:extLst>
                </p14:cNvPr>
                <p14:cNvContentPartPr/>
                <p14:nvPr/>
              </p14:nvContentPartPr>
              <p14:xfrm>
                <a:off x="9539343" y="2319089"/>
                <a:ext cx="173520" cy="187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A8D734C-DD97-4643-AC9D-23546271655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21343" y="2301449"/>
                  <a:ext cx="209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458D5DC-38D7-485C-ABC9-E7B2D07BA25A}"/>
                    </a:ext>
                  </a:extLst>
                </p14:cNvPr>
                <p14:cNvContentPartPr/>
                <p14:nvPr/>
              </p14:nvContentPartPr>
              <p14:xfrm>
                <a:off x="9824823" y="2218289"/>
                <a:ext cx="200160" cy="383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458D5DC-38D7-485C-ABC9-E7B2D07BA25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06823" y="2200289"/>
                  <a:ext cx="2358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7BFF461-598E-42C9-A96B-27AFADF2346F}"/>
                    </a:ext>
                  </a:extLst>
                </p14:cNvPr>
                <p14:cNvContentPartPr/>
                <p14:nvPr/>
              </p14:nvContentPartPr>
              <p14:xfrm>
                <a:off x="9337383" y="2888249"/>
                <a:ext cx="250560" cy="354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7BFF461-598E-42C9-A96B-27AFADF2346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19383" y="2870609"/>
                  <a:ext cx="2862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0F75F0E-DAB2-4F7C-A7B4-0A0A385C1CF2}"/>
                    </a:ext>
                  </a:extLst>
                </p14:cNvPr>
                <p14:cNvContentPartPr/>
                <p14:nvPr/>
              </p14:nvContentPartPr>
              <p14:xfrm>
                <a:off x="9083943" y="3381089"/>
                <a:ext cx="200160" cy="453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0F75F0E-DAB2-4F7C-A7B4-0A0A385C1C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66303" y="3363449"/>
                  <a:ext cx="2358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1B3BFCC-D542-4347-8D03-B831A034B7C8}"/>
                    </a:ext>
                  </a:extLst>
                </p14:cNvPr>
                <p14:cNvContentPartPr/>
                <p14:nvPr/>
              </p14:nvContentPartPr>
              <p14:xfrm>
                <a:off x="9370143" y="3367049"/>
                <a:ext cx="126720" cy="294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1B3BFCC-D542-4347-8D03-B831A034B7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52143" y="3349049"/>
                  <a:ext cx="1623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0745996-023C-4F92-B2FF-82292853D0AB}"/>
                    </a:ext>
                  </a:extLst>
                </p14:cNvPr>
                <p14:cNvContentPartPr/>
                <p14:nvPr/>
              </p14:nvContentPartPr>
              <p14:xfrm>
                <a:off x="9472383" y="3456329"/>
                <a:ext cx="113760" cy="138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0745996-023C-4F92-B2FF-82292853D0A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54743" y="3438689"/>
                  <a:ext cx="1494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82E8629-F108-4FB5-86D6-34AED3C8E814}"/>
                    </a:ext>
                  </a:extLst>
                </p14:cNvPr>
                <p14:cNvContentPartPr/>
                <p14:nvPr/>
              </p14:nvContentPartPr>
              <p14:xfrm>
                <a:off x="9666423" y="3378569"/>
                <a:ext cx="124920" cy="218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82E8629-F108-4FB5-86D6-34AED3C8E8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8423" y="3360569"/>
                  <a:ext cx="160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0553036-6612-4202-B228-4029DFAB362F}"/>
                    </a:ext>
                  </a:extLst>
                </p14:cNvPr>
                <p14:cNvContentPartPr/>
                <p14:nvPr/>
              </p14:nvContentPartPr>
              <p14:xfrm>
                <a:off x="9857943" y="2919209"/>
                <a:ext cx="621360" cy="379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0553036-6612-4202-B228-4029DFAB362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39943" y="2901569"/>
                  <a:ext cx="6570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1BDAE53-995F-4719-9FA2-C3D4DA07ABCE}"/>
                    </a:ext>
                  </a:extLst>
                </p14:cNvPr>
                <p14:cNvContentPartPr/>
                <p14:nvPr/>
              </p14:nvContentPartPr>
              <p14:xfrm>
                <a:off x="10337463" y="3363449"/>
                <a:ext cx="160920" cy="401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1BDAE53-995F-4719-9FA2-C3D4DA07AB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319823" y="3345809"/>
                  <a:ext cx="1965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5277D2A-CE81-4E0E-83DC-10B0940A2AEE}"/>
                    </a:ext>
                  </a:extLst>
                </p14:cNvPr>
                <p14:cNvContentPartPr/>
                <p14:nvPr/>
              </p14:nvContentPartPr>
              <p14:xfrm>
                <a:off x="10597023" y="3379649"/>
                <a:ext cx="146880" cy="251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5277D2A-CE81-4E0E-83DC-10B0940A2AE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79023" y="3362009"/>
                  <a:ext cx="1825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8C34C0-46BC-4A8C-B7CA-704C0B196549}"/>
                    </a:ext>
                  </a:extLst>
                </p14:cNvPr>
                <p14:cNvContentPartPr/>
                <p14:nvPr/>
              </p14:nvContentPartPr>
              <p14:xfrm>
                <a:off x="10778823" y="3457049"/>
                <a:ext cx="22680" cy="109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8C34C0-46BC-4A8C-B7CA-704C0B19654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60823" y="3439049"/>
                  <a:ext cx="58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716FD42-C9A7-4C19-969F-41762CF617AA}"/>
                    </a:ext>
                  </a:extLst>
                </p14:cNvPr>
                <p14:cNvContentPartPr/>
                <p14:nvPr/>
              </p14:nvContentPartPr>
              <p14:xfrm>
                <a:off x="10887183" y="3337169"/>
                <a:ext cx="126360" cy="323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716FD42-C9A7-4C19-969F-41762CF617A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869183" y="3319529"/>
                  <a:ext cx="1620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DCAB2D0-7B06-419C-A91A-3564584F39BC}"/>
                    </a:ext>
                  </a:extLst>
                </p14:cNvPr>
                <p14:cNvContentPartPr/>
                <p14:nvPr/>
              </p14:nvContentPartPr>
              <p14:xfrm>
                <a:off x="7150383" y="2966009"/>
                <a:ext cx="412920" cy="346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DCAB2D0-7B06-419C-A91A-3564584F39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32383" y="2948009"/>
                  <a:ext cx="4485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C945BA6-2576-4583-9FCC-ACCB4B7873F3}"/>
                    </a:ext>
                  </a:extLst>
                </p14:cNvPr>
                <p14:cNvContentPartPr/>
                <p14:nvPr/>
              </p14:nvContentPartPr>
              <p14:xfrm>
                <a:off x="6612903" y="3389369"/>
                <a:ext cx="163800" cy="552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C945BA6-2576-4583-9FCC-ACCB4B7873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94903" y="3371369"/>
                  <a:ext cx="19944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3BE768A-C8BD-4D25-85D3-87E0A92E2297}"/>
                    </a:ext>
                  </a:extLst>
                </p14:cNvPr>
                <p14:cNvContentPartPr/>
                <p14:nvPr/>
              </p14:nvContentPartPr>
              <p14:xfrm>
                <a:off x="6844743" y="3473609"/>
                <a:ext cx="73440" cy="279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3BE768A-C8BD-4D25-85D3-87E0A92E229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27103" y="3455969"/>
                  <a:ext cx="1090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12BE0F0-B952-4E39-8367-18448597EB28}"/>
                    </a:ext>
                  </a:extLst>
                </p14:cNvPr>
                <p14:cNvContentPartPr/>
                <p14:nvPr/>
              </p14:nvContentPartPr>
              <p14:xfrm>
                <a:off x="6970383" y="3515729"/>
                <a:ext cx="93240" cy="168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12BE0F0-B952-4E39-8367-18448597EB2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52383" y="3498089"/>
                  <a:ext cx="1288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1069A54-689E-4176-9926-0F96B3C0211B}"/>
                    </a:ext>
                  </a:extLst>
                </p14:cNvPr>
                <p14:cNvContentPartPr/>
                <p14:nvPr/>
              </p14:nvContentPartPr>
              <p14:xfrm>
                <a:off x="7112583" y="3444089"/>
                <a:ext cx="154080" cy="273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1069A54-689E-4176-9926-0F96B3C0211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94943" y="3426449"/>
                  <a:ext cx="1897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2655FAC-E3C5-432D-917F-D690C1DC15D1}"/>
                    </a:ext>
                  </a:extLst>
                </p14:cNvPr>
                <p14:cNvContentPartPr/>
                <p14:nvPr/>
              </p14:nvContentPartPr>
              <p14:xfrm>
                <a:off x="7627383" y="3025409"/>
                <a:ext cx="422280" cy="355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2655FAC-E3C5-432D-917F-D690C1DC15D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09383" y="3007769"/>
                  <a:ext cx="4579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9D3C616-4645-4DDB-9451-C83EE31ACD66}"/>
                    </a:ext>
                  </a:extLst>
                </p14:cNvPr>
                <p14:cNvContentPartPr/>
                <p14:nvPr/>
              </p14:nvContentPartPr>
              <p14:xfrm>
                <a:off x="7872903" y="3447329"/>
                <a:ext cx="167400" cy="497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9D3C616-4645-4DDB-9451-C83EE31ACD6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54903" y="3429689"/>
                  <a:ext cx="20304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BBFE019-2641-4B8F-9A81-D44726A0C660}"/>
                    </a:ext>
                  </a:extLst>
                </p14:cNvPr>
                <p14:cNvContentPartPr/>
                <p14:nvPr/>
              </p14:nvContentPartPr>
              <p14:xfrm>
                <a:off x="8126703" y="3474689"/>
                <a:ext cx="90720" cy="244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BBFE019-2641-4B8F-9A81-D44726A0C66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09063" y="3456689"/>
                  <a:ext cx="1263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5C7D0D7-0156-43E3-9EA8-FE7F4072C692}"/>
                    </a:ext>
                  </a:extLst>
                </p14:cNvPr>
                <p14:cNvContentPartPr/>
                <p14:nvPr/>
              </p14:nvContentPartPr>
              <p14:xfrm>
                <a:off x="8255223" y="3532289"/>
                <a:ext cx="152280" cy="129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5C7D0D7-0156-43E3-9EA8-FE7F4072C6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37583" y="3514649"/>
                  <a:ext cx="187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3A0E86F-1EAE-4C0D-9FC1-8CE2CA824ADC}"/>
                    </a:ext>
                  </a:extLst>
                </p14:cNvPr>
                <p14:cNvContentPartPr/>
                <p14:nvPr/>
              </p14:nvContentPartPr>
              <p14:xfrm>
                <a:off x="8407143" y="3428249"/>
                <a:ext cx="178920" cy="275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3A0E86F-1EAE-4C0D-9FC1-8CE2CA824AD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89503" y="3410249"/>
                  <a:ext cx="2145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C91BC36-28C7-4ED0-AF37-3242F4A8450B}"/>
                    </a:ext>
                  </a:extLst>
                </p14:cNvPr>
                <p14:cNvContentPartPr/>
                <p14:nvPr/>
              </p14:nvContentPartPr>
              <p14:xfrm>
                <a:off x="6623343" y="3923249"/>
                <a:ext cx="395640" cy="367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C91BC36-28C7-4ED0-AF37-3242F4A845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05703" y="3905609"/>
                  <a:ext cx="4312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3F9A560-482D-4B59-9A1A-CDC3D261A295}"/>
                    </a:ext>
                  </a:extLst>
                </p14:cNvPr>
                <p14:cNvContentPartPr/>
                <p14:nvPr/>
              </p14:nvContentPartPr>
              <p14:xfrm>
                <a:off x="6349023" y="4380449"/>
                <a:ext cx="167760" cy="606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3F9A560-482D-4B59-9A1A-CDC3D261A29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31383" y="4362449"/>
                  <a:ext cx="20340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0BCD308-4878-48CD-B439-21444D231864}"/>
                    </a:ext>
                  </a:extLst>
                </p14:cNvPr>
                <p14:cNvContentPartPr/>
                <p14:nvPr/>
              </p14:nvContentPartPr>
              <p14:xfrm>
                <a:off x="6602823" y="4430489"/>
                <a:ext cx="55440" cy="280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0BCD308-4878-48CD-B439-21444D23186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85183" y="4412849"/>
                  <a:ext cx="910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729EEED-F830-461E-B49E-CBD113F18E23}"/>
                    </a:ext>
                  </a:extLst>
                </p14:cNvPr>
                <p14:cNvContentPartPr/>
                <p14:nvPr/>
              </p14:nvContentPartPr>
              <p14:xfrm>
                <a:off x="6727383" y="4513649"/>
                <a:ext cx="106920" cy="123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729EEED-F830-461E-B49E-CBD113F18E2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09383" y="4495649"/>
                  <a:ext cx="142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FB6B9F0-C4CE-422C-9A6A-EE3BC4CFC549}"/>
                    </a:ext>
                  </a:extLst>
                </p14:cNvPr>
                <p14:cNvContentPartPr/>
                <p14:nvPr/>
              </p14:nvContentPartPr>
              <p14:xfrm>
                <a:off x="6867063" y="4387289"/>
                <a:ext cx="148320" cy="270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FB6B9F0-C4CE-422C-9A6A-EE3BC4CFC54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49063" y="4369289"/>
                  <a:ext cx="183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E7A5B55-0D3A-463F-A75E-A88AF0FCC5A0}"/>
                    </a:ext>
                  </a:extLst>
                </p14:cNvPr>
                <p14:cNvContentPartPr/>
                <p14:nvPr/>
              </p14:nvContentPartPr>
              <p14:xfrm>
                <a:off x="7097103" y="4083089"/>
                <a:ext cx="305640" cy="241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E7A5B55-0D3A-463F-A75E-A88AF0FCC5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79103" y="4065089"/>
                  <a:ext cx="3412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0C65814-E886-4C65-9041-087815FC7D8A}"/>
                    </a:ext>
                  </a:extLst>
                </p14:cNvPr>
                <p14:cNvContentPartPr/>
                <p14:nvPr/>
              </p14:nvContentPartPr>
              <p14:xfrm>
                <a:off x="7363143" y="4333649"/>
                <a:ext cx="142200" cy="538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0C65814-E886-4C65-9041-087815FC7D8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5503" y="4316009"/>
                  <a:ext cx="17784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2631987-78DD-47D7-8B20-0B5C0B8CCB20}"/>
                    </a:ext>
                  </a:extLst>
                </p14:cNvPr>
                <p14:cNvContentPartPr/>
                <p14:nvPr/>
              </p14:nvContentPartPr>
              <p14:xfrm>
                <a:off x="7601463" y="4380809"/>
                <a:ext cx="83160" cy="249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2631987-78DD-47D7-8B20-0B5C0B8CCB2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83823" y="4363169"/>
                  <a:ext cx="1188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52C8452-987D-4765-8011-5DDD65CCFBCD}"/>
                    </a:ext>
                  </a:extLst>
                </p14:cNvPr>
                <p14:cNvContentPartPr/>
                <p14:nvPr/>
              </p14:nvContentPartPr>
              <p14:xfrm>
                <a:off x="7777503" y="4499609"/>
                <a:ext cx="6840" cy="105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52C8452-987D-4765-8011-5DDD65CCFB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59863" y="4481609"/>
                  <a:ext cx="42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D211516-2D71-46B1-8CEA-A687EDDE2D52}"/>
                    </a:ext>
                  </a:extLst>
                </p14:cNvPr>
                <p14:cNvContentPartPr/>
                <p14:nvPr/>
              </p14:nvContentPartPr>
              <p14:xfrm>
                <a:off x="7834743" y="4357769"/>
                <a:ext cx="149040" cy="290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D211516-2D71-46B1-8CEA-A687EDDE2D5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16743" y="4340129"/>
                  <a:ext cx="1846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C74E553-B309-4A9F-AF30-AB9A708402BF}"/>
                    </a:ext>
                  </a:extLst>
                </p14:cNvPr>
                <p14:cNvContentPartPr/>
                <p14:nvPr/>
              </p14:nvContentPartPr>
              <p14:xfrm>
                <a:off x="8262423" y="3875369"/>
                <a:ext cx="156960" cy="34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C74E553-B309-4A9F-AF30-AB9A708402B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44423" y="3857729"/>
                  <a:ext cx="1926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F4B1B39-393B-40A6-821D-411A3BC7A48B}"/>
                    </a:ext>
                  </a:extLst>
                </p14:cNvPr>
                <p14:cNvContentPartPr/>
                <p14:nvPr/>
              </p14:nvContentPartPr>
              <p14:xfrm>
                <a:off x="8166663" y="4345889"/>
                <a:ext cx="149400" cy="478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F4B1B39-393B-40A6-821D-411A3BC7A48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48663" y="4328249"/>
                  <a:ext cx="1850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1041B2C-1BB9-4277-BC02-6C8C2B6E7095}"/>
                    </a:ext>
                  </a:extLst>
                </p14:cNvPr>
                <p14:cNvContentPartPr/>
                <p14:nvPr/>
              </p14:nvContentPartPr>
              <p14:xfrm>
                <a:off x="8397783" y="4374329"/>
                <a:ext cx="66600" cy="246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1041B2C-1BB9-4277-BC02-6C8C2B6E70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80143" y="4356689"/>
                  <a:ext cx="1022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ADB7F2C-471D-4C1A-A5E0-6B540E745870}"/>
                    </a:ext>
                  </a:extLst>
                </p14:cNvPr>
                <p14:cNvContentPartPr/>
                <p14:nvPr/>
              </p14:nvContentPartPr>
              <p14:xfrm>
                <a:off x="8542503" y="4421849"/>
                <a:ext cx="19800" cy="126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ADB7F2C-471D-4C1A-A5E0-6B540E7458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24503" y="4403849"/>
                  <a:ext cx="55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6C54029-EA84-49A5-8F48-61C6CCAFC58D}"/>
                    </a:ext>
                  </a:extLst>
                </p14:cNvPr>
                <p14:cNvContentPartPr/>
                <p14:nvPr/>
              </p14:nvContentPartPr>
              <p14:xfrm>
                <a:off x="8617383" y="4364249"/>
                <a:ext cx="65160" cy="225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6C54029-EA84-49A5-8F48-61C6CCAFC58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99743" y="4346249"/>
                  <a:ext cx="1008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254161F-58D8-463A-9EC4-114C95AF7050}"/>
                    </a:ext>
                  </a:extLst>
                </p14:cNvPr>
                <p14:cNvContentPartPr/>
                <p14:nvPr/>
              </p14:nvContentPartPr>
              <p14:xfrm>
                <a:off x="8671023" y="3974729"/>
                <a:ext cx="338400" cy="350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254161F-58D8-463A-9EC4-114C95AF705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53023" y="3957089"/>
                  <a:ext cx="3740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16DC116-20A5-4FCF-B2A7-CD4AEF685B3C}"/>
                    </a:ext>
                  </a:extLst>
                </p14:cNvPr>
                <p14:cNvContentPartPr/>
                <p14:nvPr/>
              </p14:nvContentPartPr>
              <p14:xfrm>
                <a:off x="8920863" y="4380089"/>
                <a:ext cx="155520" cy="416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16DC116-20A5-4FCF-B2A7-CD4AEF685B3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02863" y="4362089"/>
                  <a:ext cx="19116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213F13A-1064-4279-872A-55F18ED313B2}"/>
                    </a:ext>
                  </a:extLst>
                </p14:cNvPr>
                <p14:cNvContentPartPr/>
                <p14:nvPr/>
              </p14:nvContentPartPr>
              <p14:xfrm>
                <a:off x="9127503" y="4422209"/>
                <a:ext cx="105840" cy="229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213F13A-1064-4279-872A-55F18ED313B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09503" y="4404569"/>
                  <a:ext cx="1414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6BC58B5-0BF6-476C-909B-B46D0472D36C}"/>
                    </a:ext>
                  </a:extLst>
                </p14:cNvPr>
                <p14:cNvContentPartPr/>
                <p14:nvPr/>
              </p14:nvContentPartPr>
              <p14:xfrm>
                <a:off x="9241983" y="4542089"/>
                <a:ext cx="51840" cy="73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6BC58B5-0BF6-476C-909B-B46D0472D36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23983" y="4524089"/>
                  <a:ext cx="87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CB13138-B085-4C98-9738-5EA745D32EA7}"/>
                    </a:ext>
                  </a:extLst>
                </p14:cNvPr>
                <p14:cNvContentPartPr/>
                <p14:nvPr/>
              </p14:nvContentPartPr>
              <p14:xfrm>
                <a:off x="9325863" y="4419689"/>
                <a:ext cx="143640" cy="239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CB13138-B085-4C98-9738-5EA745D32EA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08223" y="4402049"/>
                  <a:ext cx="179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9DC399D-E2F7-4947-BA9B-E9B63B075CB4}"/>
                    </a:ext>
                  </a:extLst>
                </p14:cNvPr>
                <p14:cNvContentPartPr/>
                <p14:nvPr/>
              </p14:nvContentPartPr>
              <p14:xfrm>
                <a:off x="9492903" y="3963929"/>
                <a:ext cx="6480" cy="23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9DC399D-E2F7-4947-BA9B-E9B63B075CB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74903" y="3946289"/>
                  <a:ext cx="421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5AF2757-964B-40DC-B0F4-266B3B63429B}"/>
                    </a:ext>
                  </a:extLst>
                </p14:cNvPr>
                <p14:cNvContentPartPr/>
                <p14:nvPr/>
              </p14:nvContentPartPr>
              <p14:xfrm>
                <a:off x="9427383" y="4114049"/>
                <a:ext cx="1080" cy="32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5AF2757-964B-40DC-B0F4-266B3B63429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09383" y="4096409"/>
                  <a:ext cx="36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F1D0990-F50F-449D-A951-A383DED265EE}"/>
                    </a:ext>
                  </a:extLst>
                </p14:cNvPr>
                <p14:cNvContentPartPr/>
                <p14:nvPr/>
              </p14:nvContentPartPr>
              <p14:xfrm>
                <a:off x="9707463" y="3799049"/>
                <a:ext cx="95040" cy="162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F1D0990-F50F-449D-A951-A383DED265E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89823" y="3781049"/>
                  <a:ext cx="130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0557AF3-A90F-47CD-8C98-126364875BB4}"/>
                    </a:ext>
                  </a:extLst>
                </p14:cNvPr>
                <p14:cNvContentPartPr/>
                <p14:nvPr/>
              </p14:nvContentPartPr>
              <p14:xfrm>
                <a:off x="10411623" y="4034849"/>
                <a:ext cx="9360" cy="28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0557AF3-A90F-47CD-8C98-126364875BB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393623" y="4017209"/>
                  <a:ext cx="45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7D39BD9-142C-4AF6-B384-D04EB4028A99}"/>
                    </a:ext>
                  </a:extLst>
                </p14:cNvPr>
                <p14:cNvContentPartPr/>
                <p14:nvPr/>
              </p14:nvContentPartPr>
              <p14:xfrm>
                <a:off x="10358343" y="4229609"/>
                <a:ext cx="20520" cy="115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7D39BD9-142C-4AF6-B384-D04EB4028A9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40343" y="4211969"/>
                  <a:ext cx="561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62A69FD-2812-4F25-9D42-188DFADA6C72}"/>
                    </a:ext>
                  </a:extLst>
                </p14:cNvPr>
                <p14:cNvContentPartPr/>
                <p14:nvPr/>
              </p14:nvContentPartPr>
              <p14:xfrm>
                <a:off x="10796103" y="3901649"/>
                <a:ext cx="143280" cy="243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62A69FD-2812-4F25-9D42-188DFADA6C7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78463" y="3884009"/>
                  <a:ext cx="1789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3418624-5FA9-489B-8E7C-8E3904DE1A82}"/>
                    </a:ext>
                  </a:extLst>
                </p14:cNvPr>
                <p14:cNvContentPartPr/>
                <p14:nvPr/>
              </p14:nvContentPartPr>
              <p14:xfrm>
                <a:off x="11116143" y="4335089"/>
                <a:ext cx="8640" cy="5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3418624-5FA9-489B-8E7C-8E3904DE1A8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98503" y="4317449"/>
                  <a:ext cx="44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D258066-FFD5-4CE3-A8BE-FCC1B25C2572}"/>
                    </a:ext>
                  </a:extLst>
                </p14:cNvPr>
                <p14:cNvContentPartPr/>
                <p14:nvPr/>
              </p14:nvContentPartPr>
              <p14:xfrm>
                <a:off x="5029623" y="2004449"/>
                <a:ext cx="136800" cy="618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D258066-FFD5-4CE3-A8BE-FCC1B25C257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11623" y="1986809"/>
                  <a:ext cx="17244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0A3BB26-D0CF-46A3-9C61-F7F8DF6075AB}"/>
                    </a:ext>
                  </a:extLst>
                </p14:cNvPr>
                <p14:cNvContentPartPr/>
                <p14:nvPr/>
              </p14:nvContentPartPr>
              <p14:xfrm>
                <a:off x="5250303" y="2064209"/>
                <a:ext cx="88200" cy="308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0A3BB26-D0CF-46A3-9C61-F7F8DF6075A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32303" y="2046209"/>
                  <a:ext cx="1238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6E5EB02-BD92-408B-9B9D-26397EE4B32A}"/>
                    </a:ext>
                  </a:extLst>
                </p14:cNvPr>
                <p14:cNvContentPartPr/>
                <p14:nvPr/>
              </p14:nvContentPartPr>
              <p14:xfrm>
                <a:off x="5406903" y="2159249"/>
                <a:ext cx="84600" cy="147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6E5EB02-BD92-408B-9B9D-26397EE4B32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89263" y="2141609"/>
                  <a:ext cx="1202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38ED9A4-948F-46E8-8519-076431F861F7}"/>
                    </a:ext>
                  </a:extLst>
                </p14:cNvPr>
                <p14:cNvContentPartPr/>
                <p14:nvPr/>
              </p14:nvContentPartPr>
              <p14:xfrm>
                <a:off x="5524623" y="2062049"/>
                <a:ext cx="119880" cy="316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38ED9A4-948F-46E8-8519-076431F861F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06623" y="2044049"/>
                  <a:ext cx="1555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2998096-30C6-4190-960E-E904CA01B7DA}"/>
                    </a:ext>
                  </a:extLst>
                </p14:cNvPr>
                <p14:cNvContentPartPr/>
                <p14:nvPr/>
              </p14:nvContentPartPr>
              <p14:xfrm>
                <a:off x="5778423" y="2156009"/>
                <a:ext cx="158040" cy="288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2998096-30C6-4190-960E-E904CA01B7D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60783" y="2138009"/>
                  <a:ext cx="193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8A21D85-8895-419A-808F-8C9BCB2B3D9E}"/>
                    </a:ext>
                  </a:extLst>
                </p14:cNvPr>
                <p14:cNvContentPartPr/>
                <p14:nvPr/>
              </p14:nvContentPartPr>
              <p14:xfrm>
                <a:off x="5800383" y="2224409"/>
                <a:ext cx="106920" cy="26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8A21D85-8895-419A-808F-8C9BCB2B3D9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82383" y="2206409"/>
                  <a:ext cx="1425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1019E37-DE9A-4A8D-8B9C-3F77FF6DFCAE}"/>
                    </a:ext>
                  </a:extLst>
                </p14:cNvPr>
                <p14:cNvContentPartPr/>
                <p14:nvPr/>
              </p14:nvContentPartPr>
              <p14:xfrm>
                <a:off x="6034023" y="2122169"/>
                <a:ext cx="123120" cy="168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1019E37-DE9A-4A8D-8B9C-3F77FF6DFCA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016023" y="2104529"/>
                  <a:ext cx="1587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D0D2CE2-57BA-4788-82EC-008C46280261}"/>
                    </a:ext>
                  </a:extLst>
                </p14:cNvPr>
                <p14:cNvContentPartPr/>
                <p14:nvPr/>
              </p14:nvContentPartPr>
              <p14:xfrm>
                <a:off x="5167503" y="2732009"/>
                <a:ext cx="119520" cy="492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D0D2CE2-57BA-4788-82EC-008C4628026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49503" y="2714369"/>
                  <a:ext cx="1551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7F7DE88-B288-44CE-A8A2-31B2842BCE9D}"/>
                    </a:ext>
                  </a:extLst>
                </p14:cNvPr>
                <p14:cNvContentPartPr/>
                <p14:nvPr/>
              </p14:nvContentPartPr>
              <p14:xfrm>
                <a:off x="5404743" y="2725169"/>
                <a:ext cx="73440" cy="273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7F7DE88-B288-44CE-A8A2-31B2842BCE9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386743" y="2707529"/>
                  <a:ext cx="1090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2CDC890-8CA1-422B-B31B-F3E2154D1622}"/>
                    </a:ext>
                  </a:extLst>
                </p14:cNvPr>
                <p14:cNvContentPartPr/>
                <p14:nvPr/>
              </p14:nvContentPartPr>
              <p14:xfrm>
                <a:off x="5603103" y="2780249"/>
                <a:ext cx="7200" cy="146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2CDC890-8CA1-422B-B31B-F3E2154D162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85463" y="2762249"/>
                  <a:ext cx="42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EB5B0A5-8730-4D20-83E5-E18993EFABBF}"/>
                    </a:ext>
                  </a:extLst>
                </p14:cNvPr>
                <p14:cNvContentPartPr/>
                <p14:nvPr/>
              </p14:nvContentPartPr>
              <p14:xfrm>
                <a:off x="5628303" y="2662169"/>
                <a:ext cx="155880" cy="291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EB5B0A5-8730-4D20-83E5-E18993EFABB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10303" y="2644169"/>
                  <a:ext cx="1915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4838662-7EB1-4144-A28C-C771DC6AE254}"/>
                    </a:ext>
                  </a:extLst>
                </p14:cNvPr>
                <p14:cNvContentPartPr/>
                <p14:nvPr/>
              </p14:nvContentPartPr>
              <p14:xfrm>
                <a:off x="5890383" y="2730209"/>
                <a:ext cx="149760" cy="349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4838662-7EB1-4144-A28C-C771DC6AE25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72383" y="2712209"/>
                  <a:ext cx="185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47976C6-91B2-4B56-9CAB-FA1693AD07AB}"/>
                    </a:ext>
                  </a:extLst>
                </p14:cNvPr>
                <p14:cNvContentPartPr/>
                <p14:nvPr/>
              </p14:nvContentPartPr>
              <p14:xfrm>
                <a:off x="5923503" y="2794289"/>
                <a:ext cx="120600" cy="34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47976C6-91B2-4B56-9CAB-FA1693AD07A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05503" y="2776289"/>
                  <a:ext cx="156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3A7B605-3649-4A7B-9336-14097BCECE46}"/>
                    </a:ext>
                  </a:extLst>
                </p14:cNvPr>
                <p14:cNvContentPartPr/>
                <p14:nvPr/>
              </p14:nvContentPartPr>
              <p14:xfrm>
                <a:off x="6193863" y="2615009"/>
                <a:ext cx="12960" cy="2145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3A7B605-3649-4A7B-9336-14097BCECE4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76223" y="2597369"/>
                  <a:ext cx="48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E6CEB63-307E-4621-8DFE-DADFCC3E565E}"/>
                    </a:ext>
                  </a:extLst>
                </p14:cNvPr>
                <p14:cNvContentPartPr/>
                <p14:nvPr/>
              </p14:nvContentPartPr>
              <p14:xfrm>
                <a:off x="6340743" y="4916129"/>
                <a:ext cx="324360" cy="267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E6CEB63-307E-4621-8DFE-DADFCC3E565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323103" y="4898129"/>
                  <a:ext cx="3600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8A9FABC-D7E1-4427-81DE-A5B033E11C1E}"/>
                    </a:ext>
                  </a:extLst>
                </p14:cNvPr>
                <p14:cNvContentPartPr/>
                <p14:nvPr/>
              </p14:nvContentPartPr>
              <p14:xfrm>
                <a:off x="5858703" y="5263529"/>
                <a:ext cx="156600" cy="544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8A9FABC-D7E1-4427-81DE-A5B033E11C1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41063" y="5245529"/>
                  <a:ext cx="19224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7755165-E916-4948-A4E5-676262B3F46E}"/>
                    </a:ext>
                  </a:extLst>
                </p14:cNvPr>
                <p14:cNvContentPartPr/>
                <p14:nvPr/>
              </p14:nvContentPartPr>
              <p14:xfrm>
                <a:off x="6073623" y="5320409"/>
                <a:ext cx="60840" cy="293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7755165-E916-4948-A4E5-676262B3F46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55983" y="5302769"/>
                  <a:ext cx="964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CF2ED76-FAFB-4EF5-9729-4090A1757BFC}"/>
                    </a:ext>
                  </a:extLst>
                </p14:cNvPr>
                <p14:cNvContentPartPr/>
                <p14:nvPr/>
              </p14:nvContentPartPr>
              <p14:xfrm>
                <a:off x="6177303" y="5433809"/>
                <a:ext cx="13320" cy="88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CF2ED76-FAFB-4EF5-9729-4090A1757BF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59663" y="5415809"/>
                  <a:ext cx="48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1EF8CCA-3F12-4AED-A8F0-28F9416C9E91}"/>
                    </a:ext>
                  </a:extLst>
                </p14:cNvPr>
                <p14:cNvContentPartPr/>
                <p14:nvPr/>
              </p14:nvContentPartPr>
              <p14:xfrm>
                <a:off x="6218703" y="5285129"/>
                <a:ext cx="138240" cy="302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1EF8CCA-3F12-4AED-A8F0-28F9416C9E9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00703" y="5267489"/>
                  <a:ext cx="1738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53173D3-6BCE-4942-AB1D-82E608210A53}"/>
                    </a:ext>
                  </a:extLst>
                </p14:cNvPr>
                <p14:cNvContentPartPr/>
                <p14:nvPr/>
              </p14:nvContentPartPr>
              <p14:xfrm>
                <a:off x="6747543" y="4951769"/>
                <a:ext cx="323280" cy="288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53173D3-6BCE-4942-AB1D-82E608210A5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29903" y="4934129"/>
                  <a:ext cx="3589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4AE2197-210E-4A04-A164-7C68BA88D278}"/>
                    </a:ext>
                  </a:extLst>
                </p14:cNvPr>
                <p14:cNvContentPartPr/>
                <p14:nvPr/>
              </p14:nvContentPartPr>
              <p14:xfrm>
                <a:off x="6920703" y="5280449"/>
                <a:ext cx="192600" cy="502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4AE2197-210E-4A04-A164-7C68BA88D27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02703" y="5262449"/>
                  <a:ext cx="22824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F266D14-44DB-4FA8-BAA9-5DDBFD99405E}"/>
                    </a:ext>
                  </a:extLst>
                </p14:cNvPr>
                <p14:cNvContentPartPr/>
                <p14:nvPr/>
              </p14:nvContentPartPr>
              <p14:xfrm>
                <a:off x="7182063" y="5282609"/>
                <a:ext cx="125640" cy="271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F266D14-44DB-4FA8-BAA9-5DDBFD99405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64063" y="5264969"/>
                  <a:ext cx="1612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6E6DECA-75B8-4731-A825-5BF7B6A60FE0}"/>
                    </a:ext>
                  </a:extLst>
                </p14:cNvPr>
                <p14:cNvContentPartPr/>
                <p14:nvPr/>
              </p14:nvContentPartPr>
              <p14:xfrm>
                <a:off x="7315623" y="5389889"/>
                <a:ext cx="97560" cy="109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6E6DECA-75B8-4731-A825-5BF7B6A60FE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97623" y="5372249"/>
                  <a:ext cx="133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0C00FBE-56A2-4F05-B1A3-1A74EF2DE738}"/>
                    </a:ext>
                  </a:extLst>
                </p14:cNvPr>
                <p14:cNvContentPartPr/>
                <p14:nvPr/>
              </p14:nvContentPartPr>
              <p14:xfrm>
                <a:off x="7358463" y="5230769"/>
                <a:ext cx="201960" cy="372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0C00FBE-56A2-4F05-B1A3-1A74EF2DE73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340463" y="5213129"/>
                  <a:ext cx="237600" cy="40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8E9AFB-C57B-41BB-B36B-E79E350B64D5}"/>
                  </a:ext>
                </a:extLst>
              </p14:cNvPr>
              <p14:cNvContentPartPr/>
              <p14:nvPr/>
            </p14:nvContentPartPr>
            <p14:xfrm>
              <a:off x="6006600" y="1916640"/>
              <a:ext cx="5076000" cy="3057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8E9AFB-C57B-41BB-B36B-E79E350B64D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997240" y="1907280"/>
                <a:ext cx="5094720" cy="30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909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FA69-A611-4534-AE9F-D356B754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store values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56D8-24C7-4F1D-8B84-AA30A6574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1250" indent="-514350">
              <a:buFont typeface="+mj-lt"/>
              <a:buAutoNum type="arabicPeriod"/>
            </a:pPr>
            <a:r>
              <a:rPr lang="en-IN" sz="2800" dirty="0" err="1"/>
              <a:t>Memoization</a:t>
            </a:r>
            <a:r>
              <a:rPr lang="en-IN" sz="2800" dirty="0"/>
              <a:t> (Top Down) </a:t>
            </a:r>
          </a:p>
          <a:p>
            <a:pPr marL="551250" indent="-514350">
              <a:buFont typeface="+mj-lt"/>
              <a:buAutoNum type="arabicPeriod"/>
            </a:pPr>
            <a:r>
              <a:rPr lang="en-IN" sz="2800" dirty="0"/>
              <a:t>Tabulation (Bottom Up)</a:t>
            </a:r>
            <a:endParaRPr lang="en-GB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05369E-26CD-4E7C-8103-E17FCE193839}"/>
                  </a:ext>
                </a:extLst>
              </p14:cNvPr>
              <p14:cNvContentPartPr/>
              <p14:nvPr/>
            </p14:nvContentPartPr>
            <p14:xfrm>
              <a:off x="6208920" y="1160640"/>
              <a:ext cx="5541840" cy="422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05369E-26CD-4E7C-8103-E17FCE1938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9560" y="1151280"/>
                <a:ext cx="5560560" cy="424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10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1D3F-3ABA-4F48-A9F0-AF77C217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Dynamic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87A9-D717-4C8C-B865-6F63FF384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1250" indent="-514350">
              <a:buFont typeface="+mj-lt"/>
              <a:buAutoNum type="arabicPeriod"/>
            </a:pPr>
            <a:r>
              <a:rPr lang="en-IN" sz="2800" dirty="0"/>
              <a:t>Overlapping Subproblems </a:t>
            </a:r>
          </a:p>
          <a:p>
            <a:pPr marL="551250" indent="-514350">
              <a:buFont typeface="+mj-lt"/>
              <a:buAutoNum type="arabicPeriod"/>
            </a:pPr>
            <a:r>
              <a:rPr lang="en-IN" sz="2800" dirty="0"/>
              <a:t>Optimal Substructure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D993CF-C394-49FE-B2BA-A0111E6BE173}"/>
                  </a:ext>
                </a:extLst>
              </p14:cNvPr>
              <p14:cNvContentPartPr/>
              <p14:nvPr/>
            </p14:nvContentPartPr>
            <p14:xfrm>
              <a:off x="3535920" y="3169440"/>
              <a:ext cx="2757960" cy="165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D993CF-C394-49FE-B2BA-A0111E6BE1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6560" y="3160080"/>
                <a:ext cx="2776680" cy="167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42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75CC-7C97-46FD-9466-C23CD693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 DP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E02FF4-6643-4B93-921B-BA1BAE8D3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409237"/>
              </p:ext>
            </p:extLst>
          </p:nvPr>
        </p:nvGraphicFramePr>
        <p:xfrm>
          <a:off x="763571" y="1731963"/>
          <a:ext cx="10504504" cy="4262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83703">
                  <a:extLst>
                    <a:ext uri="{9D8B030D-6E8A-4147-A177-3AD203B41FA5}">
                      <a16:colId xmlns:a16="http://schemas.microsoft.com/office/drawing/2014/main" val="3429293236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2742542419"/>
                    </a:ext>
                  </a:extLst>
                </a:gridCol>
                <a:gridCol w="4914409">
                  <a:extLst>
                    <a:ext uri="{9D8B030D-6E8A-4147-A177-3AD203B41FA5}">
                      <a16:colId xmlns:a16="http://schemas.microsoft.com/office/drawing/2014/main" val="1540110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2800" kern="1200" dirty="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Greedy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Programming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0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 dirty="0">
                          <a:effectLst/>
                        </a:rPr>
                        <a:t>Feasibility</a:t>
                      </a:r>
                      <a:endParaRPr lang="en-GB" sz="1800" b="0" dirty="0">
                        <a:effectLst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dirty="0">
                          <a:effectLst/>
                        </a:rPr>
                        <a:t>make choice that seems best at the moment in the hope that it will lead to global optimal solution.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dirty="0">
                          <a:effectLst/>
                        </a:rPr>
                        <a:t>make decision at each step considering current problem and solution to previously solved sub problem to calculate optimal solution .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390762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Optimality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sometimes there is no such guarantee of getting Optimal Solution.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to generate an optimal solution as it generally considers all possible cases and then choose the best.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51174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Memorization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I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more efficient in terms of memory as it never look back or revise previous choices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requires DP table for memorization and it increases it’s memory complexity.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0819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efficient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efficient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Factional knapsack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Integral Knapsack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3193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5F9599-E5C7-48BE-9B42-FCFB933336A1}"/>
                  </a:ext>
                </a:extLst>
              </p14:cNvPr>
              <p14:cNvContentPartPr/>
              <p14:nvPr/>
            </p14:nvContentPartPr>
            <p14:xfrm>
              <a:off x="7723080" y="5025600"/>
              <a:ext cx="539640" cy="60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F9599-E5C7-48BE-9B42-FCFB933336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3720" y="5016240"/>
                <a:ext cx="558360" cy="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73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9B62-08FE-4464-A50F-BED8469B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DP problems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5351-79B1-4D87-B76A-FAE47248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 fontScale="92500" lnSpcReduction="1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GB" sz="2400" dirty="0"/>
              <a:t>Knapsack</a:t>
            </a:r>
          </a:p>
          <a:p>
            <a:pPr marL="871200" lvl="1" indent="-457200"/>
            <a:r>
              <a:rPr lang="en-GB" sz="2000" dirty="0"/>
              <a:t>0-1</a:t>
            </a:r>
          </a:p>
          <a:p>
            <a:pPr marL="871200" lvl="1" indent="-457200"/>
            <a:r>
              <a:rPr lang="en-GB" sz="2000" dirty="0"/>
              <a:t>Bounded</a:t>
            </a:r>
          </a:p>
          <a:p>
            <a:pPr marL="871200" lvl="1" indent="-457200"/>
            <a:r>
              <a:rPr lang="en-GB" sz="2000" dirty="0"/>
              <a:t>Unbounded</a:t>
            </a:r>
          </a:p>
          <a:p>
            <a:pPr marL="494100" indent="-457200">
              <a:buFont typeface="+mj-lt"/>
              <a:buAutoNum type="arabicPeriod"/>
            </a:pPr>
            <a:r>
              <a:rPr lang="en-GB" sz="2400" dirty="0"/>
              <a:t>LCS ( longest  common subsequence)</a:t>
            </a:r>
          </a:p>
          <a:p>
            <a:pPr marL="494100" indent="-457200">
              <a:buFont typeface="+mj-lt"/>
              <a:buAutoNum type="arabicPeriod"/>
            </a:pPr>
            <a:r>
              <a:rPr lang="en-GB" sz="2400" dirty="0"/>
              <a:t>LIS (longest increasing subsequence)</a:t>
            </a:r>
          </a:p>
          <a:p>
            <a:pPr marL="494100" indent="-457200">
              <a:buFont typeface="+mj-lt"/>
              <a:buAutoNum type="arabicPeriod"/>
            </a:pPr>
            <a:r>
              <a:rPr lang="en-GB" sz="2400" dirty="0"/>
              <a:t>matrix chain multiplication</a:t>
            </a:r>
          </a:p>
          <a:p>
            <a:pPr marL="494100" indent="-457200">
              <a:buFont typeface="+mj-lt"/>
              <a:buAutoNum type="arabicPeriod"/>
            </a:pPr>
            <a:r>
              <a:rPr lang="en-GB" sz="2400" dirty="0"/>
              <a:t>DP on grid</a:t>
            </a:r>
          </a:p>
          <a:p>
            <a:pPr marL="494100" indent="-457200">
              <a:buFont typeface="+mj-lt"/>
              <a:buAutoNum type="arabicPeriod"/>
            </a:pPr>
            <a:r>
              <a:rPr lang="en-GB" sz="2400" dirty="0"/>
              <a:t>Kadence's algo</a:t>
            </a:r>
          </a:p>
          <a:p>
            <a:pPr marL="494100" indent="-457200">
              <a:buFont typeface="+mj-lt"/>
              <a:buAutoNum type="arabicPeriod"/>
            </a:pPr>
            <a:r>
              <a:rPr lang="en-GB" sz="2400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28144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54A2-14E9-4F6D-AA54-A4EB5648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B9E7-7549-4211-9589-24E7FD70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Knapsack means a bag</a:t>
            </a:r>
          </a:p>
          <a:p>
            <a:pPr marL="36900" indent="0">
              <a:buNone/>
            </a:pPr>
            <a:r>
              <a:rPr lang="en-US" sz="2600" dirty="0"/>
              <a:t>Given: Items with profit and weight</a:t>
            </a:r>
          </a:p>
          <a:p>
            <a:pPr marL="36900" indent="0">
              <a:buNone/>
            </a:pPr>
            <a:r>
              <a:rPr lang="en-US" sz="2600" dirty="0"/>
              <a:t>Goal: fill the bag to get maximum profit</a:t>
            </a:r>
          </a:p>
          <a:p>
            <a:pPr marL="36900" indent="0">
              <a:buNone/>
            </a:pPr>
            <a:r>
              <a:rPr lang="en-US" sz="2600" dirty="0"/>
              <a:t>Input: Items with weight and profit and maximum capacity of bag</a:t>
            </a:r>
          </a:p>
          <a:p>
            <a:pPr marL="36900" indent="0">
              <a:buNone/>
            </a:pPr>
            <a:endParaRPr lang="en-US" sz="2600" dirty="0"/>
          </a:p>
          <a:p>
            <a:pPr marL="36900" indent="0">
              <a:buNone/>
            </a:pPr>
            <a:endParaRPr lang="en-US" sz="2600" dirty="0"/>
          </a:p>
          <a:p>
            <a:pPr marL="36900" indent="0">
              <a:buNone/>
            </a:pPr>
            <a:endParaRPr lang="en-US" sz="2600" dirty="0"/>
          </a:p>
          <a:p>
            <a:pPr marL="36900" indent="0">
              <a:buNone/>
            </a:pPr>
            <a:endParaRPr lang="en-US" sz="2600" dirty="0"/>
          </a:p>
          <a:p>
            <a:pPr marL="36900" indent="0">
              <a:buNone/>
            </a:pPr>
            <a:r>
              <a:rPr lang="en-US" sz="2600" dirty="0"/>
              <a:t>The type of knapsack can be found by the way we fill the bag</a:t>
            </a:r>
          </a:p>
          <a:p>
            <a:pPr marL="36900" indent="0">
              <a:buNone/>
            </a:pPr>
            <a:endParaRPr lang="en-US" dirty="0"/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B256D2-FABE-4C78-94AA-2E0E33244897}"/>
                  </a:ext>
                </a:extLst>
              </p14:cNvPr>
              <p14:cNvContentPartPr/>
              <p14:nvPr/>
            </p14:nvContentPartPr>
            <p14:xfrm>
              <a:off x="-1521297" y="329900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B256D2-FABE-4C78-94AA-2E0E332448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30297" y="329036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5065D2-1F9F-4A92-AACF-28A5A2C98C6B}"/>
              </a:ext>
            </a:extLst>
          </p:cNvPr>
          <p:cNvGrpSpPr/>
          <p:nvPr/>
        </p:nvGrpSpPr>
        <p:grpSpPr>
          <a:xfrm>
            <a:off x="1154583" y="3793289"/>
            <a:ext cx="406440" cy="258120"/>
            <a:chOff x="1154583" y="3793289"/>
            <a:chExt cx="40644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24258-6D13-4754-88D9-74AF1AFFB687}"/>
                    </a:ext>
                  </a:extLst>
                </p14:cNvPr>
                <p14:cNvContentPartPr/>
                <p14:nvPr/>
              </p14:nvContentPartPr>
              <p14:xfrm>
                <a:off x="1154583" y="3893369"/>
                <a:ext cx="196200" cy="15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24258-6D13-4754-88D9-74AF1AFFB6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6943" y="3875729"/>
                  <a:ext cx="231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BDBD128-6661-40E3-93A3-08BC269E2398}"/>
                    </a:ext>
                  </a:extLst>
                </p14:cNvPr>
                <p14:cNvContentPartPr/>
                <p14:nvPr/>
              </p14:nvContentPartPr>
              <p14:xfrm>
                <a:off x="1454823" y="3793289"/>
                <a:ext cx="106200" cy="196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BDBD128-6661-40E3-93A3-08BC269E23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7183" y="3775289"/>
                  <a:ext cx="141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DEEA29-0C41-45EB-B15C-1A0BCDD962DD}"/>
                    </a:ext>
                  </a:extLst>
                </p14:cNvPr>
                <p14:cNvContentPartPr/>
                <p14:nvPr/>
              </p14:nvContentPartPr>
              <p14:xfrm>
                <a:off x="1454823" y="3888329"/>
                <a:ext cx="86040" cy="10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DEEA29-0C41-45EB-B15C-1A0BCDD962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37183" y="3870689"/>
                  <a:ext cx="12168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8B4D21-AF1C-44D2-BFA1-E2F911667F7D}"/>
                  </a:ext>
                </a:extLst>
              </p14:cNvPr>
              <p14:cNvContentPartPr/>
              <p14:nvPr/>
            </p14:nvContentPartPr>
            <p14:xfrm>
              <a:off x="1725183" y="3863129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8B4D21-AF1C-44D2-BFA1-E2F911667F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7543" y="38454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6F6C4A-6ED8-4467-B1A2-75151A1DD02A}"/>
                  </a:ext>
                </a:extLst>
              </p14:cNvPr>
              <p14:cNvContentPartPr/>
              <p14:nvPr/>
            </p14:nvContentPartPr>
            <p14:xfrm>
              <a:off x="1738863" y="3957809"/>
              <a:ext cx="3240" cy="1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6F6C4A-6ED8-4467-B1A2-75151A1DD0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20863" y="3940169"/>
                <a:ext cx="3888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385F7BD-FA57-47C5-9FED-16C3DC643C17}"/>
              </a:ext>
            </a:extLst>
          </p:cNvPr>
          <p:cNvGrpSpPr/>
          <p:nvPr/>
        </p:nvGrpSpPr>
        <p:grpSpPr>
          <a:xfrm>
            <a:off x="2021463" y="3788969"/>
            <a:ext cx="381600" cy="214560"/>
            <a:chOff x="2021463" y="3788969"/>
            <a:chExt cx="38160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5FDCAFB-C0ED-403E-B9BC-B389E4C9993A}"/>
                    </a:ext>
                  </a:extLst>
                </p14:cNvPr>
                <p14:cNvContentPartPr/>
                <p14:nvPr/>
              </p14:nvContentPartPr>
              <p14:xfrm>
                <a:off x="2021463" y="3788969"/>
                <a:ext cx="256680" cy="18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5FDCAFB-C0ED-403E-B9BC-B389E4C999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03463" y="3771329"/>
                  <a:ext cx="292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00E517-028E-474B-B725-0C9A86AB9FED}"/>
                    </a:ext>
                  </a:extLst>
                </p14:cNvPr>
                <p14:cNvContentPartPr/>
                <p14:nvPr/>
              </p14:nvContentPartPr>
              <p14:xfrm>
                <a:off x="2376423" y="3834689"/>
                <a:ext cx="26640" cy="168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00E517-028E-474B-B725-0C9A86AB9F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58783" y="3817049"/>
                  <a:ext cx="6228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45C634C-0CA4-4343-B671-EEC5EB112B4C}"/>
              </a:ext>
            </a:extLst>
          </p:cNvPr>
          <p:cNvGrpSpPr/>
          <p:nvPr/>
        </p:nvGrpSpPr>
        <p:grpSpPr>
          <a:xfrm>
            <a:off x="2958183" y="3816689"/>
            <a:ext cx="459360" cy="163080"/>
            <a:chOff x="2958183" y="3816689"/>
            <a:chExt cx="45936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EEF47A4-AF46-407A-B6B5-9079163AA0B3}"/>
                    </a:ext>
                  </a:extLst>
                </p14:cNvPr>
                <p14:cNvContentPartPr/>
                <p14:nvPr/>
              </p14:nvContentPartPr>
              <p14:xfrm>
                <a:off x="2958183" y="3816689"/>
                <a:ext cx="217800" cy="126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EEF47A4-AF46-407A-B6B5-9079163AA0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40543" y="3798689"/>
                  <a:ext cx="253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19DE8CB-D863-48B4-B63D-0D8DC70FD06A}"/>
                    </a:ext>
                  </a:extLst>
                </p14:cNvPr>
                <p14:cNvContentPartPr/>
                <p14:nvPr/>
              </p14:nvContentPartPr>
              <p14:xfrm>
                <a:off x="3247623" y="3830009"/>
                <a:ext cx="169920" cy="149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19DE8CB-D863-48B4-B63D-0D8DC70FD0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29623" y="3812369"/>
                  <a:ext cx="20556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03EDCE-7898-4B0B-B2BF-F7DC3BDC946E}"/>
              </a:ext>
            </a:extLst>
          </p:cNvPr>
          <p:cNvGrpSpPr/>
          <p:nvPr/>
        </p:nvGrpSpPr>
        <p:grpSpPr>
          <a:xfrm>
            <a:off x="3947463" y="3810569"/>
            <a:ext cx="600840" cy="153360"/>
            <a:chOff x="3947463" y="3810569"/>
            <a:chExt cx="60084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09DB127-6EDB-4AC8-9B56-48317A65EAC5}"/>
                    </a:ext>
                  </a:extLst>
                </p14:cNvPr>
                <p14:cNvContentPartPr/>
                <p14:nvPr/>
              </p14:nvContentPartPr>
              <p14:xfrm>
                <a:off x="3947463" y="3810569"/>
                <a:ext cx="287280" cy="131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09DB127-6EDB-4AC8-9B56-48317A65EA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29463" y="3792929"/>
                  <a:ext cx="322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21A12B4-5053-40E7-95F7-000C2C8D47F6}"/>
                    </a:ext>
                  </a:extLst>
                </p14:cNvPr>
                <p14:cNvContentPartPr/>
                <p14:nvPr/>
              </p14:nvContentPartPr>
              <p14:xfrm>
                <a:off x="4348143" y="3828209"/>
                <a:ext cx="200160" cy="135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21A12B4-5053-40E7-95F7-000C2C8D47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30143" y="3810209"/>
                  <a:ext cx="23580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5CD96B-476E-4C75-B692-C7044609ED71}"/>
              </a:ext>
            </a:extLst>
          </p:cNvPr>
          <p:cNvGrpSpPr/>
          <p:nvPr/>
        </p:nvGrpSpPr>
        <p:grpSpPr>
          <a:xfrm>
            <a:off x="5011263" y="3898409"/>
            <a:ext cx="155880" cy="9360"/>
            <a:chOff x="5011263" y="3898409"/>
            <a:chExt cx="155880" cy="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1E26EED-B4DE-4A15-9C04-9CC5A90E37D5}"/>
                    </a:ext>
                  </a:extLst>
                </p14:cNvPr>
                <p14:cNvContentPartPr/>
                <p14:nvPr/>
              </p14:nvContentPartPr>
              <p14:xfrm>
                <a:off x="5011263" y="3905249"/>
                <a:ext cx="27360" cy="2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1E26EED-B4DE-4A15-9C04-9CC5A90E37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93623" y="3887249"/>
                  <a:ext cx="63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3584B6F-1082-4CA9-8B92-FA13132FC73D}"/>
                    </a:ext>
                  </a:extLst>
                </p14:cNvPr>
                <p14:cNvContentPartPr/>
                <p14:nvPr/>
              </p14:nvContentPartPr>
              <p14:xfrm>
                <a:off x="5139783" y="3898409"/>
                <a:ext cx="27360" cy="1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3584B6F-1082-4CA9-8B92-FA13132FC7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22143" y="3880409"/>
                  <a:ext cx="6300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0F6197D-8A18-4EDD-ABC4-87BFF23B42B8}"/>
                  </a:ext>
                </a:extLst>
              </p14:cNvPr>
              <p14:cNvContentPartPr/>
              <p14:nvPr/>
            </p14:nvContentPartPr>
            <p14:xfrm>
              <a:off x="5573223" y="3909929"/>
              <a:ext cx="10800" cy="1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0F6197D-8A18-4EDD-ABC4-87BFF23B42B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55583" y="3891929"/>
                <a:ext cx="4644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7D6F772B-E81A-4FE0-8A25-D4918105DF05}"/>
              </a:ext>
            </a:extLst>
          </p:cNvPr>
          <p:cNvGrpSpPr/>
          <p:nvPr/>
        </p:nvGrpSpPr>
        <p:grpSpPr>
          <a:xfrm>
            <a:off x="5977503" y="3826769"/>
            <a:ext cx="445320" cy="165960"/>
            <a:chOff x="5977503" y="3826769"/>
            <a:chExt cx="44532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680DA0D-E7A1-47EF-B6A0-2BBA75FA9FBE}"/>
                    </a:ext>
                  </a:extLst>
                </p14:cNvPr>
                <p14:cNvContentPartPr/>
                <p14:nvPr/>
              </p14:nvContentPartPr>
              <p14:xfrm>
                <a:off x="5977503" y="3826769"/>
                <a:ext cx="249120" cy="122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680DA0D-E7A1-47EF-B6A0-2BBA75FA9F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59503" y="3809129"/>
                  <a:ext cx="284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82ED26D-8DD3-4D4B-9837-B6568E6DD4D9}"/>
                    </a:ext>
                  </a:extLst>
                </p14:cNvPr>
                <p14:cNvContentPartPr/>
                <p14:nvPr/>
              </p14:nvContentPartPr>
              <p14:xfrm>
                <a:off x="6282063" y="3902729"/>
                <a:ext cx="140760" cy="90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82ED26D-8DD3-4D4B-9837-B6568E6DD4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64063" y="3885089"/>
                  <a:ext cx="17640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3AC6C9F-E630-4BB9-BC11-9CE2654DA068}"/>
              </a:ext>
            </a:extLst>
          </p:cNvPr>
          <p:cNvGrpSpPr/>
          <p:nvPr/>
        </p:nvGrpSpPr>
        <p:grpSpPr>
          <a:xfrm>
            <a:off x="2139183" y="4223849"/>
            <a:ext cx="185400" cy="216360"/>
            <a:chOff x="2139183" y="4223849"/>
            <a:chExt cx="18540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365C9F-0C15-45E5-8495-637EF7A81AA1}"/>
                    </a:ext>
                  </a:extLst>
                </p14:cNvPr>
                <p14:cNvContentPartPr/>
                <p14:nvPr/>
              </p14:nvContentPartPr>
              <p14:xfrm>
                <a:off x="2139183" y="4223849"/>
                <a:ext cx="113760" cy="213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365C9F-0C15-45E5-8495-637EF7A81AA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21543" y="4206209"/>
                  <a:ext cx="1494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3AC01E5-46C6-44AD-939E-2C7DF23E6405}"/>
                    </a:ext>
                  </a:extLst>
                </p14:cNvPr>
                <p14:cNvContentPartPr/>
                <p14:nvPr/>
              </p14:nvContentPartPr>
              <p14:xfrm>
                <a:off x="2309823" y="4287209"/>
                <a:ext cx="14760" cy="153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3AC01E5-46C6-44AD-939E-2C7DF23E64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91823" y="4269209"/>
                  <a:ext cx="5040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87FAC5C-D35A-421B-965D-AB812955F962}"/>
              </a:ext>
            </a:extLst>
          </p:cNvPr>
          <p:cNvGrpSpPr/>
          <p:nvPr/>
        </p:nvGrpSpPr>
        <p:grpSpPr>
          <a:xfrm>
            <a:off x="3049623" y="4152209"/>
            <a:ext cx="353520" cy="225000"/>
            <a:chOff x="3049623" y="4152209"/>
            <a:chExt cx="35352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E2F0D8C-3E59-4CE4-9DA0-D0FBE687DA3E}"/>
                    </a:ext>
                  </a:extLst>
                </p14:cNvPr>
                <p14:cNvContentPartPr/>
                <p14:nvPr/>
              </p14:nvContentPartPr>
              <p14:xfrm>
                <a:off x="3049623" y="4152209"/>
                <a:ext cx="104400" cy="221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E2F0D8C-3E59-4CE4-9DA0-D0FBE687DA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31623" y="4134569"/>
                  <a:ext cx="140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BF7A30C-3AF1-43D9-9448-ADBB42A6018F}"/>
                    </a:ext>
                  </a:extLst>
                </p14:cNvPr>
                <p14:cNvContentPartPr/>
                <p14:nvPr/>
              </p14:nvContentPartPr>
              <p14:xfrm>
                <a:off x="3211263" y="4263809"/>
                <a:ext cx="191880" cy="113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BF7A30C-3AF1-43D9-9448-ADBB42A6018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93623" y="4245809"/>
                  <a:ext cx="22752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A9E0D55-203D-4172-A503-E81F220F084D}"/>
              </a:ext>
            </a:extLst>
          </p:cNvPr>
          <p:cNvGrpSpPr/>
          <p:nvPr/>
        </p:nvGrpSpPr>
        <p:grpSpPr>
          <a:xfrm>
            <a:off x="4144383" y="4163009"/>
            <a:ext cx="414000" cy="289080"/>
            <a:chOff x="4144383" y="4163009"/>
            <a:chExt cx="41400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BD25731-9303-46C2-AB81-2542AD54CC10}"/>
                    </a:ext>
                  </a:extLst>
                </p14:cNvPr>
                <p14:cNvContentPartPr/>
                <p14:nvPr/>
              </p14:nvContentPartPr>
              <p14:xfrm>
                <a:off x="4144383" y="4163009"/>
                <a:ext cx="146520" cy="228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BD25731-9303-46C2-AB81-2542AD54CC1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26383" y="4145009"/>
                  <a:ext cx="1821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BA665F-29A5-45D9-A0AE-B00E71806CEE}"/>
                    </a:ext>
                  </a:extLst>
                </p14:cNvPr>
                <p14:cNvContentPartPr/>
                <p14:nvPr/>
              </p14:nvContentPartPr>
              <p14:xfrm>
                <a:off x="4438863" y="4304849"/>
                <a:ext cx="119520" cy="147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BA665F-29A5-45D9-A0AE-B00E71806CE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21223" y="4287209"/>
                  <a:ext cx="15516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8A892C-D17D-44CB-844D-8A2E155E402A}"/>
              </a:ext>
            </a:extLst>
          </p:cNvPr>
          <p:cNvGrpSpPr/>
          <p:nvPr/>
        </p:nvGrpSpPr>
        <p:grpSpPr>
          <a:xfrm>
            <a:off x="5063103" y="4396649"/>
            <a:ext cx="403200" cy="18720"/>
            <a:chOff x="5063103" y="4396649"/>
            <a:chExt cx="403200" cy="1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C0FA75-C406-45CB-AC94-5DB87DA49686}"/>
                    </a:ext>
                  </a:extLst>
                </p14:cNvPr>
                <p14:cNvContentPartPr/>
                <p14:nvPr/>
              </p14:nvContentPartPr>
              <p14:xfrm>
                <a:off x="5063103" y="4407449"/>
                <a:ext cx="42480" cy="7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C0FA75-C406-45CB-AC94-5DB87DA4968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45463" y="4389809"/>
                  <a:ext cx="78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0E0ACD0-C8DD-47C4-96C9-8985E4316CE2}"/>
                    </a:ext>
                  </a:extLst>
                </p14:cNvPr>
                <p14:cNvContentPartPr/>
                <p14:nvPr/>
              </p14:nvContentPartPr>
              <p14:xfrm>
                <a:off x="5272983" y="4396649"/>
                <a:ext cx="193320" cy="11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0E0ACD0-C8DD-47C4-96C9-8985E4316C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54983" y="4379009"/>
                  <a:ext cx="22896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F5C0DE0-7F7C-41AA-879E-26103919F593}"/>
              </a:ext>
            </a:extLst>
          </p:cNvPr>
          <p:cNvGrpSpPr/>
          <p:nvPr/>
        </p:nvGrpSpPr>
        <p:grpSpPr>
          <a:xfrm>
            <a:off x="5908743" y="4169849"/>
            <a:ext cx="325440" cy="258120"/>
            <a:chOff x="5908743" y="4169849"/>
            <a:chExt cx="32544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CEBB380-AA3F-4BE7-A2E6-ADC85A6A9A23}"/>
                    </a:ext>
                  </a:extLst>
                </p14:cNvPr>
                <p14:cNvContentPartPr/>
                <p14:nvPr/>
              </p14:nvContentPartPr>
              <p14:xfrm>
                <a:off x="5908743" y="4169849"/>
                <a:ext cx="194040" cy="253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CEBB380-AA3F-4BE7-A2E6-ADC85A6A9A2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90743" y="4152209"/>
                  <a:ext cx="2296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711966-EEC4-45A8-AD79-144A23A18DAB}"/>
                    </a:ext>
                  </a:extLst>
                </p14:cNvPr>
                <p14:cNvContentPartPr/>
                <p14:nvPr/>
              </p14:nvContentPartPr>
              <p14:xfrm>
                <a:off x="6099903" y="4339409"/>
                <a:ext cx="134280" cy="88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711966-EEC4-45A8-AD79-144A23A18DA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81903" y="4321409"/>
                  <a:ext cx="16992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453EC4E-4F4D-4123-9A0A-551E3E93FD85}"/>
                  </a:ext>
                </a:extLst>
              </p14:cNvPr>
              <p14:cNvContentPartPr/>
              <p14:nvPr/>
            </p14:nvContentPartPr>
            <p14:xfrm>
              <a:off x="2165463" y="4719209"/>
              <a:ext cx="268560" cy="187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453EC4E-4F4D-4123-9A0A-551E3E93FD8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47823" y="4701569"/>
                <a:ext cx="30420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1C4D0FEA-E66C-4C85-BCA5-C859C524FEA4}"/>
              </a:ext>
            </a:extLst>
          </p:cNvPr>
          <p:cNvGrpSpPr/>
          <p:nvPr/>
        </p:nvGrpSpPr>
        <p:grpSpPr>
          <a:xfrm>
            <a:off x="1006263" y="4207289"/>
            <a:ext cx="874080" cy="339120"/>
            <a:chOff x="1006263" y="4207289"/>
            <a:chExt cx="87408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41BE4AB-4289-405A-8F35-5BE619CE7DF5}"/>
                    </a:ext>
                  </a:extLst>
                </p14:cNvPr>
                <p14:cNvContentPartPr/>
                <p14:nvPr/>
              </p14:nvContentPartPr>
              <p14:xfrm>
                <a:off x="1006263" y="4291169"/>
                <a:ext cx="106920" cy="238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41BE4AB-4289-405A-8F35-5BE619CE7DF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8623" y="4273529"/>
                  <a:ext cx="1425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7648C7D-4364-4559-A986-9459C9E4C43D}"/>
                    </a:ext>
                  </a:extLst>
                </p14:cNvPr>
                <p14:cNvContentPartPr/>
                <p14:nvPr/>
              </p14:nvContentPartPr>
              <p14:xfrm>
                <a:off x="1120383" y="4331129"/>
                <a:ext cx="229680" cy="107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7648C7D-4364-4559-A986-9459C9E4C4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02743" y="4313129"/>
                  <a:ext cx="265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A7510C2-0497-499F-9B35-A7BC7A389A38}"/>
                    </a:ext>
                  </a:extLst>
                </p14:cNvPr>
                <p14:cNvContentPartPr/>
                <p14:nvPr/>
              </p14:nvContentPartPr>
              <p14:xfrm>
                <a:off x="1400463" y="4268849"/>
                <a:ext cx="142560" cy="277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A7510C2-0497-499F-9B35-A7BC7A389A3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82823" y="4251209"/>
                  <a:ext cx="1782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264D743-77C1-441A-AA2E-88A22D67D5AC}"/>
                    </a:ext>
                  </a:extLst>
                </p14:cNvPr>
                <p14:cNvContentPartPr/>
                <p14:nvPr/>
              </p14:nvContentPartPr>
              <p14:xfrm>
                <a:off x="1539063" y="4265609"/>
                <a:ext cx="7200" cy="14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264D743-77C1-441A-AA2E-88A22D67D5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21063" y="4247609"/>
                  <a:ext cx="42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EB1C67A-863D-4E08-9B89-94854BB38E3E}"/>
                    </a:ext>
                  </a:extLst>
                </p14:cNvPr>
                <p14:cNvContentPartPr/>
                <p14:nvPr/>
              </p14:nvContentPartPr>
              <p14:xfrm>
                <a:off x="1654623" y="4207289"/>
                <a:ext cx="70200" cy="201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EB1C67A-863D-4E08-9B89-94854BB38E3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36983" y="4189649"/>
                  <a:ext cx="105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CD1A6E4-4D34-4287-8E71-7FD0D5F5DF75}"/>
                    </a:ext>
                  </a:extLst>
                </p14:cNvPr>
                <p14:cNvContentPartPr/>
                <p14:nvPr/>
              </p14:nvContentPartPr>
              <p14:xfrm>
                <a:off x="1657863" y="4323569"/>
                <a:ext cx="53640" cy="6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CD1A6E4-4D34-4287-8E71-7FD0D5F5DF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39863" y="4305929"/>
                  <a:ext cx="89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35363C0-9B8C-43F9-B04F-145959154404}"/>
                    </a:ext>
                  </a:extLst>
                </p14:cNvPr>
                <p14:cNvContentPartPr/>
                <p14:nvPr/>
              </p14:nvContentPartPr>
              <p14:xfrm>
                <a:off x="1873143" y="4282529"/>
                <a:ext cx="7200" cy="80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35363C0-9B8C-43F9-B04F-14595915440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55503" y="4264529"/>
                  <a:ext cx="4284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F4A22AB-A165-4846-8B91-9C39B4837466}"/>
              </a:ext>
            </a:extLst>
          </p:cNvPr>
          <p:cNvGrpSpPr/>
          <p:nvPr/>
        </p:nvGrpSpPr>
        <p:grpSpPr>
          <a:xfrm>
            <a:off x="1139823" y="4740089"/>
            <a:ext cx="750240" cy="293400"/>
            <a:chOff x="1139823" y="4740089"/>
            <a:chExt cx="75024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100CC2-AC56-4B22-8402-7CD0E6A06E59}"/>
                    </a:ext>
                  </a:extLst>
                </p14:cNvPr>
                <p14:cNvContentPartPr/>
                <p14:nvPr/>
              </p14:nvContentPartPr>
              <p14:xfrm>
                <a:off x="1139823" y="4740089"/>
                <a:ext cx="144000" cy="235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100CC2-AC56-4B22-8402-7CD0E6A06E5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2183" y="4722089"/>
                  <a:ext cx="1796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0CED7E3-6D33-4EBA-9A34-CE66BDBC7A6D}"/>
                    </a:ext>
                  </a:extLst>
                </p14:cNvPr>
                <p14:cNvContentPartPr/>
                <p14:nvPr/>
              </p14:nvContentPartPr>
              <p14:xfrm>
                <a:off x="1317303" y="4790489"/>
                <a:ext cx="387720" cy="243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0CED7E3-6D33-4EBA-9A34-CE66BDBC7A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99663" y="4772489"/>
                  <a:ext cx="4233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DE470B7-632F-4358-A696-DA61DE62F5EE}"/>
                    </a:ext>
                  </a:extLst>
                </p14:cNvPr>
                <p14:cNvContentPartPr/>
                <p14:nvPr/>
              </p14:nvContentPartPr>
              <p14:xfrm>
                <a:off x="1871703" y="4752329"/>
                <a:ext cx="2520" cy="9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DE470B7-632F-4358-A696-DA61DE62F5E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54063" y="4734689"/>
                  <a:ext cx="38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F05C712-FAC5-4587-8E70-A09FE7B19AED}"/>
                    </a:ext>
                  </a:extLst>
                </p14:cNvPr>
                <p14:cNvContentPartPr/>
                <p14:nvPr/>
              </p14:nvContentPartPr>
              <p14:xfrm>
                <a:off x="1879983" y="4852409"/>
                <a:ext cx="10080" cy="9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F05C712-FAC5-4587-8E70-A09FE7B19A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62343" y="4834769"/>
                  <a:ext cx="4572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2CB8341-C629-4602-AA66-43AE7DD38973}"/>
                  </a:ext>
                </a:extLst>
              </p14:cNvPr>
              <p14:cNvContentPartPr/>
              <p14:nvPr/>
            </p14:nvContentPartPr>
            <p14:xfrm>
              <a:off x="7490583" y="3806609"/>
              <a:ext cx="162360" cy="161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2CB8341-C629-4602-AA66-43AE7DD3897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472943" y="3788969"/>
                <a:ext cx="1980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DA67FDA-AD4E-448E-AA96-8941CDD99178}"/>
                  </a:ext>
                </a:extLst>
              </p14:cNvPr>
              <p14:cNvContentPartPr/>
              <p14:nvPr/>
            </p14:nvContentPartPr>
            <p14:xfrm>
              <a:off x="8050383" y="3783929"/>
              <a:ext cx="188280" cy="162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DA67FDA-AD4E-448E-AA96-8941CDD9917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032383" y="3765929"/>
                <a:ext cx="2239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489BDD8-6543-430A-B524-69A1CB6A82A6}"/>
                  </a:ext>
                </a:extLst>
              </p14:cNvPr>
              <p14:cNvContentPartPr/>
              <p14:nvPr/>
            </p14:nvContentPartPr>
            <p14:xfrm>
              <a:off x="8693343" y="3828929"/>
              <a:ext cx="145080" cy="252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489BDD8-6543-430A-B524-69A1CB6A82A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675703" y="3811289"/>
                <a:ext cx="1807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0704FE3-5933-4C37-A012-5D2CA4F71931}"/>
                  </a:ext>
                </a:extLst>
              </p14:cNvPr>
              <p14:cNvContentPartPr/>
              <p14:nvPr/>
            </p14:nvContentPartPr>
            <p14:xfrm>
              <a:off x="7415343" y="4264889"/>
              <a:ext cx="186840" cy="2394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0704FE3-5933-4C37-A012-5D2CA4F7193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97703" y="4246889"/>
                <a:ext cx="222480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E2541668-5F5D-4DF3-A5F4-C18992D75B08}"/>
              </a:ext>
            </a:extLst>
          </p:cNvPr>
          <p:cNvGrpSpPr/>
          <p:nvPr/>
        </p:nvGrpSpPr>
        <p:grpSpPr>
          <a:xfrm>
            <a:off x="8082783" y="4324289"/>
            <a:ext cx="275040" cy="188640"/>
            <a:chOff x="8082783" y="4324289"/>
            <a:chExt cx="27504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FBF1902-E489-44CE-82AE-669408E3A7DB}"/>
                    </a:ext>
                  </a:extLst>
                </p14:cNvPr>
                <p14:cNvContentPartPr/>
                <p14:nvPr/>
              </p14:nvContentPartPr>
              <p14:xfrm>
                <a:off x="8082783" y="4339409"/>
                <a:ext cx="122760" cy="173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FBF1902-E489-44CE-82AE-669408E3A7D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64783" y="4321409"/>
                  <a:ext cx="158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D365FB0-D4ED-4C9A-B60E-7B7F16D3254C}"/>
                    </a:ext>
                  </a:extLst>
                </p14:cNvPr>
                <p14:cNvContentPartPr/>
                <p14:nvPr/>
              </p14:nvContentPartPr>
              <p14:xfrm>
                <a:off x="8174223" y="4324289"/>
                <a:ext cx="183600" cy="24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D365FB0-D4ED-4C9A-B60E-7B7F16D3254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56583" y="4306649"/>
                  <a:ext cx="21924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6F1BD3F-BEDC-4E65-99E6-7EE9E8BCDFAF}"/>
                  </a:ext>
                </a:extLst>
              </p14:cNvPr>
              <p14:cNvContentPartPr/>
              <p14:nvPr/>
            </p14:nvContentPartPr>
            <p14:xfrm>
              <a:off x="8629263" y="4313129"/>
              <a:ext cx="108720" cy="217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6F1BD3F-BEDC-4E65-99E6-7EE9E8BCDFA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611263" y="4295489"/>
                <a:ext cx="144360" cy="25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2B986A9C-73BB-4B86-A8B2-05743B184F82}"/>
              </a:ext>
            </a:extLst>
          </p:cNvPr>
          <p:cNvGrpSpPr/>
          <p:nvPr/>
        </p:nvGrpSpPr>
        <p:grpSpPr>
          <a:xfrm>
            <a:off x="9063063" y="3871409"/>
            <a:ext cx="1644840" cy="1476360"/>
            <a:chOff x="9063063" y="3871409"/>
            <a:chExt cx="1644840" cy="147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A00F101-8018-47D7-B13B-1711DFFABC95}"/>
                    </a:ext>
                  </a:extLst>
                </p14:cNvPr>
                <p14:cNvContentPartPr/>
                <p14:nvPr/>
              </p14:nvContentPartPr>
              <p14:xfrm>
                <a:off x="9160983" y="3947729"/>
                <a:ext cx="262080" cy="10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A00F101-8018-47D7-B13B-1711DFFABC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43343" y="3930089"/>
                  <a:ext cx="297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CEB784-1260-4769-9FF7-4E9A048C9EFF}"/>
                    </a:ext>
                  </a:extLst>
                </p14:cNvPr>
                <p14:cNvContentPartPr/>
                <p14:nvPr/>
              </p14:nvContentPartPr>
              <p14:xfrm>
                <a:off x="9535743" y="3907769"/>
                <a:ext cx="185760" cy="109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CEB784-1260-4769-9FF7-4E9A048C9EF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18103" y="3890129"/>
                  <a:ext cx="221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A62B726-90B3-4AD5-9D87-FBD3BC6C6241}"/>
                    </a:ext>
                  </a:extLst>
                </p14:cNvPr>
                <p14:cNvContentPartPr/>
                <p14:nvPr/>
              </p14:nvContentPartPr>
              <p14:xfrm>
                <a:off x="9063063" y="3871409"/>
                <a:ext cx="1644840" cy="1476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A62B726-90B3-4AD5-9D87-FBD3BC6C624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45063" y="3853409"/>
                  <a:ext cx="1680480" cy="151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E3B5B9-6A3B-4F4E-97C6-EA2F485C9DC9}"/>
                  </a:ext>
                </a:extLst>
              </p14:cNvPr>
              <p14:cNvContentPartPr/>
              <p14:nvPr/>
            </p14:nvContentPartPr>
            <p14:xfrm>
              <a:off x="1239120" y="1583640"/>
              <a:ext cx="8675280" cy="4497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E3B5B9-6A3B-4F4E-97C6-EA2F485C9DC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229760" y="1574280"/>
                <a:ext cx="8694000" cy="451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604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B471-7F74-4FF0-BBEA-6FEDD01E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17684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Knapsack types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8D8AF7-48DA-4259-ADCF-90969FE8909A}"/>
              </a:ext>
            </a:extLst>
          </p:cNvPr>
          <p:cNvSpPr/>
          <p:nvPr/>
        </p:nvSpPr>
        <p:spPr>
          <a:xfrm>
            <a:off x="1875314" y="2070650"/>
            <a:ext cx="2276061" cy="993913"/>
          </a:xfrm>
          <a:prstGeom prst="roundRect">
            <a:avLst>
              <a:gd name="adj" fmla="val 15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6900"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0/1 knapsack</a:t>
            </a:r>
            <a:endParaRPr lang="en-GB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438866-4A2E-4DFC-A760-180171BBE32E}"/>
              </a:ext>
            </a:extLst>
          </p:cNvPr>
          <p:cNvSpPr/>
          <p:nvPr/>
        </p:nvSpPr>
        <p:spPr>
          <a:xfrm>
            <a:off x="8029975" y="2051321"/>
            <a:ext cx="2276061" cy="993913"/>
          </a:xfrm>
          <a:prstGeom prst="roundRect">
            <a:avLst>
              <a:gd name="adj" fmla="val 15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6900"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unbounded knapsack</a:t>
            </a:r>
            <a:endParaRPr lang="en-GB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42E205-F9A7-4159-8DC8-4A1F88280E4E}"/>
              </a:ext>
            </a:extLst>
          </p:cNvPr>
          <p:cNvSpPr/>
          <p:nvPr/>
        </p:nvSpPr>
        <p:spPr>
          <a:xfrm>
            <a:off x="4952645" y="2070651"/>
            <a:ext cx="2276061" cy="993912"/>
          </a:xfrm>
          <a:prstGeom prst="roundRect">
            <a:avLst>
              <a:gd name="adj" fmla="val 15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6900"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bounded knapsack</a:t>
            </a:r>
            <a:endParaRPr lang="en-GB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EE4A8C-05CE-4D13-BFF4-66CA74BFABD4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6090675" y="1188134"/>
            <a:ext cx="1" cy="882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6DA43F-D313-46E1-B090-1D1AC184948B}"/>
              </a:ext>
            </a:extLst>
          </p:cNvPr>
          <p:cNvCxnSpPr/>
          <p:nvPr/>
        </p:nvCxnSpPr>
        <p:spPr>
          <a:xfrm flipH="1">
            <a:off x="3569936" y="1186613"/>
            <a:ext cx="1162878" cy="815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DB1458-16D5-4086-A650-1677578EB570}"/>
              </a:ext>
            </a:extLst>
          </p:cNvPr>
          <p:cNvCxnSpPr>
            <a:cxnSpLocks/>
          </p:cNvCxnSpPr>
          <p:nvPr/>
        </p:nvCxnSpPr>
        <p:spPr>
          <a:xfrm>
            <a:off x="7603435" y="1134950"/>
            <a:ext cx="964095" cy="866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2AA80A38-3CA6-4F53-849A-668BE6D02F14}"/>
              </a:ext>
            </a:extLst>
          </p:cNvPr>
          <p:cNvSpPr txBox="1">
            <a:spLocks/>
          </p:cNvSpPr>
          <p:nvPr/>
        </p:nvSpPr>
        <p:spPr>
          <a:xfrm>
            <a:off x="913794" y="3247054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Knapsack types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2A8D0D5-9A43-4176-879E-D5BDB9DF73E0}"/>
              </a:ext>
            </a:extLst>
          </p:cNvPr>
          <p:cNvSpPr/>
          <p:nvPr/>
        </p:nvSpPr>
        <p:spPr>
          <a:xfrm>
            <a:off x="2456753" y="4748568"/>
            <a:ext cx="2276061" cy="993913"/>
          </a:xfrm>
          <a:prstGeom prst="roundRect">
            <a:avLst>
              <a:gd name="adj" fmla="val 15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6900"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Fractional knapsack</a:t>
            </a:r>
          </a:p>
          <a:p>
            <a:pPr marL="36900"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</a:t>
            </a:r>
            <a:endParaRPr lang="en-GB" dirty="0">
              <a:ln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DB7024C-082E-4B14-AA5A-2AD5860D0E66}"/>
              </a:ext>
            </a:extLst>
          </p:cNvPr>
          <p:cNvSpPr/>
          <p:nvPr/>
        </p:nvSpPr>
        <p:spPr>
          <a:xfrm>
            <a:off x="7347976" y="4748568"/>
            <a:ext cx="2276061" cy="993913"/>
          </a:xfrm>
          <a:prstGeom prst="roundRect">
            <a:avLst>
              <a:gd name="adj" fmla="val 15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6900"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Integral knapsack</a:t>
            </a:r>
          </a:p>
          <a:p>
            <a:pPr marL="36900"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</a:t>
            </a:r>
            <a:endParaRPr lang="en-GB" dirty="0">
              <a:ln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97EE9E-1251-45C2-B0DB-3A1B9DA5591E}"/>
              </a:ext>
            </a:extLst>
          </p:cNvPr>
          <p:cNvCxnSpPr/>
          <p:nvPr/>
        </p:nvCxnSpPr>
        <p:spPr>
          <a:xfrm flipH="1">
            <a:off x="3594783" y="4060542"/>
            <a:ext cx="1523869" cy="49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1B02F3-E3C3-413F-AB27-EC33F6F57445}"/>
              </a:ext>
            </a:extLst>
          </p:cNvPr>
          <p:cNvCxnSpPr/>
          <p:nvPr/>
        </p:nvCxnSpPr>
        <p:spPr>
          <a:xfrm>
            <a:off x="7228706" y="4060542"/>
            <a:ext cx="1257300" cy="551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81D2E2-13E1-4882-B84F-5071975A1940}"/>
                  </a:ext>
                </a:extLst>
              </p14:cNvPr>
              <p14:cNvContentPartPr/>
              <p14:nvPr/>
            </p14:nvContentPartPr>
            <p14:xfrm>
              <a:off x="5440680" y="2729880"/>
              <a:ext cx="4692240" cy="27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81D2E2-13E1-4882-B84F-5071975A19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1320" y="2720520"/>
                <a:ext cx="4710960" cy="2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98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9" grpId="0"/>
      <p:bldP spid="21" grpId="0" animBg="1"/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749</TotalTime>
  <Words>1059</Words>
  <Application>Microsoft Office PowerPoint</Application>
  <PresentationFormat>Widescreen</PresentationFormat>
  <Paragraphs>195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Calisto MT</vt:lpstr>
      <vt:lpstr>Consolas</vt:lpstr>
      <vt:lpstr>urw-din</vt:lpstr>
      <vt:lpstr>Wingdings 2</vt:lpstr>
      <vt:lpstr>Slate</vt:lpstr>
      <vt:lpstr>Introduction to Dynamic Programming</vt:lpstr>
      <vt:lpstr>What is Dynamic Programming?</vt:lpstr>
      <vt:lpstr>Example: Fibonacci series</vt:lpstr>
      <vt:lpstr>Methods to store values</vt:lpstr>
      <vt:lpstr>Conditions for Dynamic programming</vt:lpstr>
      <vt:lpstr>Greedy vs DP</vt:lpstr>
      <vt:lpstr>Classification of DP problems</vt:lpstr>
      <vt:lpstr>Knapsack problem</vt:lpstr>
      <vt:lpstr>Knapsack types</vt:lpstr>
      <vt:lpstr>0/1 Knapsack</vt:lpstr>
      <vt:lpstr>0/1 Knapsack using recursion</vt:lpstr>
      <vt:lpstr>When to chose and skip</vt:lpstr>
      <vt:lpstr>Pseudo code</vt:lpstr>
      <vt:lpstr>0/1 knapsack using memoization</vt:lpstr>
      <vt:lpstr>0/1 Knapsack tabulation method</vt:lpstr>
      <vt:lpstr>PowerPoint Presentation</vt:lpstr>
      <vt:lpstr>PowerPoint Presentation</vt:lpstr>
      <vt:lpstr>Subset sum</vt:lpstr>
      <vt:lpstr>DP problems using 0/1 knapsack</vt:lpstr>
      <vt:lpstr>Practice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Programming</dc:title>
  <dc:creator>Sweta Vooda</dc:creator>
  <cp:lastModifiedBy>Sweta Vooda</cp:lastModifiedBy>
  <cp:revision>22</cp:revision>
  <dcterms:created xsi:type="dcterms:W3CDTF">2021-12-28T09:53:38Z</dcterms:created>
  <dcterms:modified xsi:type="dcterms:W3CDTF">2021-12-29T16:54:30Z</dcterms:modified>
</cp:coreProperties>
</file>