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1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1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44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22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4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81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4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3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1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4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2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7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8EEF-A82C-40DA-9306-77304F11F4B0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FA49-B7C6-408D-A2F3-AEABECDB6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6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1D64A-628F-C7D3-6D80-8E1B8613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DataSpark: Illuminating Insights for Global Electronics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E5D791-EB59-FCCD-F5CC-93494F99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Insights and Recommendations for Global Electronics to </a:t>
            </a:r>
            <a:r>
              <a:rPr lang="en-IN" dirty="0"/>
              <a:t>enhance marketing strategies</a:t>
            </a:r>
            <a:r>
              <a:rPr lang="en-US" dirty="0"/>
              <a:t>, customer satisfaction and drive business growth.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</a:t>
            </a:r>
            <a:r>
              <a:rPr lang="en-US" dirty="0">
                <a:solidFill>
                  <a:srgbClr val="FFC000"/>
                </a:solidFill>
              </a:rPr>
              <a:t>By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							 </a:t>
            </a:r>
            <a:r>
              <a:rPr lang="en-US" dirty="0" err="1">
                <a:solidFill>
                  <a:srgbClr val="FFC000"/>
                </a:solidFill>
              </a:rPr>
              <a:t>Dharanya</a:t>
            </a:r>
            <a:r>
              <a:rPr lang="en-US" dirty="0">
                <a:solidFill>
                  <a:srgbClr val="FFC000"/>
                </a:solidFill>
              </a:rPr>
              <a:t> E.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62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9: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store perform better in sales?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7251" y="4306529"/>
            <a:ext cx="8829367" cy="157674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 online platform is higher when compared to physical stores.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stores in Canada has sold the highest quantity, and then the stores in United States follows.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F0306-DB0A-5898-B464-9D4FFC4C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959682"/>
            <a:ext cx="2241288" cy="208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4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10: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impact of Currency in sale?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7252" y="4316361"/>
            <a:ext cx="8474536" cy="164628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Currency CAD and AUD is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favorable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during the sales period, benefiting the company.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 and GRB might indicate losses due to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unfavorable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0E2CE-3782-11B6-05B5-35CF5DE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2031959"/>
            <a:ext cx="4381500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7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11: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five products with maximum profit?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7252" y="4139381"/>
            <a:ext cx="8357420" cy="166165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above data, “DVD Storage Binders” are the products with most profit.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195827-571F-9B67-301D-6E9BB29D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" y="2301111"/>
            <a:ext cx="8681883" cy="172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2BB52-7DA2-23CD-011D-DF484D67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2" y="2541443"/>
            <a:ext cx="8839200" cy="193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CFC5A-6B26-B5E7-E124-753CD4AA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1" y="2815196"/>
            <a:ext cx="8839200" cy="15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774ED2-3B4E-08D9-663F-27D0F19F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52" y="3003026"/>
            <a:ext cx="8984885" cy="24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A0ECC0-E251-37EA-259C-BF8055522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51" y="3280042"/>
            <a:ext cx="8984886" cy="2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3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12: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which category and subcategory the sales are more?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9174" y="4660489"/>
            <a:ext cx="9950671" cy="164198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could see that Desktops are the most sold product which is under the category “Computers”.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products under the “Games and Toys” are the least sold.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FED071-DEFE-3A28-C6D0-1DF8EE5F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5" y="2175273"/>
            <a:ext cx="4130398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13: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the most popular Brand?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7251" y="4636163"/>
            <a:ext cx="8652387" cy="13910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“Adventure Works” is the most popular brand among all.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“Tailspin Toys” and “Northwind Traders” comes under least popular brand.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7A07B2-1299-4725-6A86-701BF036D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2134091"/>
            <a:ext cx="23241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14: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</a:t>
            </a:r>
            <a:r>
              <a:rPr lang="en-IN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products impact the sale?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45573" y="5083276"/>
            <a:ext cx="9183329" cy="12388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above data,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“Black”, “White”, and “Silver” are most favourable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products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customers.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97836-A76D-71D5-6A64-C610AC28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3" y="2079154"/>
            <a:ext cx="2028457" cy="26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38D8-2268-E0F2-BCA5-FF0A9685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93289"/>
            <a:ext cx="7239000" cy="9144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lgerian" panose="04020705040A02060702" pitchFamily="82" charset="0"/>
              </a:rPr>
              <a:t>Recommendations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8733-B801-1A6B-5C57-EEC8694B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130710"/>
            <a:ext cx="11444748" cy="51226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leverage the high sales in “United States” by product promotions and campaigns.</a:t>
            </a:r>
          </a:p>
          <a:p>
            <a:pPr>
              <a:lnSpc>
                <a:spcPct val="220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Loyalty programs might be suitable in US for encouraging repeat purchases.</a:t>
            </a:r>
          </a:p>
          <a:p>
            <a:pPr>
              <a:lnSpc>
                <a:spcPct val="220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use social media as platforms for advertising and seek influencer partnerships to reach people on age group 19 to 35.</a:t>
            </a:r>
          </a:p>
          <a:p>
            <a:pPr>
              <a:lnSpc>
                <a:spcPct val="220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TV and Video products, we can consider promotional discounts and offers to increase sales.</a:t>
            </a:r>
          </a:p>
          <a:p>
            <a:pPr>
              <a:lnSpc>
                <a:spcPct val="220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set 2015 as benchmark and work towards opening more stores.</a:t>
            </a:r>
          </a:p>
          <a:p>
            <a:pPr>
              <a:lnSpc>
                <a:spcPct val="220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include new inventory products and launch special promotions on holidays (December,  January, February).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79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8733-B801-1A6B-5C57-EEC8694B34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0774" y="942975"/>
            <a:ext cx="10677832" cy="491705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online sales are higher, invest in enhancing the online shopping experience. Optimize the website for mobile devices, improve customer service, and consider exclusive online offers to attract more customers.</a:t>
            </a:r>
          </a:p>
          <a:p>
            <a:pPr>
              <a:lnSpc>
                <a:spcPct val="200000"/>
              </a:lnSpc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USD sales are the most stable and highest, focus marketing and sales strategies in regions that transact in USD.</a:t>
            </a:r>
          </a:p>
          <a:p>
            <a:pPr>
              <a:lnSpc>
                <a:spcPct val="200000"/>
              </a:lnSpc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“DVD Storage Binders” yield high profits,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makes it more profitable and apply it to other products.</a:t>
            </a:r>
          </a:p>
          <a:p>
            <a:pPr>
              <a:lnSpc>
                <a:spcPct val="200000"/>
              </a:lnSpc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less popular brands, consider rebranding efforts or discontinuing those brands.</a:t>
            </a:r>
          </a:p>
          <a:p>
            <a:pPr>
              <a:lnSpc>
                <a:spcPct val="200000"/>
              </a:lnSpc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products in the most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favored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(Black, White, Silver) more prominently.</a:t>
            </a:r>
          </a:p>
          <a:p>
            <a:pPr marL="0" indent="0">
              <a:buNone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96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1: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total number of products sold as per country?</a:t>
            </a:r>
            <a:b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97300"/>
            <a:ext cx="9664700" cy="194945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262AF-DA45-68C5-96E2-CB66BDEB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64034"/>
            <a:ext cx="1700980" cy="1293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7878B-12CE-252C-131B-A2B6026D4F6E}"/>
              </a:ext>
            </a:extLst>
          </p:cNvPr>
          <p:cNvSpPr txBox="1"/>
          <p:nvPr/>
        </p:nvSpPr>
        <p:spPr>
          <a:xfrm>
            <a:off x="766916" y="4037179"/>
            <a:ext cx="6115664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table above, United States is the Country which has sold maximum products.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France is the Country with minimum quantity of products sold.</a:t>
            </a:r>
          </a:p>
        </p:txBody>
      </p:sp>
    </p:spTree>
    <p:extLst>
      <p:ext uri="{BB962C8B-B14F-4D97-AF65-F5344CB8AC3E}">
        <p14:creationId xmlns:p14="http://schemas.microsoft.com/office/powerpoint/2010/main" val="313066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2: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gender is most preferring our products?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0270" y="3854244"/>
            <a:ext cx="8651517" cy="17797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above table, we have more Male customers compared to Female.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But, as the difference in count of Male and Female customer is meagre, gender has negligible effect on sales. 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4B35B-A71F-CFEF-AADF-56D1CD5A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" y="2452507"/>
            <a:ext cx="2349909" cy="8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2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3: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age group of customers contribute more to our sales?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21110" y="4000414"/>
            <a:ext cx="8700677" cy="195793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above data, the customers of age group between 51 and 80 have contributed more to sales.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target to reach out to the people with age between 19 to 35, as this seems to be low and these are people who might need most electronics products.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08395-2099-5504-51CA-A70BC827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5" y="2165118"/>
            <a:ext cx="2840662" cy="12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4: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top selling and least selling product in each country?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8425" y="4862309"/>
            <a:ext cx="8976851" cy="12533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above data, Computers are the most sold products in all countries and TV and Video are least sold products.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E4EE4-E178-D712-B4C0-01EC1D03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869973"/>
            <a:ext cx="200406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9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5: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total number of stores in each county?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7252" y="4049078"/>
            <a:ext cx="8377083" cy="158496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seems that United States has the maximum number of stores, and Italy the least.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seems the number of stores is having effects on sales.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5C7D-D5CB-C239-57E3-887A8B6F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2044079"/>
            <a:ext cx="204216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7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6: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we opening more stores as the year passes?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6580" y="4218039"/>
            <a:ext cx="9222659" cy="2133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data above, the maximum number of stores were opened in 2012.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year 2005 to 2013, there was steady increase in the number of stores opened, and from 2013 it started declining, and we have opened 9 stores in 2015, which again an increase in number of stores.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as of 2019, we have opened only one 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2CB7B-1B19-6C34-F132-D89F5FBE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0" y="1968049"/>
            <a:ext cx="1563083" cy="15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7: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which season the sales are high?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17551" y="4278874"/>
            <a:ext cx="11108978" cy="212192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above table, December month has the highest sale.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months, December,  January, February has the higher sales compared to other months, this might be because of Christmas and New Year season.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months, March and April has the lowest sale rate.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months are having average sales rate.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91DC2-967A-1CE7-0806-5D94A2B0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52" y="1913536"/>
            <a:ext cx="1432560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10E93-C43D-540A-65DC-215F223251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4725"/>
            <a:ext cx="7462838" cy="6080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Question No. 8: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the top performing product 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Retrieved: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0E6DD-4D6D-0D65-3844-D013785192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56056" y="4188542"/>
            <a:ext cx="8565731" cy="169473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above data, “Adventure Works Desktop PC2.33 XD233 Black” is the top performing product as this product gives more revenue.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1EC91-DCC0-3380-35F8-117CFFFA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7" y="2196649"/>
            <a:ext cx="4587240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747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256</TotalTime>
  <Words>1129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Calibri</vt:lpstr>
      <vt:lpstr>Century Gothic</vt:lpstr>
      <vt:lpstr>Vapor Trail</vt:lpstr>
      <vt:lpstr>DataSpark: Illuminating Insights for Global Electronics</vt:lpstr>
      <vt:lpstr> Question No. 1:  What is the total number of products sold as per country?  Data Retrieved:</vt:lpstr>
      <vt:lpstr>  Question No. 2:  Which gender is most preferring our products?   Data Retrieved:</vt:lpstr>
      <vt:lpstr>   Question No. 3:  Which age group of customers contribute more to our sales?   Data Retrieved: </vt:lpstr>
      <vt:lpstr>    Question No. 4:  What is the top selling and least selling product in each country?  Data Retrieved:   </vt:lpstr>
      <vt:lpstr>   Question No. 5:  What is the total number of stores in each county?  Data Retrieved: </vt:lpstr>
      <vt:lpstr>   Question No. 6:  Are we opening more stores as the year passes?  Data Retrieved: </vt:lpstr>
      <vt:lpstr>   Question No. 7:  In which season the sales are high?  Data Retrieved: </vt:lpstr>
      <vt:lpstr>   Question No. 8:  Which is the top performing product ?  Data Retrieved: </vt:lpstr>
      <vt:lpstr>   Question No. 9:  Which store perform better in sales?  Data Retrieved: </vt:lpstr>
      <vt:lpstr>   Question No. 10:  What is the impact of Currency in sale?  Data Retrieved: </vt:lpstr>
      <vt:lpstr>   Question No. 11:  What are the top five products with maximum profit?   Data Retrieved:</vt:lpstr>
      <vt:lpstr>   Question No. 12:  In which category and subcategory the sales are more?  Data Retrieved: </vt:lpstr>
      <vt:lpstr>   Question No. 13:  Which is the most popular Brand?   Data Retrieved: </vt:lpstr>
      <vt:lpstr>   Question No. 14:  Does color of products impact the sale?  Data Retrieved: 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dharanyaelangovan@outlook.com</dc:creator>
  <cp:lastModifiedBy>dharanyaelangovan@outlook.com</cp:lastModifiedBy>
  <cp:revision>7</cp:revision>
  <dcterms:created xsi:type="dcterms:W3CDTF">2024-09-25T12:52:20Z</dcterms:created>
  <dcterms:modified xsi:type="dcterms:W3CDTF">2024-09-25T17:08:20Z</dcterms:modified>
</cp:coreProperties>
</file>