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0E32-9CD4-4AD2-95AE-D99796E9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40812-174B-4E35-B9DC-A00CF884A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815F-26A8-4B20-BF42-D648674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72A4-A893-4869-96A0-FA1CAAD4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8034-DD69-481E-97D1-0718E87D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0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08E7-F2EC-4F64-8030-2777BA67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6C08-C91F-4E89-A7E1-B320C652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978E-209A-4EFA-9F27-75EFCAA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22F5-7FEC-4DB6-9E9E-601E33A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56B0-15AE-4E27-B693-EEB3410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1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FE30E-D374-4E51-84D3-756EC3E1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F2B54-C08C-495A-BA5B-771DE657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89E5-0C97-4C9D-81E1-1EAF606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075E-BC84-40F2-96AB-564047E1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CDFF0-EBCD-4DC9-B34A-3026009D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4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C3AD-6446-49CF-84EA-7239111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5434-8A86-487A-AE5A-604D1BAC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3A99-3B86-4361-A196-320594D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E2C7-317C-4242-AB44-ABDBB964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514C-8F2C-43DD-A99C-C5881451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5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1D93-ACE4-4837-819F-05772AE8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41B9-8A47-43DD-92B6-1E51FC80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D1F0-0610-4A8D-A926-57FA3441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DB00-FC5A-46DE-9211-4A9F9764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019A-3BE4-49DC-9BE8-C0098A3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6BC2-E946-4A5B-9283-100F4FC9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726B-39F3-480D-9728-7CB020068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C48D6-A722-45D6-B738-6D84867F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3127-EDCD-4CCE-84C5-FCA9A30C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98B7C-E687-4352-A2E4-937DC968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5965-55DB-4DA3-AE92-C534DCE5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3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8DD-C6E4-4022-9EA6-CFA378BD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3E40-3F8F-451C-ADA3-B5966E05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E75D8-7723-4735-BFB3-4B5B93A7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004DC-E6F3-4E38-ABC9-D7BB807F5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5DAE6-993D-4825-9C4F-96BCFC82D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CB1A-63A2-4029-945D-FC706ECD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DC3BF-1C19-4DC2-BC2C-14A444EF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C6F38-2EDA-400F-99D7-1F654BC0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84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BB30-C2A7-4EEA-8F43-C7F2AC27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8423F-CA46-41E0-8A5E-0B67841F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1DCA-B5E2-40AB-A6EA-6A539729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B4C1E-6F15-47BA-BBBE-F5553DD9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93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F499D-4C94-4564-BA8A-4797F4F8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6D200-F371-426A-833B-16BC826B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3099-D1B7-4066-9380-29B2344B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4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624D-42CE-414A-B70B-C2D38E32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83A5-0646-4C65-AD24-C645F1BF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53CC-E236-4413-BA9F-A580B08F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D16-551B-4B74-928E-DE52C8C1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465D-EE99-4346-BD6A-4A5945AA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C084-0AF3-4414-9A10-3F85A41B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4CBD-7D68-49CC-A943-4DAEF13A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DD5B7-546B-4572-935C-582A83CF9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EAD79-C586-4A81-AB6D-64CEF1C5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8D57-6B2F-47E6-8315-C11F91D1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5372-36FC-4F52-BFE2-639138E9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C931-B99F-45A3-844A-DF5ADE2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36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FD7F-275B-4ACC-950F-DEC9CCA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B275-1EBF-4EFF-B2AE-D3974C29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D93-570D-4827-85AF-32A9ABA80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52FD-8F1F-405A-A24C-755DFC2B1B24}" type="datetimeFigureOut">
              <a:rPr lang="en-AU" smtClean="0"/>
              <a:t>15/04/2018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D328-F3F3-4F05-8BFD-58802B86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6CE3-4B07-4D17-A692-5F73D98B7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2E47-8E74-4212-AE29-87149F98DD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09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shish5852#!/vizhome/DataFest3/Story1?publish=y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32FA-4DD5-41E6-BC6A-4D5F0E23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"/>
            <a:ext cx="7085012" cy="68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204C7-6539-4510-A873-7244945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647700"/>
            <a:ext cx="9486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D65A5-274C-4478-A63A-962633C6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3937"/>
            <a:ext cx="9601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621EA-7BBF-4DF1-A648-1C47DECF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528762"/>
            <a:ext cx="9429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DB4D-50B7-4BAF-8DA3-2839A5B7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055" y="2379428"/>
            <a:ext cx="8534400" cy="361526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Analytical Questions</a:t>
            </a:r>
          </a:p>
          <a:p>
            <a:r>
              <a:rPr lang="en-US" dirty="0"/>
              <a:t>Recommendations</a:t>
            </a:r>
          </a:p>
          <a:p>
            <a:r>
              <a:rPr lang="en-US" dirty="0">
                <a:hlinkClick r:id="rId2"/>
              </a:rPr>
              <a:t>Visualizations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12AFA1-C330-40E3-B469-CC733414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71662"/>
            <a:ext cx="10915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0101E-7E16-4DE9-8ADF-C89EDD5D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042987"/>
            <a:ext cx="9776827" cy="4772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4127A-60D9-4A49-8EEB-48E9DDB0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440" y="1081086"/>
            <a:ext cx="237656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D6921-BE9B-4EA0-8620-0F8E942C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26"/>
            <a:ext cx="12192000" cy="48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4E17C-7667-450F-8406-8C960CF4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437"/>
            <a:ext cx="12192000" cy="48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9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26B62-A04B-4CB3-A6F5-3C8573AA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662112"/>
            <a:ext cx="8582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C85CF-0CE4-4352-987E-FB8791CC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076325"/>
            <a:ext cx="9429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A8F80-AC6B-4976-8BAA-20CAA68D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557337"/>
            <a:ext cx="9439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 Thakkar</dc:creator>
  <cp:lastModifiedBy>Dhara Thakkar</cp:lastModifiedBy>
  <cp:revision>5</cp:revision>
  <dcterms:created xsi:type="dcterms:W3CDTF">2018-04-15T15:52:15Z</dcterms:created>
  <dcterms:modified xsi:type="dcterms:W3CDTF">2018-04-15T16:35:28Z</dcterms:modified>
</cp:coreProperties>
</file>