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B" userId="69284ea1fdeab3f8" providerId="LiveId" clId="{67CBEA9C-82EA-4EC1-BD12-579EB66AC3A0}"/>
    <pc:docChg chg="custSel addSld modSld">
      <pc:chgData name="SHANKAR B" userId="69284ea1fdeab3f8" providerId="LiveId" clId="{67CBEA9C-82EA-4EC1-BD12-579EB66AC3A0}" dt="2025-02-09T17:59:39.273" v="579" actId="20577"/>
      <pc:docMkLst>
        <pc:docMk/>
      </pc:docMkLst>
      <pc:sldChg chg="addSp modSp new mod">
        <pc:chgData name="SHANKAR B" userId="69284ea1fdeab3f8" providerId="LiveId" clId="{67CBEA9C-82EA-4EC1-BD12-579EB66AC3A0}" dt="2025-02-09T15:59:06.492" v="7" actId="14100"/>
        <pc:sldMkLst>
          <pc:docMk/>
          <pc:sldMk cId="41979481" sldId="256"/>
        </pc:sldMkLst>
        <pc:picChg chg="add mod">
          <ac:chgData name="SHANKAR B" userId="69284ea1fdeab3f8" providerId="LiveId" clId="{67CBEA9C-82EA-4EC1-BD12-579EB66AC3A0}" dt="2025-02-09T15:59:06.492" v="7" actId="14100"/>
          <ac:picMkLst>
            <pc:docMk/>
            <pc:sldMk cId="41979481" sldId="256"/>
            <ac:picMk id="5" creationId="{FBA1F885-88E1-53B7-FA57-0C450DDC2726}"/>
          </ac:picMkLst>
        </pc:picChg>
      </pc:sldChg>
      <pc:sldChg chg="addSp delSp modSp new mod">
        <pc:chgData name="SHANKAR B" userId="69284ea1fdeab3f8" providerId="LiveId" clId="{67CBEA9C-82EA-4EC1-BD12-579EB66AC3A0}" dt="2025-02-09T17:50:14.871" v="118" actId="14100"/>
        <pc:sldMkLst>
          <pc:docMk/>
          <pc:sldMk cId="670797921" sldId="257"/>
        </pc:sldMkLst>
        <pc:picChg chg="add del mod">
          <ac:chgData name="SHANKAR B" userId="69284ea1fdeab3f8" providerId="LiveId" clId="{67CBEA9C-82EA-4EC1-BD12-579EB66AC3A0}" dt="2025-02-09T17:50:01.075" v="113" actId="478"/>
          <ac:picMkLst>
            <pc:docMk/>
            <pc:sldMk cId="670797921" sldId="257"/>
            <ac:picMk id="5" creationId="{6882866C-3075-B945-51B3-C92DF3AC45A3}"/>
          </ac:picMkLst>
        </pc:picChg>
        <pc:picChg chg="add mod">
          <ac:chgData name="SHANKAR B" userId="69284ea1fdeab3f8" providerId="LiveId" clId="{67CBEA9C-82EA-4EC1-BD12-579EB66AC3A0}" dt="2025-02-09T17:50:14.871" v="118" actId="14100"/>
          <ac:picMkLst>
            <pc:docMk/>
            <pc:sldMk cId="670797921" sldId="257"/>
            <ac:picMk id="7" creationId="{654B36DF-1FE7-39C1-AC3B-BF49F4F72A42}"/>
          </ac:picMkLst>
        </pc:picChg>
      </pc:sldChg>
      <pc:sldChg chg="addSp modSp new mod">
        <pc:chgData name="SHANKAR B" userId="69284ea1fdeab3f8" providerId="LiveId" clId="{67CBEA9C-82EA-4EC1-BD12-579EB66AC3A0}" dt="2025-02-09T16:04:29.527" v="21" actId="14100"/>
        <pc:sldMkLst>
          <pc:docMk/>
          <pc:sldMk cId="501242763" sldId="258"/>
        </pc:sldMkLst>
        <pc:picChg chg="add mod">
          <ac:chgData name="SHANKAR B" userId="69284ea1fdeab3f8" providerId="LiveId" clId="{67CBEA9C-82EA-4EC1-BD12-579EB66AC3A0}" dt="2025-02-09T16:04:29.527" v="21" actId="14100"/>
          <ac:picMkLst>
            <pc:docMk/>
            <pc:sldMk cId="501242763" sldId="258"/>
            <ac:picMk id="5" creationId="{ADDCCE1A-3E08-BA2D-1610-7A732439EBEB}"/>
          </ac:picMkLst>
        </pc:picChg>
      </pc:sldChg>
      <pc:sldChg chg="addSp delSp modSp new mod">
        <pc:chgData name="SHANKAR B" userId="69284ea1fdeab3f8" providerId="LiveId" clId="{67CBEA9C-82EA-4EC1-BD12-579EB66AC3A0}" dt="2025-02-09T17:34:40.727" v="66" actId="1076"/>
        <pc:sldMkLst>
          <pc:docMk/>
          <pc:sldMk cId="1415523474" sldId="259"/>
        </pc:sldMkLst>
        <pc:spChg chg="del mod">
          <ac:chgData name="SHANKAR B" userId="69284ea1fdeab3f8" providerId="LiveId" clId="{67CBEA9C-82EA-4EC1-BD12-579EB66AC3A0}" dt="2025-02-09T17:33:29.483" v="43" actId="478"/>
          <ac:spMkLst>
            <pc:docMk/>
            <pc:sldMk cId="1415523474" sldId="259"/>
            <ac:spMk id="2" creationId="{50681E40-1FC0-07EF-33D8-4081A67746B3}"/>
          </ac:spMkLst>
        </pc:spChg>
        <pc:spChg chg="del mod">
          <ac:chgData name="SHANKAR B" userId="69284ea1fdeab3f8" providerId="LiveId" clId="{67CBEA9C-82EA-4EC1-BD12-579EB66AC3A0}" dt="2025-02-09T17:32:13.293" v="27" actId="22"/>
          <ac:spMkLst>
            <pc:docMk/>
            <pc:sldMk cId="1415523474" sldId="259"/>
            <ac:spMk id="3" creationId="{0912F9DE-B4B8-5E69-F182-C60714C9425E}"/>
          </ac:spMkLst>
        </pc:spChg>
        <pc:spChg chg="add mod">
          <ac:chgData name="SHANKAR B" userId="69284ea1fdeab3f8" providerId="LiveId" clId="{67CBEA9C-82EA-4EC1-BD12-579EB66AC3A0}" dt="2025-02-09T17:34:40.727" v="66" actId="1076"/>
          <ac:spMkLst>
            <pc:docMk/>
            <pc:sldMk cId="1415523474" sldId="259"/>
            <ac:spMk id="7" creationId="{D085759B-B500-F2BA-E1D8-33828DBADB4C}"/>
          </ac:spMkLst>
        </pc:spChg>
        <pc:picChg chg="add mod ord">
          <ac:chgData name="SHANKAR B" userId="69284ea1fdeab3f8" providerId="LiveId" clId="{67CBEA9C-82EA-4EC1-BD12-579EB66AC3A0}" dt="2025-02-09T17:32:31.953" v="32" actId="14100"/>
          <ac:picMkLst>
            <pc:docMk/>
            <pc:sldMk cId="1415523474" sldId="259"/>
            <ac:picMk id="5" creationId="{14F33A23-D745-85FF-4DC7-35374C3A023E}"/>
          </ac:picMkLst>
        </pc:picChg>
      </pc:sldChg>
      <pc:sldChg chg="addSp delSp modSp add mod">
        <pc:chgData name="SHANKAR B" userId="69284ea1fdeab3f8" providerId="LiveId" clId="{67CBEA9C-82EA-4EC1-BD12-579EB66AC3A0}" dt="2025-02-09T17:54:11.374" v="293" actId="20577"/>
        <pc:sldMkLst>
          <pc:docMk/>
          <pc:sldMk cId="4144065937" sldId="260"/>
        </pc:sldMkLst>
        <pc:spChg chg="add del mod">
          <ac:chgData name="SHANKAR B" userId="69284ea1fdeab3f8" providerId="LiveId" clId="{67CBEA9C-82EA-4EC1-BD12-579EB66AC3A0}" dt="2025-02-09T17:40:51.025" v="70" actId="22"/>
          <ac:spMkLst>
            <pc:docMk/>
            <pc:sldMk cId="4144065937" sldId="260"/>
            <ac:spMk id="3" creationId="{5116C87E-3DFB-20D4-B2A4-8DFBAD10D012}"/>
          </ac:spMkLst>
        </pc:spChg>
        <pc:spChg chg="mod">
          <ac:chgData name="SHANKAR B" userId="69284ea1fdeab3f8" providerId="LiveId" clId="{67CBEA9C-82EA-4EC1-BD12-579EB66AC3A0}" dt="2025-02-09T17:54:11.374" v="293" actId="20577"/>
          <ac:spMkLst>
            <pc:docMk/>
            <pc:sldMk cId="4144065937" sldId="260"/>
            <ac:spMk id="7" creationId="{A8161A9C-F369-7770-FAEA-9B907374F8F2}"/>
          </ac:spMkLst>
        </pc:spChg>
        <pc:picChg chg="del">
          <ac:chgData name="SHANKAR B" userId="69284ea1fdeab3f8" providerId="LiveId" clId="{67CBEA9C-82EA-4EC1-BD12-579EB66AC3A0}" dt="2025-02-09T17:34:48.936" v="68" actId="478"/>
          <ac:picMkLst>
            <pc:docMk/>
            <pc:sldMk cId="4144065937" sldId="260"/>
            <ac:picMk id="5" creationId="{DFACEB21-563F-65DC-63CB-3C50F5D3E99D}"/>
          </ac:picMkLst>
        </pc:picChg>
        <pc:picChg chg="add mod ord">
          <ac:chgData name="SHANKAR B" userId="69284ea1fdeab3f8" providerId="LiveId" clId="{67CBEA9C-82EA-4EC1-BD12-579EB66AC3A0}" dt="2025-02-09T17:41:07.177" v="76" actId="1076"/>
          <ac:picMkLst>
            <pc:docMk/>
            <pc:sldMk cId="4144065937" sldId="260"/>
            <ac:picMk id="6" creationId="{E62D468F-5C05-1A17-717E-A2AF404B3B85}"/>
          </ac:picMkLst>
        </pc:picChg>
      </pc:sldChg>
      <pc:sldChg chg="addSp delSp modSp add mod">
        <pc:chgData name="SHANKAR B" userId="69284ea1fdeab3f8" providerId="LiveId" clId="{67CBEA9C-82EA-4EC1-BD12-579EB66AC3A0}" dt="2025-02-09T17:55:05.646" v="378" actId="20577"/>
        <pc:sldMkLst>
          <pc:docMk/>
          <pc:sldMk cId="2191930427" sldId="261"/>
        </pc:sldMkLst>
        <pc:spChg chg="add mod">
          <ac:chgData name="SHANKAR B" userId="69284ea1fdeab3f8" providerId="LiveId" clId="{67CBEA9C-82EA-4EC1-BD12-579EB66AC3A0}" dt="2025-02-09T17:42:49.136" v="81" actId="478"/>
          <ac:spMkLst>
            <pc:docMk/>
            <pc:sldMk cId="2191930427" sldId="261"/>
            <ac:spMk id="3" creationId="{0A983E92-59EF-B8A6-D2C3-16D8F18B45B4}"/>
          </ac:spMkLst>
        </pc:spChg>
        <pc:spChg chg="mod">
          <ac:chgData name="SHANKAR B" userId="69284ea1fdeab3f8" providerId="LiveId" clId="{67CBEA9C-82EA-4EC1-BD12-579EB66AC3A0}" dt="2025-02-09T17:55:05.646" v="378" actId="20577"/>
          <ac:spMkLst>
            <pc:docMk/>
            <pc:sldMk cId="2191930427" sldId="261"/>
            <ac:spMk id="7" creationId="{B8897637-DEE8-8D30-6899-14FF19486376}"/>
          </ac:spMkLst>
        </pc:spChg>
        <pc:picChg chg="add mod">
          <ac:chgData name="SHANKAR B" userId="69284ea1fdeab3f8" providerId="LiveId" clId="{67CBEA9C-82EA-4EC1-BD12-579EB66AC3A0}" dt="2025-02-09T17:43:01.994" v="86" actId="14100"/>
          <ac:picMkLst>
            <pc:docMk/>
            <pc:sldMk cId="2191930427" sldId="261"/>
            <ac:picMk id="5" creationId="{A66A5017-E74F-3EC6-23EF-5760FB07CB41}"/>
          </ac:picMkLst>
        </pc:picChg>
        <pc:picChg chg="del">
          <ac:chgData name="SHANKAR B" userId="69284ea1fdeab3f8" providerId="LiveId" clId="{67CBEA9C-82EA-4EC1-BD12-579EB66AC3A0}" dt="2025-02-09T17:42:49.136" v="81" actId="478"/>
          <ac:picMkLst>
            <pc:docMk/>
            <pc:sldMk cId="2191930427" sldId="261"/>
            <ac:picMk id="6" creationId="{656C0649-973E-9EDD-8417-0BC05348CBF9}"/>
          </ac:picMkLst>
        </pc:picChg>
      </pc:sldChg>
      <pc:sldChg chg="addSp delSp modSp add mod">
        <pc:chgData name="SHANKAR B" userId="69284ea1fdeab3f8" providerId="LiveId" clId="{67CBEA9C-82EA-4EC1-BD12-579EB66AC3A0}" dt="2025-02-09T17:58:56.506" v="508" actId="20577"/>
        <pc:sldMkLst>
          <pc:docMk/>
          <pc:sldMk cId="682601007" sldId="262"/>
        </pc:sldMkLst>
        <pc:spChg chg="mod">
          <ac:chgData name="SHANKAR B" userId="69284ea1fdeab3f8" providerId="LiveId" clId="{67CBEA9C-82EA-4EC1-BD12-579EB66AC3A0}" dt="2025-02-09T17:58:56.506" v="508" actId="20577"/>
          <ac:spMkLst>
            <pc:docMk/>
            <pc:sldMk cId="682601007" sldId="262"/>
            <ac:spMk id="7" creationId="{BC66827C-2E20-C068-0F2A-44BC12C4CFBC}"/>
          </ac:spMkLst>
        </pc:spChg>
        <pc:picChg chg="add mod">
          <ac:chgData name="SHANKAR B" userId="69284ea1fdeab3f8" providerId="LiveId" clId="{67CBEA9C-82EA-4EC1-BD12-579EB66AC3A0}" dt="2025-02-09T17:44:39.311" v="97" actId="14100"/>
          <ac:picMkLst>
            <pc:docMk/>
            <pc:sldMk cId="682601007" sldId="262"/>
            <ac:picMk id="4" creationId="{FDFC71DA-7CDB-6D1B-DC30-377C87A24CBC}"/>
          </ac:picMkLst>
        </pc:picChg>
        <pc:picChg chg="del">
          <ac:chgData name="SHANKAR B" userId="69284ea1fdeab3f8" providerId="LiveId" clId="{67CBEA9C-82EA-4EC1-BD12-579EB66AC3A0}" dt="2025-02-09T17:44:17.196" v="91" actId="478"/>
          <ac:picMkLst>
            <pc:docMk/>
            <pc:sldMk cId="682601007" sldId="262"/>
            <ac:picMk id="5" creationId="{C0B8799B-695F-044A-6E42-9CCE85BDC41C}"/>
          </ac:picMkLst>
        </pc:picChg>
      </pc:sldChg>
      <pc:sldChg chg="addSp delSp modSp add mod">
        <pc:chgData name="SHANKAR B" userId="69284ea1fdeab3f8" providerId="LiveId" clId="{67CBEA9C-82EA-4EC1-BD12-579EB66AC3A0}" dt="2025-02-09T17:59:39.273" v="579" actId="20577"/>
        <pc:sldMkLst>
          <pc:docMk/>
          <pc:sldMk cId="1337207786" sldId="263"/>
        </pc:sldMkLst>
        <pc:spChg chg="del">
          <ac:chgData name="SHANKAR B" userId="69284ea1fdeab3f8" providerId="LiveId" clId="{67CBEA9C-82EA-4EC1-BD12-579EB66AC3A0}" dt="2025-02-09T17:47:24.021" v="102" actId="22"/>
          <ac:spMkLst>
            <pc:docMk/>
            <pc:sldMk cId="1337207786" sldId="263"/>
            <ac:spMk id="3" creationId="{524B652D-240A-BBEC-D2A3-6C1C0C339CA4}"/>
          </ac:spMkLst>
        </pc:spChg>
        <pc:spChg chg="mod">
          <ac:chgData name="SHANKAR B" userId="69284ea1fdeab3f8" providerId="LiveId" clId="{67CBEA9C-82EA-4EC1-BD12-579EB66AC3A0}" dt="2025-02-09T17:59:39.273" v="579" actId="20577"/>
          <ac:spMkLst>
            <pc:docMk/>
            <pc:sldMk cId="1337207786" sldId="263"/>
            <ac:spMk id="7" creationId="{2402E374-4DA5-E9D2-42A1-9BB7F2D10E68}"/>
          </ac:spMkLst>
        </pc:spChg>
        <pc:picChg chg="del">
          <ac:chgData name="SHANKAR B" userId="69284ea1fdeab3f8" providerId="LiveId" clId="{67CBEA9C-82EA-4EC1-BD12-579EB66AC3A0}" dt="2025-02-09T17:45:32.756" v="101" actId="478"/>
          <ac:picMkLst>
            <pc:docMk/>
            <pc:sldMk cId="1337207786" sldId="263"/>
            <ac:picMk id="4" creationId="{8CAC8DDB-88D2-F579-DFFE-4BF66B7D2BD6}"/>
          </ac:picMkLst>
        </pc:picChg>
        <pc:picChg chg="add mod ord">
          <ac:chgData name="SHANKAR B" userId="69284ea1fdeab3f8" providerId="LiveId" clId="{67CBEA9C-82EA-4EC1-BD12-579EB66AC3A0}" dt="2025-02-09T17:47:35.881" v="106" actId="14100"/>
          <ac:picMkLst>
            <pc:docMk/>
            <pc:sldMk cId="1337207786" sldId="263"/>
            <ac:picMk id="5" creationId="{389C668E-7450-46DB-4DC6-F4707CF2425E}"/>
          </ac:picMkLst>
        </pc:picChg>
      </pc:sldChg>
      <pc:sldChg chg="addSp delSp modSp add mod">
        <pc:chgData name="SHANKAR B" userId="69284ea1fdeab3f8" providerId="LiveId" clId="{67CBEA9C-82EA-4EC1-BD12-579EB66AC3A0}" dt="2025-02-09T17:51:04.989" v="128" actId="14100"/>
        <pc:sldMkLst>
          <pc:docMk/>
          <pc:sldMk cId="2651221617" sldId="264"/>
        </pc:sldMkLst>
        <pc:spChg chg="add del mod">
          <ac:chgData name="SHANKAR B" userId="69284ea1fdeab3f8" providerId="LiveId" clId="{67CBEA9C-82EA-4EC1-BD12-579EB66AC3A0}" dt="2025-02-09T17:50:41.744" v="119" actId="22"/>
          <ac:spMkLst>
            <pc:docMk/>
            <pc:sldMk cId="2651221617" sldId="264"/>
            <ac:spMk id="3" creationId="{E6D974B1-B01A-56A3-47E9-83DFC46ACB07}"/>
          </ac:spMkLst>
        </pc:spChg>
        <pc:spChg chg="mod">
          <ac:chgData name="SHANKAR B" userId="69284ea1fdeab3f8" providerId="LiveId" clId="{67CBEA9C-82EA-4EC1-BD12-579EB66AC3A0}" dt="2025-02-09T17:50:55.975" v="125" actId="1076"/>
          <ac:spMkLst>
            <pc:docMk/>
            <pc:sldMk cId="2651221617" sldId="264"/>
            <ac:spMk id="7" creationId="{AB4E91A2-4865-6A83-9B8D-4EFDB8BC8EC3}"/>
          </ac:spMkLst>
        </pc:spChg>
        <pc:picChg chg="del">
          <ac:chgData name="SHANKAR B" userId="69284ea1fdeab3f8" providerId="LiveId" clId="{67CBEA9C-82EA-4EC1-BD12-579EB66AC3A0}" dt="2025-02-09T17:48:35.697" v="112" actId="478"/>
          <ac:picMkLst>
            <pc:docMk/>
            <pc:sldMk cId="2651221617" sldId="264"/>
            <ac:picMk id="5" creationId="{09BD629C-8B78-1045-0CF8-AED5F8411351}"/>
          </ac:picMkLst>
        </pc:picChg>
        <pc:picChg chg="add mod ord">
          <ac:chgData name="SHANKAR B" userId="69284ea1fdeab3f8" providerId="LiveId" clId="{67CBEA9C-82EA-4EC1-BD12-579EB66AC3A0}" dt="2025-02-09T17:51:04.989" v="128" actId="14100"/>
          <ac:picMkLst>
            <pc:docMk/>
            <pc:sldMk cId="2651221617" sldId="264"/>
            <ac:picMk id="6" creationId="{194D8FFB-DFA6-A393-2686-68E765040E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25A0-9EF2-9DC3-8928-A4A11ED1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8D2B3-59F0-7CAF-35C2-9AFFA4354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3B7C-1793-6648-A03B-DE2541FA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C3F2-26F1-4654-0329-D31A2187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FF84-505B-929E-CBF0-A042DFB5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A5AB-9DDB-A3DA-1E90-FD19FB09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765C-6815-0B75-ACEB-336BC873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FA38-D92B-700B-0927-AC89F2A4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F019-1597-CD06-48EE-17B8A8F5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0C9B-C0EA-F55B-04DF-ECB9416E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5F513-567F-9855-5081-4555728A0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81054-3393-2482-4E23-78729884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93E9-88D5-B82F-3AF0-B510A367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F4C9-E9EC-A4CE-A9AD-4650CC5C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81E7-1206-8593-25BE-7B413D80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ACD-0689-B351-BB83-BA17B0F1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C692-751D-3FEB-39E5-ABCA5D99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F254-3889-4F22-6935-860C14AF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84AA-EA7D-833F-0FE1-2F5FC52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FECC-829C-DDD2-FBBB-E663E4E3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A801-3899-6CF6-F7E1-78601EA3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C8E8-E424-BE60-19B4-7F3D6AFD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723F-1BA6-3EE3-4ECD-747C636B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EE97-0452-E280-0EE8-C563B609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45DB-9BEE-DFB8-67B3-8EA04BD4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F0F-6E3C-B8B4-B2A7-810A1CB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5B0B-0097-937B-CE6F-6A00B4B47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90E2B-1828-E545-8C22-3F81E8D6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8A1E7-C9B2-BBB0-9D15-5839DE6F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61A7-0463-62A9-1C20-21D8391B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89A9-ADAF-C009-53B5-AB3B2EE3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5A1-28AE-704E-75AE-CD30D60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364A-1FB9-E6B4-7417-02366D8D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A63A0-27AD-949D-D65A-A370443F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2E11-69E0-D0F6-22F7-3541370E8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92ACE-36C3-EBA8-36C6-49C8D46D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5C0C2-5696-975F-9BA0-CBE0C890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890C1-B3EA-C505-6792-6C171685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5531-8314-FD90-2528-4B8E44C4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0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A304-9D0D-C52C-8322-3CD7DDCB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AC3C6-305F-C263-DB94-2AFD85D3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172D9-13C0-3A0C-94F1-99234012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4CDC5-E4ED-0080-D0FB-D24D17FB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FF476-368C-635E-0F64-9B1C6D54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4E50A-FC60-C9F8-B4B7-0290099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463E-57F8-F3B3-ED25-CFCD01F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418A-CACB-D71E-60AD-196F1ED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A5CA-FB43-76FA-3882-67F22C34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F571-2DA6-3664-AAAC-C8089539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5CEB3-29B6-08D0-670D-4F6FAC28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E3031-EE25-E96B-F6E3-D810646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0EB3-A6F8-0B26-9506-0D9BBC12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2421-AEB7-2C48-F244-BE340C43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FF93A-15ED-E8C8-94EE-EABF8F07C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0611B-D80C-BDC8-19E1-5BE32CB2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BBE2B-A397-13EA-4DDC-6CB255DB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7526-ADBB-8B0D-6DF9-8517D1C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00821-7E31-2935-E598-F4870CD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2A5F-E356-38E8-22AB-45B1D181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74DE4-A77E-DBE4-42FF-9014E3DD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E89C-F1BB-C252-4DE7-3F717761F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0253-5718-4034-9B44-6EB5306B4B34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80EE-8667-6189-D8CA-013DC19C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1947-DD81-6420-F114-04CAA575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B6AA-D8F1-407E-969A-D811CA5F2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9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1CB7-BEA7-D5C7-2BF7-63A7F8BB8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B8EEA-B829-3556-00A0-D431B632D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1F885-88E1-53B7-FA57-0C450DDC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4CCA-1240-A7C4-12C4-05B2F28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AC89-3645-471F-A740-68FC00DB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B36DF-1FE7-39C1-AC3B-BF49F4F7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9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DD48-3D86-363A-F9DD-9A739956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0475-A26D-F273-E81D-52C01A34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CCE1A-3E08-BA2D-1610-7A732439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474" y="0"/>
            <a:ext cx="122904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33A23-D745-85FF-4DC7-35374C3A0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5" y="1167618"/>
            <a:ext cx="12037255" cy="569038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085759B-B500-F2BA-E1D8-33828DBA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15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region has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performed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well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terms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net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revenue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across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Months?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r>
              <a:rPr lang="en-US" sz="1800" b="1" dirty="0">
                <a:effectLst/>
                <a:highlight>
                  <a:srgbClr val="00FFFF"/>
                </a:highlight>
                <a:latin typeface="Arial MT"/>
                <a:ea typeface="Arial MT"/>
                <a:cs typeface="Arial MT"/>
              </a:rPr>
              <a:t>North America</a:t>
            </a:r>
            <a:r>
              <a:rPr lang="en-US" sz="1800" b="1" spc="-15" dirty="0">
                <a:effectLst/>
                <a:highlight>
                  <a:srgbClr val="00FFFF"/>
                </a:highlight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has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performed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well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terms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net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revenue</a:t>
            </a:r>
            <a:r>
              <a:rPr lang="en-US" sz="1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across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Months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52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3BC6-1442-70FA-833D-EFDD1CEA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161A9C-F369-7770-FAEA-9B907374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15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What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plans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are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preferred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by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customers</a:t>
            </a:r>
            <a:r>
              <a:rPr lang="en-US" sz="18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across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months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r>
              <a:rPr lang="en-IN" sz="1800" dirty="0">
                <a:effectLst/>
                <a:latin typeface="Arial MT"/>
                <a:ea typeface="Arial MT"/>
                <a:cs typeface="Arial MT"/>
              </a:rPr>
              <a:t>Across the month, average cost spending by customers to buy from large business products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D468F-5C05-1A17-717E-A2AF404B3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62" y="1266093"/>
            <a:ext cx="11957538" cy="5591907"/>
          </a:xfrm>
        </p:spPr>
      </p:pic>
    </p:spTree>
    <p:extLst>
      <p:ext uri="{BB962C8B-B14F-4D97-AF65-F5344CB8AC3E}">
        <p14:creationId xmlns:p14="http://schemas.microsoft.com/office/powerpoint/2010/main" val="41440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54EBD-443B-D895-6057-F95EACE0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897637-DEE8-8D30-6899-14FF1948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15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Do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Higher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plans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correlate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higher discount%?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r>
              <a:rPr lang="en-IN" sz="1800" dirty="0">
                <a:effectLst/>
                <a:latin typeface="Arial MT"/>
                <a:ea typeface="Arial MT"/>
                <a:cs typeface="Arial MT"/>
              </a:rPr>
              <a:t>No, Small business providing much </a:t>
            </a:r>
            <a:r>
              <a:rPr lang="en-IN" sz="1800" dirty="0" err="1">
                <a:effectLst/>
                <a:latin typeface="Arial MT"/>
                <a:ea typeface="Arial MT"/>
                <a:cs typeface="Arial MT"/>
              </a:rPr>
              <a:t>discouhts</a:t>
            </a:r>
            <a:r>
              <a:rPr lang="en-IN" sz="1800" dirty="0">
                <a:effectLst/>
                <a:latin typeface="Arial MT"/>
                <a:ea typeface="Arial MT"/>
                <a:cs typeface="Arial MT"/>
              </a:rPr>
              <a:t> to customers.</a:t>
            </a:r>
            <a:br>
              <a:rPr lang="en-IN" sz="1800" dirty="0">
                <a:effectLst/>
                <a:latin typeface="Arial MT"/>
                <a:ea typeface="Arial MT"/>
                <a:cs typeface="Arial M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3E92-59EF-B8A6-D2C3-16D8F18B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A5017-E74F-3EC6-23EF-5760FB07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1825625"/>
            <a:ext cx="10692618" cy="46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3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4DA4A-400D-6035-CCDF-10A5D129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66827C-2E20-C068-0F2A-44BC12C4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15"/>
            <a:ext cx="10515600" cy="591478"/>
          </a:xfrm>
        </p:spPr>
        <p:txBody>
          <a:bodyPr>
            <a:normAutofit fontScale="90000"/>
          </a:bodyPr>
          <a:lstStyle/>
          <a:p>
            <a:pPr marL="457200" lvl="1">
              <a:lnSpc>
                <a:spcPts val="1145"/>
              </a:lnSpc>
              <a:spcBef>
                <a:spcPts val="170"/>
              </a:spcBef>
              <a:buSzPts val="1000"/>
              <a:tabLst>
                <a:tab pos="1435100" algn="l"/>
                <a:tab pos="1435735" algn="l"/>
              </a:tabLs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How</a:t>
            </a:r>
            <a:r>
              <a:rPr lang="en-U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discount</a:t>
            </a:r>
            <a:r>
              <a:rPr lang="en-U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varying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between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different</a:t>
            </a:r>
            <a:r>
              <a:rPr lang="en-US" sz="18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products?</a:t>
            </a:r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All products has different discounts provided by the teams. PD1 has the high discount product given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3096-F1B1-F6EF-0372-55D0873B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71DA-7CDB-6D1B-DC30-377C87A2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10515600" cy="44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D560C-FB20-7E93-7E3F-25DD24AC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02E374-4DA5-E9D2-42A1-9BB7F2D1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615"/>
            <a:ext cx="10515600" cy="591478"/>
          </a:xfrm>
        </p:spPr>
        <p:txBody>
          <a:bodyPr>
            <a:normAutofit fontScale="90000"/>
          </a:bodyPr>
          <a:lstStyle/>
          <a:p>
            <a:pPr marL="914400" marR="273050" lvl="2">
              <a:lnSpc>
                <a:spcPct val="115000"/>
              </a:lnSpc>
              <a:spcBef>
                <a:spcPts val="5"/>
              </a:spcBef>
              <a:buSzPts val="1000"/>
              <a:tabLst>
                <a:tab pos="1892300" algn="l"/>
                <a:tab pos="1892935" algn="l"/>
              </a:tabLs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team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sells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more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cross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sell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terms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revenue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achieved</a:t>
            </a:r>
            <a:r>
              <a:rPr lang="en-U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by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2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region?</a:t>
            </a:r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Small Business sells more cross sell in </a:t>
            </a:r>
            <a:r>
              <a:rPr lang="en-US" sz="1800" dirty="0" err="1">
                <a:effectLst/>
                <a:latin typeface="Arial MT"/>
                <a:ea typeface="Arial MT"/>
                <a:cs typeface="Arial MT"/>
              </a:rPr>
              <a:t>Europian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>
                <a:effectLst/>
                <a:latin typeface="Arial MT"/>
                <a:ea typeface="Arial MT"/>
                <a:cs typeface="Arial MT"/>
              </a:rPr>
              <a:t>union region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C668E-7450-46DB-4DC6-F4707CF24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" y="1885071"/>
            <a:ext cx="11366696" cy="4972929"/>
          </a:xfrm>
        </p:spPr>
      </p:pic>
    </p:spTree>
    <p:extLst>
      <p:ext uri="{BB962C8B-B14F-4D97-AF65-F5344CB8AC3E}">
        <p14:creationId xmlns:p14="http://schemas.microsoft.com/office/powerpoint/2010/main" val="133720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ED306-559B-5BE7-F940-EF028F6A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4E91A2-4865-6A83-9B8D-4EFDB8BC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591478"/>
          </a:xfrm>
        </p:spPr>
        <p:txBody>
          <a:bodyPr>
            <a:normAutofit/>
          </a:bodyPr>
          <a:lstStyle/>
          <a:p>
            <a:pPr marL="457200" marR="130810" lvl="1">
              <a:lnSpc>
                <a:spcPct val="115000"/>
              </a:lnSpc>
              <a:spcBef>
                <a:spcPts val="5"/>
              </a:spcBef>
              <a:buSzPts val="1000"/>
              <a:tabLst>
                <a:tab pos="1435100" algn="l"/>
                <a:tab pos="1435735" algn="l"/>
              </a:tabLst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Create 2 metrics (with visualizations) that can be utilized to track the behavior of</a:t>
            </a:r>
            <a:r>
              <a:rPr lang="en-US" sz="1800" spc="-2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customers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4D8FFB-DFA6-A393-2686-68E765040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18" y="591478"/>
            <a:ext cx="11648049" cy="6266522"/>
          </a:xfrm>
        </p:spPr>
      </p:pic>
    </p:spTree>
    <p:extLst>
      <p:ext uri="{BB962C8B-B14F-4D97-AF65-F5344CB8AC3E}">
        <p14:creationId xmlns:p14="http://schemas.microsoft.com/office/powerpoint/2010/main" val="265122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Which region has performed well in terms of net revenue across Months?  North America has performed well in terms of net revenue across Months </vt:lpstr>
      <vt:lpstr>What plans are preferred by the customers across months  Across the month, average cost spending by customers to buy from large business products </vt:lpstr>
      <vt:lpstr>Do Higher plans correlate with higher discount%?   No, Small business providing much discouhts to customers. </vt:lpstr>
      <vt:lpstr>How is the discount varying between different products?  All products has different discounts provided by the teams. PD1 has the high discount product given</vt:lpstr>
      <vt:lpstr>Which team sells more cross sell in terms of revenue achieved by the region? Small Business sells more cross sell in Europian union region</vt:lpstr>
      <vt:lpstr>Create 2 metrics (with visualizations) that can be utilized to track the behavior of the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B</dc:creator>
  <cp:lastModifiedBy>SHANKAR B</cp:lastModifiedBy>
  <cp:revision>1</cp:revision>
  <dcterms:created xsi:type="dcterms:W3CDTF">2025-02-09T15:57:57Z</dcterms:created>
  <dcterms:modified xsi:type="dcterms:W3CDTF">2025-02-09T17:59:43Z</dcterms:modified>
</cp:coreProperties>
</file>