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8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2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D0EED3-A97F-46C8-8846-7CA2EF30E17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2393B3D-3D7D-4960-A9DF-3BDCD0D8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Finite State Machine Web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Dustin Hardin</a:t>
            </a:r>
          </a:p>
          <a:p>
            <a:r>
              <a:rPr lang="en-US" dirty="0" smtClean="0"/>
              <a:t>Lawrence Technological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Application Overview</a:t>
            </a:r>
          </a:p>
          <a:p>
            <a:pPr lvl="1"/>
            <a:r>
              <a:rPr lang="en-US" dirty="0" smtClean="0"/>
              <a:t>Host Application</a:t>
            </a:r>
          </a:p>
          <a:p>
            <a:pPr lvl="1"/>
            <a:r>
              <a:rPr lang="en-US" dirty="0" smtClean="0"/>
              <a:t>Server &amp; Database Application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Path Forward</a:t>
            </a:r>
            <a:endParaRPr lang="en-US" dirty="0"/>
          </a:p>
          <a:p>
            <a:r>
              <a:rPr lang="en-US" dirty="0" smtClean="0"/>
              <a:t>Questions/Comments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</a:t>
            </a:r>
          </a:p>
          <a:p>
            <a:r>
              <a:rPr lang="en-US" dirty="0" smtClean="0"/>
              <a:t>Additional Libraries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gevent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&amp;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 smtClean="0"/>
              <a:t>Node.js</a:t>
            </a:r>
          </a:p>
          <a:p>
            <a:pPr lvl="2"/>
            <a:r>
              <a:rPr lang="en-US" dirty="0" smtClean="0"/>
              <a:t>Server Framework</a:t>
            </a:r>
          </a:p>
          <a:p>
            <a:pPr lvl="2"/>
            <a:r>
              <a:rPr lang="en-US" dirty="0" smtClean="0"/>
              <a:t>Single Threaded</a:t>
            </a:r>
          </a:p>
          <a:p>
            <a:pPr lvl="2"/>
            <a:r>
              <a:rPr lang="en-US" dirty="0" smtClean="0"/>
              <a:t>Asynchronous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NoSQL Database</a:t>
            </a:r>
          </a:p>
          <a:p>
            <a:pPr lvl="2"/>
            <a:r>
              <a:rPr lang="en-US" dirty="0" smtClean="0"/>
              <a:t>JSON Documents</a:t>
            </a:r>
            <a:endParaRPr lang="en-US" dirty="0"/>
          </a:p>
          <a:p>
            <a:r>
              <a:rPr lang="en-US" dirty="0"/>
              <a:t>Additional </a:t>
            </a:r>
            <a:r>
              <a:rPr lang="en-US" dirty="0" smtClean="0"/>
              <a:t>Server Modules</a:t>
            </a:r>
            <a:endParaRPr lang="en-US" dirty="0"/>
          </a:p>
          <a:p>
            <a:pPr lvl="1"/>
            <a:r>
              <a:rPr lang="en-US" dirty="0" smtClean="0"/>
              <a:t>Express</a:t>
            </a:r>
          </a:p>
          <a:p>
            <a:pPr lvl="1"/>
            <a:r>
              <a:rPr lang="en-US" dirty="0" smtClean="0"/>
              <a:t>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7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16</TotalTime>
  <Words>66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Finite State Machine Web Application</vt:lpstr>
      <vt:lpstr>Agenda</vt:lpstr>
      <vt:lpstr>Finite State Machines</vt:lpstr>
      <vt:lpstr>Objective</vt:lpstr>
      <vt:lpstr>Application Overview</vt:lpstr>
      <vt:lpstr>Host</vt:lpstr>
      <vt:lpstr>Server &amp;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State Machine Web Application</dc:title>
  <dc:creator>Dustin Hardin</dc:creator>
  <cp:lastModifiedBy>Dustin Hardin</cp:lastModifiedBy>
  <cp:revision>6</cp:revision>
  <dcterms:created xsi:type="dcterms:W3CDTF">2014-07-09T00:09:12Z</dcterms:created>
  <dcterms:modified xsi:type="dcterms:W3CDTF">2014-07-09T00:25:21Z</dcterms:modified>
</cp:coreProperties>
</file>