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8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7" r:id="rId10"/>
    <p:sldId id="268" r:id="rId11"/>
    <p:sldId id="270" r:id="rId12"/>
    <p:sldId id="269" r:id="rId13"/>
    <p:sldId id="263" r:id="rId14"/>
    <p:sldId id="266" r:id="rId15"/>
  </p:sldIdLst>
  <p:sldSz cx="12192000" cy="6858000"/>
  <p:notesSz cx="6858000" cy="9144000"/>
  <p:embeddedFontLst>
    <p:embeddedFont>
      <p:font typeface="Castellar" panose="020A0402060406010301" pitchFamily="18" charset="0"/>
      <p:regular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Wingdings 3" panose="05040102010807070707" pitchFamily="18" charset="2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B7CD91-E3F6-4F0E-B397-7E953101F576}" v="324" dt="2024-05-11T14:22:59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esh B" userId="a3734d9731ee70a3" providerId="LiveId" clId="{04B7CD91-E3F6-4F0E-B397-7E953101F576}"/>
    <pc:docChg chg="undo redo custSel addSld delSld modSld">
      <pc:chgData name="Ganesh B" userId="a3734d9731ee70a3" providerId="LiveId" clId="{04B7CD91-E3F6-4F0E-B397-7E953101F576}" dt="2024-05-15T16:51:29.928" v="1244" actId="1076"/>
      <pc:docMkLst>
        <pc:docMk/>
      </pc:docMkLst>
      <pc:sldChg chg="modSp mod">
        <pc:chgData name="Ganesh B" userId="a3734d9731ee70a3" providerId="LiveId" clId="{04B7CD91-E3F6-4F0E-B397-7E953101F576}" dt="2024-05-11T13:54:13.956" v="665" actId="14100"/>
        <pc:sldMkLst>
          <pc:docMk/>
          <pc:sldMk cId="0" sldId="256"/>
        </pc:sldMkLst>
        <pc:spChg chg="mod">
          <ac:chgData name="Ganesh B" userId="a3734d9731ee70a3" providerId="LiveId" clId="{04B7CD91-E3F6-4F0E-B397-7E953101F576}" dt="2024-05-11T13:54:13.956" v="665" actId="14100"/>
          <ac:spMkLst>
            <pc:docMk/>
            <pc:sldMk cId="0" sldId="256"/>
            <ac:spMk id="249" creationId="{00000000-0000-0000-0000-000000000000}"/>
          </ac:spMkLst>
        </pc:spChg>
      </pc:sldChg>
      <pc:sldChg chg="addSp delSp modSp mod">
        <pc:chgData name="Ganesh B" userId="a3734d9731ee70a3" providerId="LiveId" clId="{04B7CD91-E3F6-4F0E-B397-7E953101F576}" dt="2024-05-11T14:21:49.017" v="1131" actId="207"/>
        <pc:sldMkLst>
          <pc:docMk/>
          <pc:sldMk cId="0" sldId="257"/>
        </pc:sldMkLst>
        <pc:spChg chg="add mod">
          <ac:chgData name="Ganesh B" userId="a3734d9731ee70a3" providerId="LiveId" clId="{04B7CD91-E3F6-4F0E-B397-7E953101F576}" dt="2024-05-11T14:21:49.017" v="1131" actId="207"/>
          <ac:spMkLst>
            <pc:docMk/>
            <pc:sldMk cId="0" sldId="257"/>
            <ac:spMk id="4" creationId="{DFF89472-82D2-AA23-CFBD-ECC3B60DCC6E}"/>
          </ac:spMkLst>
        </pc:spChg>
        <pc:spChg chg="add del mod">
          <ac:chgData name="Ganesh B" userId="a3734d9731ee70a3" providerId="LiveId" clId="{04B7CD91-E3F6-4F0E-B397-7E953101F576}" dt="2024-05-11T14:09:19.087" v="1039" actId="12084"/>
          <ac:spMkLst>
            <pc:docMk/>
            <pc:sldMk cId="0" sldId="257"/>
            <ac:spMk id="257" creationId="{00000000-0000-0000-0000-000000000000}"/>
          </ac:spMkLst>
        </pc:spChg>
        <pc:spChg chg="del mod">
          <ac:chgData name="Ganesh B" userId="a3734d9731ee70a3" providerId="LiveId" clId="{04B7CD91-E3F6-4F0E-B397-7E953101F576}" dt="2024-05-11T14:05:40.433" v="699" actId="12084"/>
          <ac:spMkLst>
            <pc:docMk/>
            <pc:sldMk cId="0" sldId="257"/>
            <ac:spMk id="258" creationId="{00000000-0000-0000-0000-000000000000}"/>
          </ac:spMkLst>
        </pc:spChg>
        <pc:graphicFrameChg chg="add del mod">
          <ac:chgData name="Ganesh B" userId="a3734d9731ee70a3" providerId="LiveId" clId="{04B7CD91-E3F6-4F0E-B397-7E953101F576}" dt="2024-05-11T14:20:52.219" v="1125" actId="11529"/>
          <ac:graphicFrameMkLst>
            <pc:docMk/>
            <pc:sldMk cId="0" sldId="257"/>
            <ac:graphicFrameMk id="2" creationId="{3F997031-094C-1B8A-99FA-425C3C79D408}"/>
          </ac:graphicFrameMkLst>
        </pc:graphicFrameChg>
        <pc:graphicFrameChg chg="add mod">
          <ac:chgData name="Ganesh B" userId="a3734d9731ee70a3" providerId="LiveId" clId="{04B7CD91-E3F6-4F0E-B397-7E953101F576}" dt="2024-05-11T14:09:18.332" v="1038" actId="14100"/>
          <ac:graphicFrameMkLst>
            <pc:docMk/>
            <pc:sldMk cId="0" sldId="257"/>
            <ac:graphicFrameMk id="3" creationId="{192F5421-381D-2A43-30A2-F5132B76FE61}"/>
          </ac:graphicFrameMkLst>
        </pc:graphicFrameChg>
      </pc:sldChg>
      <pc:sldChg chg="addSp delSp modSp mod">
        <pc:chgData name="Ganesh B" userId="a3734d9731ee70a3" providerId="LiveId" clId="{04B7CD91-E3F6-4F0E-B397-7E953101F576}" dt="2024-05-11T14:27:17.770" v="1203" actId="207"/>
        <pc:sldMkLst>
          <pc:docMk/>
          <pc:sldMk cId="0" sldId="258"/>
        </pc:sldMkLst>
        <pc:spChg chg="add mod">
          <ac:chgData name="Ganesh B" userId="a3734d9731ee70a3" providerId="LiveId" clId="{04B7CD91-E3F6-4F0E-B397-7E953101F576}" dt="2024-05-11T14:27:17.770" v="1203" actId="207"/>
          <ac:spMkLst>
            <pc:docMk/>
            <pc:sldMk cId="0" sldId="258"/>
            <ac:spMk id="3" creationId="{34614EF5-1739-D481-56DC-D3F5D95C2141}"/>
          </ac:spMkLst>
        </pc:spChg>
        <pc:spChg chg="del mod">
          <ac:chgData name="Ganesh B" userId="a3734d9731ee70a3" providerId="LiveId" clId="{04B7CD91-E3F6-4F0E-B397-7E953101F576}" dt="2024-05-11T14:05:49.312" v="700" actId="12084"/>
          <ac:spMkLst>
            <pc:docMk/>
            <pc:sldMk cId="0" sldId="258"/>
            <ac:spMk id="264" creationId="{00000000-0000-0000-0000-000000000000}"/>
          </ac:spMkLst>
        </pc:spChg>
        <pc:graphicFrameChg chg="add del mod">
          <ac:chgData name="Ganesh B" userId="a3734d9731ee70a3" providerId="LiveId" clId="{04B7CD91-E3F6-4F0E-B397-7E953101F576}" dt="2024-05-11T14:22:59.329" v="1135" actId="11529"/>
          <ac:graphicFrameMkLst>
            <pc:docMk/>
            <pc:sldMk cId="0" sldId="258"/>
            <ac:graphicFrameMk id="2" creationId="{0026C6AD-1C38-B250-9EB9-ADAC488F2854}"/>
          </ac:graphicFrameMkLst>
        </pc:graphicFrameChg>
      </pc:sldChg>
      <pc:sldChg chg="addSp delSp modSp mod">
        <pc:chgData name="Ganesh B" userId="a3734d9731ee70a3" providerId="LiveId" clId="{04B7CD91-E3F6-4F0E-B397-7E953101F576}" dt="2024-05-11T14:10:40.424" v="1040" actId="13782"/>
        <pc:sldMkLst>
          <pc:docMk/>
          <pc:sldMk cId="0" sldId="259"/>
        </pc:sldMkLst>
        <pc:spChg chg="del mod">
          <ac:chgData name="Ganesh B" userId="a3734d9731ee70a3" providerId="LiveId" clId="{04B7CD91-E3F6-4F0E-B397-7E953101F576}" dt="2024-05-11T14:06:01.987" v="701" actId="12084"/>
          <ac:spMkLst>
            <pc:docMk/>
            <pc:sldMk cId="0" sldId="259"/>
            <ac:spMk id="2" creationId="{B3D2C526-D2FF-A608-41C2-85A020D30C9A}"/>
          </ac:spMkLst>
        </pc:spChg>
        <pc:graphicFrameChg chg="add mod">
          <ac:chgData name="Ganesh B" userId="a3734d9731ee70a3" providerId="LiveId" clId="{04B7CD91-E3F6-4F0E-B397-7E953101F576}" dt="2024-05-11T14:10:40.424" v="1040" actId="13782"/>
          <ac:graphicFrameMkLst>
            <pc:docMk/>
            <pc:sldMk cId="0" sldId="259"/>
            <ac:graphicFrameMk id="3" creationId="{C7A21CC0-F0F2-70EF-842E-B2C14DEADB96}"/>
          </ac:graphicFrameMkLst>
        </pc:graphicFrameChg>
      </pc:sldChg>
      <pc:sldChg chg="addSp delSp modSp mod">
        <pc:chgData name="Ganesh B" userId="a3734d9731ee70a3" providerId="LiveId" clId="{04B7CD91-E3F6-4F0E-B397-7E953101F576}" dt="2024-05-15T16:44:36.099" v="1234" actId="14100"/>
        <pc:sldMkLst>
          <pc:docMk/>
          <pc:sldMk cId="0" sldId="260"/>
        </pc:sldMkLst>
        <pc:spChg chg="add del mod">
          <ac:chgData name="Ganesh B" userId="a3734d9731ee70a3" providerId="LiveId" clId="{04B7CD91-E3F6-4F0E-B397-7E953101F576}" dt="2024-05-11T14:13:28.798" v="1043" actId="12084"/>
          <ac:spMkLst>
            <pc:docMk/>
            <pc:sldMk cId="0" sldId="260"/>
            <ac:spMk id="3" creationId="{6C6102E0-ABCB-4155-8A02-8349B0EF844C}"/>
          </ac:spMkLst>
        </pc:spChg>
        <pc:graphicFrameChg chg="add mod">
          <ac:chgData name="Ganesh B" userId="a3734d9731ee70a3" providerId="LiveId" clId="{04B7CD91-E3F6-4F0E-B397-7E953101F576}" dt="2024-05-15T16:44:36.099" v="1234" actId="14100"/>
          <ac:graphicFrameMkLst>
            <pc:docMk/>
            <pc:sldMk cId="0" sldId="260"/>
            <ac:graphicFrameMk id="2" creationId="{BCE992EF-8F93-BBCE-D6B7-B8417D694EB1}"/>
          </ac:graphicFrameMkLst>
        </pc:graphicFrameChg>
      </pc:sldChg>
      <pc:sldChg chg="addSp delSp modSp mod">
        <pc:chgData name="Ganesh B" userId="a3734d9731ee70a3" providerId="LiveId" clId="{04B7CD91-E3F6-4F0E-B397-7E953101F576}" dt="2024-05-11T14:30:54.192" v="1227" actId="20577"/>
        <pc:sldMkLst>
          <pc:docMk/>
          <pc:sldMk cId="0" sldId="261"/>
        </pc:sldMkLst>
        <pc:spChg chg="mod">
          <ac:chgData name="Ganesh B" userId="a3734d9731ee70a3" providerId="LiveId" clId="{04B7CD91-E3F6-4F0E-B397-7E953101F576}" dt="2024-05-05T05:51:52.261" v="379" actId="122"/>
          <ac:spMkLst>
            <pc:docMk/>
            <pc:sldMk cId="0" sldId="261"/>
            <ac:spMk id="281" creationId="{00000000-0000-0000-0000-000000000000}"/>
          </ac:spMkLst>
        </pc:spChg>
        <pc:spChg chg="add del mod">
          <ac:chgData name="Ganesh B" userId="a3734d9731ee70a3" providerId="LiveId" clId="{04B7CD91-E3F6-4F0E-B397-7E953101F576}" dt="2024-05-11T14:30:54.192" v="1227" actId="20577"/>
          <ac:spMkLst>
            <pc:docMk/>
            <pc:sldMk cId="0" sldId="261"/>
            <ac:spMk id="282" creationId="{00000000-0000-0000-0000-000000000000}"/>
          </ac:spMkLst>
        </pc:spChg>
        <pc:graphicFrameChg chg="add mod">
          <ac:chgData name="Ganesh B" userId="a3734d9731ee70a3" providerId="LiveId" clId="{04B7CD91-E3F6-4F0E-B397-7E953101F576}" dt="2024-05-11T14:16:35.280" v="1094" actId="12084"/>
          <ac:graphicFrameMkLst>
            <pc:docMk/>
            <pc:sldMk cId="0" sldId="261"/>
            <ac:graphicFrameMk id="2" creationId="{DC578F21-4CEC-A4B8-7314-0283BE2F258A}"/>
          </ac:graphicFrameMkLst>
        </pc:graphicFrameChg>
      </pc:sldChg>
      <pc:sldChg chg="modSp mod setBg">
        <pc:chgData name="Ganesh B" userId="a3734d9731ee70a3" providerId="LiveId" clId="{04B7CD91-E3F6-4F0E-B397-7E953101F576}" dt="2024-05-15T16:47:43.885" v="1239" actId="20577"/>
        <pc:sldMkLst>
          <pc:docMk/>
          <pc:sldMk cId="0" sldId="262"/>
        </pc:sldMkLst>
        <pc:spChg chg="mod">
          <ac:chgData name="Ganesh B" userId="a3734d9731ee70a3" providerId="LiveId" clId="{04B7CD91-E3F6-4F0E-B397-7E953101F576}" dt="2024-05-05T05:51:28.159" v="376" actId="1076"/>
          <ac:spMkLst>
            <pc:docMk/>
            <pc:sldMk cId="0" sldId="262"/>
            <ac:spMk id="287" creationId="{00000000-0000-0000-0000-000000000000}"/>
          </ac:spMkLst>
        </pc:spChg>
        <pc:spChg chg="mod">
          <ac:chgData name="Ganesh B" userId="a3734d9731ee70a3" providerId="LiveId" clId="{04B7CD91-E3F6-4F0E-B397-7E953101F576}" dt="2024-05-15T16:47:43.885" v="1239" actId="20577"/>
          <ac:spMkLst>
            <pc:docMk/>
            <pc:sldMk cId="0" sldId="262"/>
            <ac:spMk id="288" creationId="{00000000-0000-0000-0000-000000000000}"/>
          </ac:spMkLst>
        </pc:spChg>
      </pc:sldChg>
      <pc:sldChg chg="modSp mod">
        <pc:chgData name="Ganesh B" userId="a3734d9731ee70a3" providerId="LiveId" clId="{04B7CD91-E3F6-4F0E-B397-7E953101F576}" dt="2024-05-04T16:49:40.273" v="346" actId="1076"/>
        <pc:sldMkLst>
          <pc:docMk/>
          <pc:sldMk cId="0" sldId="263"/>
        </pc:sldMkLst>
        <pc:picChg chg="mod">
          <ac:chgData name="Ganesh B" userId="a3734d9731ee70a3" providerId="LiveId" clId="{04B7CD91-E3F6-4F0E-B397-7E953101F576}" dt="2024-05-04T16:49:40.273" v="346" actId="1076"/>
          <ac:picMkLst>
            <pc:docMk/>
            <pc:sldMk cId="0" sldId="263"/>
            <ac:picMk id="5" creationId="{AAB26B37-DE34-97A5-AB6F-BBC8BB2C0374}"/>
          </ac:picMkLst>
        </pc:picChg>
        <pc:picChg chg="mod">
          <ac:chgData name="Ganesh B" userId="a3734d9731ee70a3" providerId="LiveId" clId="{04B7CD91-E3F6-4F0E-B397-7E953101F576}" dt="2024-05-04T16:49:29.983" v="344" actId="1076"/>
          <ac:picMkLst>
            <pc:docMk/>
            <pc:sldMk cId="0" sldId="263"/>
            <ac:picMk id="7" creationId="{3A6F52E6-6099-DA90-8486-223295EA753B}"/>
          </ac:picMkLst>
        </pc:picChg>
        <pc:picChg chg="mod">
          <ac:chgData name="Ganesh B" userId="a3734d9731ee70a3" providerId="LiveId" clId="{04B7CD91-E3F6-4F0E-B397-7E953101F576}" dt="2024-05-04T16:49:34.092" v="345" actId="1076"/>
          <ac:picMkLst>
            <pc:docMk/>
            <pc:sldMk cId="0" sldId="263"/>
            <ac:picMk id="9" creationId="{26B1DA4A-726D-2680-7CEE-4C0E6414E874}"/>
          </ac:picMkLst>
        </pc:picChg>
      </pc:sldChg>
      <pc:sldChg chg="modSp mod setBg">
        <pc:chgData name="Ganesh B" userId="a3734d9731ee70a3" providerId="LiveId" clId="{04B7CD91-E3F6-4F0E-B397-7E953101F576}" dt="2024-05-05T05:52:13.632" v="387" actId="1036"/>
        <pc:sldMkLst>
          <pc:docMk/>
          <pc:sldMk cId="3936523602" sldId="265"/>
        </pc:sldMkLst>
        <pc:spChg chg="mod">
          <ac:chgData name="Ganesh B" userId="a3734d9731ee70a3" providerId="LiveId" clId="{04B7CD91-E3F6-4F0E-B397-7E953101F576}" dt="2024-05-05T05:52:13.632" v="387" actId="1036"/>
          <ac:spMkLst>
            <pc:docMk/>
            <pc:sldMk cId="3936523602" sldId="265"/>
            <ac:spMk id="2" creationId="{140FBB4E-222B-7430-ECB2-04B4327BA21E}"/>
          </ac:spMkLst>
        </pc:spChg>
        <pc:spChg chg="mod">
          <ac:chgData name="Ganesh B" userId="a3734d9731ee70a3" providerId="LiveId" clId="{04B7CD91-E3F6-4F0E-B397-7E953101F576}" dt="2024-05-04T15:42:49.213" v="177" actId="14100"/>
          <ac:spMkLst>
            <pc:docMk/>
            <pc:sldMk cId="3936523602" sldId="265"/>
            <ac:spMk id="3" creationId="{6398875E-ED7E-96D7-6802-17167378DEFE}"/>
          </ac:spMkLst>
        </pc:spChg>
      </pc:sldChg>
      <pc:sldChg chg="addSp delSp modSp mod">
        <pc:chgData name="Ganesh B" userId="a3734d9731ee70a3" providerId="LiveId" clId="{04B7CD91-E3F6-4F0E-B397-7E953101F576}" dt="2024-05-15T16:51:29.928" v="1244" actId="1076"/>
        <pc:sldMkLst>
          <pc:docMk/>
          <pc:sldMk cId="1336786766" sldId="266"/>
        </pc:sldMkLst>
        <pc:spChg chg="mod">
          <ac:chgData name="Ganesh B" userId="a3734d9731ee70a3" providerId="LiveId" clId="{04B7CD91-E3F6-4F0E-B397-7E953101F576}" dt="2024-05-15T16:47:00.953" v="1237" actId="1076"/>
          <ac:spMkLst>
            <pc:docMk/>
            <pc:sldMk cId="1336786766" sldId="266"/>
            <ac:spMk id="2" creationId="{35A3BBF6-1BB9-5B10-056F-3665C2F9C516}"/>
          </ac:spMkLst>
        </pc:spChg>
        <pc:spChg chg="mod">
          <ac:chgData name="Ganesh B" userId="a3734d9731ee70a3" providerId="LiveId" clId="{04B7CD91-E3F6-4F0E-B397-7E953101F576}" dt="2024-05-15T16:51:29.928" v="1244" actId="1076"/>
          <ac:spMkLst>
            <pc:docMk/>
            <pc:sldMk cId="1336786766" sldId="266"/>
            <ac:spMk id="3" creationId="{8D13124B-65F0-33F8-1963-68A62C73F14D}"/>
          </ac:spMkLst>
        </pc:spChg>
        <pc:spChg chg="add mod">
          <ac:chgData name="Ganesh B" userId="a3734d9731ee70a3" providerId="LiveId" clId="{04B7CD91-E3F6-4F0E-B397-7E953101F576}" dt="2024-05-11T14:02:40.999" v="698" actId="1076"/>
          <ac:spMkLst>
            <pc:docMk/>
            <pc:sldMk cId="1336786766" sldId="266"/>
            <ac:spMk id="4" creationId="{8ABC02A1-91C9-C7C0-DB30-F5EFA6BD7939}"/>
          </ac:spMkLst>
        </pc:spChg>
        <pc:spChg chg="add del mod">
          <ac:chgData name="Ganesh B" userId="a3734d9731ee70a3" providerId="LiveId" clId="{04B7CD91-E3F6-4F0E-B397-7E953101F576}" dt="2024-05-11T14:02:27.366" v="697" actId="21"/>
          <ac:spMkLst>
            <pc:docMk/>
            <pc:sldMk cId="1336786766" sldId="266"/>
            <ac:spMk id="5" creationId="{6665D87C-9893-2DDC-D484-13149E75C3CC}"/>
          </ac:spMkLst>
        </pc:spChg>
      </pc:sldChg>
      <pc:sldChg chg="modSp mod">
        <pc:chgData name="Ganesh B" userId="a3734d9731ee70a3" providerId="LiveId" clId="{04B7CD91-E3F6-4F0E-B397-7E953101F576}" dt="2024-05-15T16:49:32.241" v="1241" actId="20577"/>
        <pc:sldMkLst>
          <pc:docMk/>
          <pc:sldMk cId="1607201273" sldId="267"/>
        </pc:sldMkLst>
        <pc:spChg chg="mod">
          <ac:chgData name="Ganesh B" userId="a3734d9731ee70a3" providerId="LiveId" clId="{04B7CD91-E3F6-4F0E-B397-7E953101F576}" dt="2024-05-04T15:52:29.938" v="232" actId="1076"/>
          <ac:spMkLst>
            <pc:docMk/>
            <pc:sldMk cId="1607201273" sldId="267"/>
            <ac:spMk id="2" creationId="{9AB1F03B-4C06-4697-5922-8FD670313617}"/>
          </ac:spMkLst>
        </pc:spChg>
        <pc:spChg chg="mod">
          <ac:chgData name="Ganesh B" userId="a3734d9731ee70a3" providerId="LiveId" clId="{04B7CD91-E3F6-4F0E-B397-7E953101F576}" dt="2024-05-15T16:49:32.241" v="1241" actId="20577"/>
          <ac:spMkLst>
            <pc:docMk/>
            <pc:sldMk cId="1607201273" sldId="267"/>
            <ac:spMk id="3" creationId="{FA0E6D39-14EE-3D66-DF24-32CB801B4F38}"/>
          </ac:spMkLst>
        </pc:spChg>
      </pc:sldChg>
      <pc:sldChg chg="addSp delSp modSp mod">
        <pc:chgData name="Ganesh B" userId="a3734d9731ee70a3" providerId="LiveId" clId="{04B7CD91-E3F6-4F0E-B397-7E953101F576}" dt="2024-05-05T05:50:56.294" v="375" actId="20577"/>
        <pc:sldMkLst>
          <pc:docMk/>
          <pc:sldMk cId="2049256501" sldId="268"/>
        </pc:sldMkLst>
        <pc:spChg chg="mod">
          <ac:chgData name="Ganesh B" userId="a3734d9731ee70a3" providerId="LiveId" clId="{04B7CD91-E3F6-4F0E-B397-7E953101F576}" dt="2024-05-04T15:52:47.968" v="236" actId="1076"/>
          <ac:spMkLst>
            <pc:docMk/>
            <pc:sldMk cId="2049256501" sldId="268"/>
            <ac:spMk id="2" creationId="{7E656ECF-ECE9-6CD9-E530-B8859FE6E903}"/>
          </ac:spMkLst>
        </pc:spChg>
        <pc:spChg chg="mod">
          <ac:chgData name="Ganesh B" userId="a3734d9731ee70a3" providerId="LiveId" clId="{04B7CD91-E3F6-4F0E-B397-7E953101F576}" dt="2024-05-05T05:50:56.294" v="375" actId="20577"/>
          <ac:spMkLst>
            <pc:docMk/>
            <pc:sldMk cId="2049256501" sldId="268"/>
            <ac:spMk id="3" creationId="{85DC2ABA-B168-62D9-EEF6-EC05CC6461EE}"/>
          </ac:spMkLst>
        </pc:spChg>
        <pc:spChg chg="add del">
          <ac:chgData name="Ganesh B" userId="a3734d9731ee70a3" providerId="LiveId" clId="{04B7CD91-E3F6-4F0E-B397-7E953101F576}" dt="2024-05-04T15:47:30.347" v="198" actId="22"/>
          <ac:spMkLst>
            <pc:docMk/>
            <pc:sldMk cId="2049256501" sldId="268"/>
            <ac:spMk id="5" creationId="{9334D07E-ACEC-BF28-85F9-43FAEC61C409}"/>
          </ac:spMkLst>
        </pc:spChg>
      </pc:sldChg>
      <pc:sldChg chg="modSp mod">
        <pc:chgData name="Ganesh B" userId="a3734d9731ee70a3" providerId="LiveId" clId="{04B7CD91-E3F6-4F0E-B397-7E953101F576}" dt="2024-05-15T16:40:48.723" v="1233" actId="20577"/>
        <pc:sldMkLst>
          <pc:docMk/>
          <pc:sldMk cId="1770870525" sldId="269"/>
        </pc:sldMkLst>
        <pc:spChg chg="mod">
          <ac:chgData name="Ganesh B" userId="a3734d9731ee70a3" providerId="LiveId" clId="{04B7CD91-E3F6-4F0E-B397-7E953101F576}" dt="2024-05-15T16:40:48.723" v="1233" actId="20577"/>
          <ac:spMkLst>
            <pc:docMk/>
            <pc:sldMk cId="1770870525" sldId="269"/>
            <ac:spMk id="3" creationId="{0903CF7F-EBCD-805B-437B-100003FEFA43}"/>
          </ac:spMkLst>
        </pc:spChg>
      </pc:sldChg>
      <pc:sldChg chg="addSp modSp new mod">
        <pc:chgData name="Ganesh B" userId="a3734d9731ee70a3" providerId="LiveId" clId="{04B7CD91-E3F6-4F0E-B397-7E953101F576}" dt="2024-05-15T16:33:34.606" v="1230" actId="6549"/>
        <pc:sldMkLst>
          <pc:docMk/>
          <pc:sldMk cId="2349742617" sldId="270"/>
        </pc:sldMkLst>
        <pc:spChg chg="mod">
          <ac:chgData name="Ganesh B" userId="a3734d9731ee70a3" providerId="LiveId" clId="{04B7CD91-E3F6-4F0E-B397-7E953101F576}" dt="2024-05-04T16:01:31.277" v="307" actId="1076"/>
          <ac:spMkLst>
            <pc:docMk/>
            <pc:sldMk cId="2349742617" sldId="270"/>
            <ac:spMk id="2" creationId="{726CC8A2-ABFC-9FB5-9E14-8D8DA681CF55}"/>
          </ac:spMkLst>
        </pc:spChg>
        <pc:spChg chg="mod">
          <ac:chgData name="Ganesh B" userId="a3734d9731ee70a3" providerId="LiveId" clId="{04B7CD91-E3F6-4F0E-B397-7E953101F576}" dt="2024-05-15T16:33:34.606" v="1230" actId="6549"/>
          <ac:spMkLst>
            <pc:docMk/>
            <pc:sldMk cId="2349742617" sldId="270"/>
            <ac:spMk id="3" creationId="{1DC58FE1-0E53-465E-2B3F-87B65C5FF096}"/>
          </ac:spMkLst>
        </pc:spChg>
        <pc:spChg chg="add">
          <ac:chgData name="Ganesh B" userId="a3734d9731ee70a3" providerId="LiveId" clId="{04B7CD91-E3F6-4F0E-B397-7E953101F576}" dt="2024-05-15T16:33:31.750" v="1228" actId="22"/>
          <ac:spMkLst>
            <pc:docMk/>
            <pc:sldMk cId="2349742617" sldId="270"/>
            <ac:spMk id="5" creationId="{8AF31CC1-B7B9-74D2-F48D-B59CFA627316}"/>
          </ac:spMkLst>
        </pc:spChg>
      </pc:sldChg>
      <pc:sldChg chg="modSp new del mod">
        <pc:chgData name="Ganesh B" userId="a3734d9731ee70a3" providerId="LiveId" clId="{04B7CD91-E3F6-4F0E-B397-7E953101F576}" dt="2024-05-04T15:46:29.039" v="196" actId="2696"/>
        <pc:sldMkLst>
          <pc:docMk/>
          <pc:sldMk cId="3753869972" sldId="270"/>
        </pc:sldMkLst>
        <pc:spChg chg="mod">
          <ac:chgData name="Ganesh B" userId="a3734d9731ee70a3" providerId="LiveId" clId="{04B7CD91-E3F6-4F0E-B397-7E953101F576}" dt="2024-05-04T15:33:10.504" v="108" actId="1076"/>
          <ac:spMkLst>
            <pc:docMk/>
            <pc:sldMk cId="3753869972" sldId="270"/>
            <ac:spMk id="3" creationId="{3C6E336F-E4F6-2419-3155-63927245B7C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BD57A5-ABAF-42F5-9D25-15B4F020039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4C9A684-4F5B-4A61-BA93-BC0186A72A6E}">
      <dgm:prSet/>
      <dgm:spPr/>
      <dgm:t>
        <a:bodyPr/>
        <a:lstStyle/>
        <a:p>
          <a:r>
            <a:rPr lang="en-US" b="1" dirty="0"/>
            <a:t>Input Validation</a:t>
          </a:r>
          <a:r>
            <a:rPr lang="en-US" dirty="0"/>
            <a:t>: Ensure inputs like amounts are valid numbers.</a:t>
          </a:r>
          <a:endParaRPr lang="en-IN" dirty="0"/>
        </a:p>
      </dgm:t>
    </dgm:pt>
    <dgm:pt modelId="{BDD90516-C463-404E-BF33-EC47AB1E5DA1}" type="parTrans" cxnId="{346578E9-D952-4CEC-8DD5-E9AEDB77D700}">
      <dgm:prSet/>
      <dgm:spPr/>
      <dgm:t>
        <a:bodyPr/>
        <a:lstStyle/>
        <a:p>
          <a:endParaRPr lang="en-IN"/>
        </a:p>
      </dgm:t>
    </dgm:pt>
    <dgm:pt modelId="{49E5D25C-40F3-414A-813E-EBFBF86B28F1}" type="sibTrans" cxnId="{346578E9-D952-4CEC-8DD5-E9AEDB77D700}">
      <dgm:prSet/>
      <dgm:spPr/>
      <dgm:t>
        <a:bodyPr/>
        <a:lstStyle/>
        <a:p>
          <a:endParaRPr lang="en-IN"/>
        </a:p>
      </dgm:t>
    </dgm:pt>
    <dgm:pt modelId="{468E8B53-EDF1-4397-B126-DCD0F0005343}">
      <dgm:prSet/>
      <dgm:spPr/>
      <dgm:t>
        <a:bodyPr/>
        <a:lstStyle/>
        <a:p>
          <a:r>
            <a:rPr lang="en-US" b="1" dirty="0"/>
            <a:t>Error Handling</a:t>
          </a:r>
          <a:r>
            <a:rPr lang="en-US" dirty="0"/>
            <a:t>: Catch and handle errors gracefully.</a:t>
          </a:r>
          <a:endParaRPr lang="en-IN" dirty="0"/>
        </a:p>
      </dgm:t>
    </dgm:pt>
    <dgm:pt modelId="{3E96A648-AD7F-4BF3-B4AE-200844E9B670}" type="parTrans" cxnId="{E3E2961F-7EB8-4FE6-AAC8-FB40184808B8}">
      <dgm:prSet/>
      <dgm:spPr/>
      <dgm:t>
        <a:bodyPr/>
        <a:lstStyle/>
        <a:p>
          <a:endParaRPr lang="en-IN"/>
        </a:p>
      </dgm:t>
    </dgm:pt>
    <dgm:pt modelId="{2BAA544F-8802-47A4-99F4-0E12E1A620D6}" type="sibTrans" cxnId="{E3E2961F-7EB8-4FE6-AAC8-FB40184808B8}">
      <dgm:prSet/>
      <dgm:spPr/>
      <dgm:t>
        <a:bodyPr/>
        <a:lstStyle/>
        <a:p>
          <a:endParaRPr lang="en-IN"/>
        </a:p>
      </dgm:t>
    </dgm:pt>
    <dgm:pt modelId="{E8F940F3-61C5-493C-895B-008AA20854D5}">
      <dgm:prSet/>
      <dgm:spPr/>
      <dgm:t>
        <a:bodyPr/>
        <a:lstStyle/>
        <a:p>
          <a:r>
            <a:rPr lang="en-US" b="1"/>
            <a:t>Savings Goal Tracking</a:t>
          </a:r>
          <a:r>
            <a:rPr lang="en-US"/>
            <a:t>: Allow users to set and track savings goals over time.</a:t>
          </a:r>
          <a:endParaRPr lang="en-IN"/>
        </a:p>
      </dgm:t>
    </dgm:pt>
    <dgm:pt modelId="{ACDB418A-C1A1-42E2-BA24-63566B9A1CB7}" type="parTrans" cxnId="{455E4DF2-8301-4E60-B717-491F04986D45}">
      <dgm:prSet/>
      <dgm:spPr/>
      <dgm:t>
        <a:bodyPr/>
        <a:lstStyle/>
        <a:p>
          <a:endParaRPr lang="en-IN"/>
        </a:p>
      </dgm:t>
    </dgm:pt>
    <dgm:pt modelId="{01B468B0-A0D5-40C9-A389-54C23364E8A8}" type="sibTrans" cxnId="{455E4DF2-8301-4E60-B717-491F04986D45}">
      <dgm:prSet/>
      <dgm:spPr/>
      <dgm:t>
        <a:bodyPr/>
        <a:lstStyle/>
        <a:p>
          <a:endParaRPr lang="en-IN"/>
        </a:p>
      </dgm:t>
    </dgm:pt>
    <dgm:pt modelId="{4E01C0FE-0C06-4415-AC68-1DA3B99B1DA5}">
      <dgm:prSet/>
      <dgm:spPr/>
      <dgm:t>
        <a:bodyPr/>
        <a:lstStyle/>
        <a:p>
          <a:r>
            <a:rPr lang="en-US" b="1"/>
            <a:t>Expense Categories</a:t>
          </a:r>
          <a:r>
            <a:rPr lang="en-US"/>
            <a:t>: Let users create custom expense categories for better tracking.</a:t>
          </a:r>
          <a:endParaRPr lang="en-IN"/>
        </a:p>
      </dgm:t>
    </dgm:pt>
    <dgm:pt modelId="{7ED145AA-EF9D-4E06-B1AD-925E817AD932}" type="parTrans" cxnId="{186B62EB-36C3-4DAF-A0DF-6F006F714829}">
      <dgm:prSet/>
      <dgm:spPr/>
      <dgm:t>
        <a:bodyPr/>
        <a:lstStyle/>
        <a:p>
          <a:endParaRPr lang="en-IN"/>
        </a:p>
      </dgm:t>
    </dgm:pt>
    <dgm:pt modelId="{2187732C-E6FA-45D1-B114-BFF243E6AF5F}" type="sibTrans" cxnId="{186B62EB-36C3-4DAF-A0DF-6F006F714829}">
      <dgm:prSet/>
      <dgm:spPr/>
      <dgm:t>
        <a:bodyPr/>
        <a:lstStyle/>
        <a:p>
          <a:endParaRPr lang="en-IN"/>
        </a:p>
      </dgm:t>
    </dgm:pt>
    <dgm:pt modelId="{96D22FB0-F09E-42E5-B3CD-5166E596C1CD}">
      <dgm:prSet/>
      <dgm:spPr/>
      <dgm:t>
        <a:bodyPr/>
        <a:lstStyle/>
        <a:p>
          <a:r>
            <a:rPr lang="en-US" b="1"/>
            <a:t>More Visuals</a:t>
          </a:r>
          <a:r>
            <a:rPr lang="en-US"/>
            <a:t>: Add more charts to show spending trends.</a:t>
          </a:r>
          <a:endParaRPr lang="en-IN"/>
        </a:p>
      </dgm:t>
    </dgm:pt>
    <dgm:pt modelId="{B9AF9392-7A01-46CF-B3BC-6E50BC3060B9}" type="parTrans" cxnId="{679D4313-C5DA-4D7C-A403-5ED65E45F3A7}">
      <dgm:prSet/>
      <dgm:spPr/>
      <dgm:t>
        <a:bodyPr/>
        <a:lstStyle/>
        <a:p>
          <a:endParaRPr lang="en-IN"/>
        </a:p>
      </dgm:t>
    </dgm:pt>
    <dgm:pt modelId="{83C000C9-3C69-4090-AA42-629C0964B5CF}" type="sibTrans" cxnId="{679D4313-C5DA-4D7C-A403-5ED65E45F3A7}">
      <dgm:prSet/>
      <dgm:spPr/>
      <dgm:t>
        <a:bodyPr/>
        <a:lstStyle/>
        <a:p>
          <a:endParaRPr lang="en-IN"/>
        </a:p>
      </dgm:t>
    </dgm:pt>
    <dgm:pt modelId="{34500DEB-CFA3-46DA-B709-ADD252DE9BAD}">
      <dgm:prSet/>
      <dgm:spPr/>
      <dgm:t>
        <a:bodyPr/>
        <a:lstStyle/>
        <a:p>
          <a:r>
            <a:rPr lang="en-US" b="1"/>
            <a:t>Budgeting:</a:t>
          </a:r>
          <a:r>
            <a:rPr lang="en-US"/>
            <a:t> Help users set spending limits and track adherence.</a:t>
          </a:r>
          <a:endParaRPr lang="en-IN"/>
        </a:p>
      </dgm:t>
    </dgm:pt>
    <dgm:pt modelId="{B08E7308-04C9-4684-B67C-7BCB8B552E44}" type="parTrans" cxnId="{327294CB-FEA4-4273-B109-9D0593B3F6AF}">
      <dgm:prSet/>
      <dgm:spPr/>
      <dgm:t>
        <a:bodyPr/>
        <a:lstStyle/>
        <a:p>
          <a:endParaRPr lang="en-IN"/>
        </a:p>
      </dgm:t>
    </dgm:pt>
    <dgm:pt modelId="{54C77F1D-E19F-417C-AA6B-76314FE9AEFA}" type="sibTrans" cxnId="{327294CB-FEA4-4273-B109-9D0593B3F6AF}">
      <dgm:prSet/>
      <dgm:spPr/>
      <dgm:t>
        <a:bodyPr/>
        <a:lstStyle/>
        <a:p>
          <a:endParaRPr lang="en-IN"/>
        </a:p>
      </dgm:t>
    </dgm:pt>
    <dgm:pt modelId="{6A2542FB-666A-49D5-A869-D0AB832B320F}">
      <dgm:prSet/>
      <dgm:spPr/>
      <dgm:t>
        <a:bodyPr/>
        <a:lstStyle/>
        <a:p>
          <a:r>
            <a:rPr lang="en-US" b="1"/>
            <a:t>Income Variations</a:t>
          </a:r>
          <a:r>
            <a:rPr lang="en-US"/>
            <a:t>: Handle different income frequencies.</a:t>
          </a:r>
          <a:endParaRPr lang="en-IN"/>
        </a:p>
      </dgm:t>
    </dgm:pt>
    <dgm:pt modelId="{AFDE2C0D-71FB-458D-8378-851E6649EDF6}" type="parTrans" cxnId="{BE3DF48D-DC33-4862-9662-AE9ADED2ADE0}">
      <dgm:prSet/>
      <dgm:spPr/>
      <dgm:t>
        <a:bodyPr/>
        <a:lstStyle/>
        <a:p>
          <a:endParaRPr lang="en-IN"/>
        </a:p>
      </dgm:t>
    </dgm:pt>
    <dgm:pt modelId="{C03CFAC9-4779-486A-A6B4-4F3D3A53AD5F}" type="sibTrans" cxnId="{BE3DF48D-DC33-4862-9662-AE9ADED2ADE0}">
      <dgm:prSet/>
      <dgm:spPr/>
      <dgm:t>
        <a:bodyPr/>
        <a:lstStyle/>
        <a:p>
          <a:endParaRPr lang="en-IN"/>
        </a:p>
      </dgm:t>
    </dgm:pt>
    <dgm:pt modelId="{F024C4FE-C729-431C-A9CC-2C745729E203}">
      <dgm:prSet/>
      <dgm:spPr/>
      <dgm:t>
        <a:bodyPr/>
        <a:lstStyle/>
        <a:p>
          <a:endParaRPr lang="en-IN"/>
        </a:p>
      </dgm:t>
    </dgm:pt>
    <dgm:pt modelId="{DD7B6789-DE67-4EA9-82DC-1446CF60A3D8}" type="parTrans" cxnId="{5628EEBD-1F79-4311-B5D2-B38F7DE8503D}">
      <dgm:prSet/>
      <dgm:spPr/>
      <dgm:t>
        <a:bodyPr/>
        <a:lstStyle/>
        <a:p>
          <a:endParaRPr lang="en-IN"/>
        </a:p>
      </dgm:t>
    </dgm:pt>
    <dgm:pt modelId="{652FFEC0-F3BC-4D07-B48C-4D5B614C504E}" type="sibTrans" cxnId="{5628EEBD-1F79-4311-B5D2-B38F7DE8503D}">
      <dgm:prSet/>
      <dgm:spPr/>
      <dgm:t>
        <a:bodyPr/>
        <a:lstStyle/>
        <a:p>
          <a:endParaRPr lang="en-IN"/>
        </a:p>
      </dgm:t>
    </dgm:pt>
    <dgm:pt modelId="{3B67A152-5886-42A8-9C86-CCBBDC5258A2}" type="pres">
      <dgm:prSet presAssocID="{F4BD57A5-ABAF-42F5-9D25-15B4F020039B}" presName="Name0" presStyleCnt="0">
        <dgm:presLayoutVars>
          <dgm:chMax val="7"/>
          <dgm:chPref val="7"/>
          <dgm:dir/>
        </dgm:presLayoutVars>
      </dgm:prSet>
      <dgm:spPr/>
    </dgm:pt>
    <dgm:pt modelId="{2295DD15-16EB-4666-831B-0A6D7504716F}" type="pres">
      <dgm:prSet presAssocID="{F4BD57A5-ABAF-42F5-9D25-15B4F020039B}" presName="Name1" presStyleCnt="0"/>
      <dgm:spPr/>
    </dgm:pt>
    <dgm:pt modelId="{9FC13F38-8DC6-4CC6-8AE5-9D8906AF911E}" type="pres">
      <dgm:prSet presAssocID="{F4BD57A5-ABAF-42F5-9D25-15B4F020039B}" presName="cycle" presStyleCnt="0"/>
      <dgm:spPr/>
    </dgm:pt>
    <dgm:pt modelId="{A3A6EA45-02B5-4B77-AB81-01829F014A5A}" type="pres">
      <dgm:prSet presAssocID="{F4BD57A5-ABAF-42F5-9D25-15B4F020039B}" presName="srcNode" presStyleLbl="node1" presStyleIdx="0" presStyleCnt="7"/>
      <dgm:spPr/>
    </dgm:pt>
    <dgm:pt modelId="{40FDCC1E-D977-467A-BE42-7C0BF1E8F9CD}" type="pres">
      <dgm:prSet presAssocID="{F4BD57A5-ABAF-42F5-9D25-15B4F020039B}" presName="conn" presStyleLbl="parChTrans1D2" presStyleIdx="0" presStyleCnt="1"/>
      <dgm:spPr/>
    </dgm:pt>
    <dgm:pt modelId="{D49060F5-FC48-4D96-A36F-54BACFD79498}" type="pres">
      <dgm:prSet presAssocID="{F4BD57A5-ABAF-42F5-9D25-15B4F020039B}" presName="extraNode" presStyleLbl="node1" presStyleIdx="0" presStyleCnt="7"/>
      <dgm:spPr/>
    </dgm:pt>
    <dgm:pt modelId="{EF014C3F-BB46-4FBF-AF32-D009BB727FA9}" type="pres">
      <dgm:prSet presAssocID="{F4BD57A5-ABAF-42F5-9D25-15B4F020039B}" presName="dstNode" presStyleLbl="node1" presStyleIdx="0" presStyleCnt="7"/>
      <dgm:spPr/>
    </dgm:pt>
    <dgm:pt modelId="{24CC03CC-89BD-4E09-9F0E-18CF6B7EB815}" type="pres">
      <dgm:prSet presAssocID="{64C9A684-4F5B-4A61-BA93-BC0186A72A6E}" presName="text_1" presStyleLbl="node1" presStyleIdx="0" presStyleCnt="7">
        <dgm:presLayoutVars>
          <dgm:bulletEnabled val="1"/>
        </dgm:presLayoutVars>
      </dgm:prSet>
      <dgm:spPr/>
    </dgm:pt>
    <dgm:pt modelId="{1AF3E698-C63D-4A1D-AE79-022C4A31AE10}" type="pres">
      <dgm:prSet presAssocID="{64C9A684-4F5B-4A61-BA93-BC0186A72A6E}" presName="accent_1" presStyleCnt="0"/>
      <dgm:spPr/>
    </dgm:pt>
    <dgm:pt modelId="{1D72DBC0-27EC-486B-BA68-08598E18A144}" type="pres">
      <dgm:prSet presAssocID="{64C9A684-4F5B-4A61-BA93-BC0186A72A6E}" presName="accentRepeatNode" presStyleLbl="solidFgAcc1" presStyleIdx="0" presStyleCnt="7"/>
      <dgm:spPr/>
    </dgm:pt>
    <dgm:pt modelId="{A985AC05-8CC3-4FA3-8536-6B01C63FC196}" type="pres">
      <dgm:prSet presAssocID="{468E8B53-EDF1-4397-B126-DCD0F0005343}" presName="text_2" presStyleLbl="node1" presStyleIdx="1" presStyleCnt="7">
        <dgm:presLayoutVars>
          <dgm:bulletEnabled val="1"/>
        </dgm:presLayoutVars>
      </dgm:prSet>
      <dgm:spPr/>
    </dgm:pt>
    <dgm:pt modelId="{BC209C7B-2588-49ED-ABA1-25960F03E216}" type="pres">
      <dgm:prSet presAssocID="{468E8B53-EDF1-4397-B126-DCD0F0005343}" presName="accent_2" presStyleCnt="0"/>
      <dgm:spPr/>
    </dgm:pt>
    <dgm:pt modelId="{BEBF2829-8C6E-48AB-9394-C76174B94CE4}" type="pres">
      <dgm:prSet presAssocID="{468E8B53-EDF1-4397-B126-DCD0F0005343}" presName="accentRepeatNode" presStyleLbl="solidFgAcc1" presStyleIdx="1" presStyleCnt="7"/>
      <dgm:spPr/>
    </dgm:pt>
    <dgm:pt modelId="{ADA920AA-798A-4ACC-990E-E3570D1FE8AF}" type="pres">
      <dgm:prSet presAssocID="{E8F940F3-61C5-493C-895B-008AA20854D5}" presName="text_3" presStyleLbl="node1" presStyleIdx="2" presStyleCnt="7">
        <dgm:presLayoutVars>
          <dgm:bulletEnabled val="1"/>
        </dgm:presLayoutVars>
      </dgm:prSet>
      <dgm:spPr/>
    </dgm:pt>
    <dgm:pt modelId="{B2FDE3C4-6D15-46A5-81E7-F8B75EAEC803}" type="pres">
      <dgm:prSet presAssocID="{E8F940F3-61C5-493C-895B-008AA20854D5}" presName="accent_3" presStyleCnt="0"/>
      <dgm:spPr/>
    </dgm:pt>
    <dgm:pt modelId="{26B36968-3FF3-4342-9203-25C7254F2D37}" type="pres">
      <dgm:prSet presAssocID="{E8F940F3-61C5-493C-895B-008AA20854D5}" presName="accentRepeatNode" presStyleLbl="solidFgAcc1" presStyleIdx="2" presStyleCnt="7"/>
      <dgm:spPr/>
    </dgm:pt>
    <dgm:pt modelId="{69412E58-05AB-40ED-A8C1-1F2F4F920497}" type="pres">
      <dgm:prSet presAssocID="{4E01C0FE-0C06-4415-AC68-1DA3B99B1DA5}" presName="text_4" presStyleLbl="node1" presStyleIdx="3" presStyleCnt="7">
        <dgm:presLayoutVars>
          <dgm:bulletEnabled val="1"/>
        </dgm:presLayoutVars>
      </dgm:prSet>
      <dgm:spPr/>
    </dgm:pt>
    <dgm:pt modelId="{9ACD6032-47CF-401A-906C-3309C1838B62}" type="pres">
      <dgm:prSet presAssocID="{4E01C0FE-0C06-4415-AC68-1DA3B99B1DA5}" presName="accent_4" presStyleCnt="0"/>
      <dgm:spPr/>
    </dgm:pt>
    <dgm:pt modelId="{3DD7BA7B-ABA1-4339-981F-8D21729D9B5B}" type="pres">
      <dgm:prSet presAssocID="{4E01C0FE-0C06-4415-AC68-1DA3B99B1DA5}" presName="accentRepeatNode" presStyleLbl="solidFgAcc1" presStyleIdx="3" presStyleCnt="7"/>
      <dgm:spPr/>
    </dgm:pt>
    <dgm:pt modelId="{489C09B0-FB66-4CAE-A672-212BB5970616}" type="pres">
      <dgm:prSet presAssocID="{96D22FB0-F09E-42E5-B3CD-5166E596C1CD}" presName="text_5" presStyleLbl="node1" presStyleIdx="4" presStyleCnt="7">
        <dgm:presLayoutVars>
          <dgm:bulletEnabled val="1"/>
        </dgm:presLayoutVars>
      </dgm:prSet>
      <dgm:spPr/>
    </dgm:pt>
    <dgm:pt modelId="{830D7E7A-2762-4BA4-B80F-0E7ACE4FD024}" type="pres">
      <dgm:prSet presAssocID="{96D22FB0-F09E-42E5-B3CD-5166E596C1CD}" presName="accent_5" presStyleCnt="0"/>
      <dgm:spPr/>
    </dgm:pt>
    <dgm:pt modelId="{C6295439-FAA5-4B3F-AEB7-B90044AB0146}" type="pres">
      <dgm:prSet presAssocID="{96D22FB0-F09E-42E5-B3CD-5166E596C1CD}" presName="accentRepeatNode" presStyleLbl="solidFgAcc1" presStyleIdx="4" presStyleCnt="7"/>
      <dgm:spPr/>
    </dgm:pt>
    <dgm:pt modelId="{F738B8E1-32C6-4E56-A99B-EAABD85E44AB}" type="pres">
      <dgm:prSet presAssocID="{34500DEB-CFA3-46DA-B709-ADD252DE9BAD}" presName="text_6" presStyleLbl="node1" presStyleIdx="5" presStyleCnt="7">
        <dgm:presLayoutVars>
          <dgm:bulletEnabled val="1"/>
        </dgm:presLayoutVars>
      </dgm:prSet>
      <dgm:spPr/>
    </dgm:pt>
    <dgm:pt modelId="{E09E6CD2-22BE-4324-AE55-825CE9AF960E}" type="pres">
      <dgm:prSet presAssocID="{34500DEB-CFA3-46DA-B709-ADD252DE9BAD}" presName="accent_6" presStyleCnt="0"/>
      <dgm:spPr/>
    </dgm:pt>
    <dgm:pt modelId="{83A222CA-CD74-4FBC-8A32-58B85735A4B8}" type="pres">
      <dgm:prSet presAssocID="{34500DEB-CFA3-46DA-B709-ADD252DE9BAD}" presName="accentRepeatNode" presStyleLbl="solidFgAcc1" presStyleIdx="5" presStyleCnt="7"/>
      <dgm:spPr/>
    </dgm:pt>
    <dgm:pt modelId="{F4E63919-4A02-4DC0-A42E-33EBEA8BEC4A}" type="pres">
      <dgm:prSet presAssocID="{6A2542FB-666A-49D5-A869-D0AB832B320F}" presName="text_7" presStyleLbl="node1" presStyleIdx="6" presStyleCnt="7">
        <dgm:presLayoutVars>
          <dgm:bulletEnabled val="1"/>
        </dgm:presLayoutVars>
      </dgm:prSet>
      <dgm:spPr/>
    </dgm:pt>
    <dgm:pt modelId="{4665ED3A-C755-49FF-9557-286F07C7BB7E}" type="pres">
      <dgm:prSet presAssocID="{6A2542FB-666A-49D5-A869-D0AB832B320F}" presName="accent_7" presStyleCnt="0"/>
      <dgm:spPr/>
    </dgm:pt>
    <dgm:pt modelId="{A29501C2-2CC2-4B2A-AA8D-FD65D5CCFF47}" type="pres">
      <dgm:prSet presAssocID="{6A2542FB-666A-49D5-A869-D0AB832B320F}" presName="accentRepeatNode" presStyleLbl="solidFgAcc1" presStyleIdx="6" presStyleCnt="7"/>
      <dgm:spPr/>
    </dgm:pt>
  </dgm:ptLst>
  <dgm:cxnLst>
    <dgm:cxn modelId="{679D4313-C5DA-4D7C-A403-5ED65E45F3A7}" srcId="{F4BD57A5-ABAF-42F5-9D25-15B4F020039B}" destId="{96D22FB0-F09E-42E5-B3CD-5166E596C1CD}" srcOrd="4" destOrd="0" parTransId="{B9AF9392-7A01-46CF-B3BC-6E50BC3060B9}" sibTransId="{83C000C9-3C69-4090-AA42-629C0964B5CF}"/>
    <dgm:cxn modelId="{E3E2961F-7EB8-4FE6-AAC8-FB40184808B8}" srcId="{F4BD57A5-ABAF-42F5-9D25-15B4F020039B}" destId="{468E8B53-EDF1-4397-B126-DCD0F0005343}" srcOrd="1" destOrd="0" parTransId="{3E96A648-AD7F-4BF3-B4AE-200844E9B670}" sibTransId="{2BAA544F-8802-47A4-99F4-0E12E1A620D6}"/>
    <dgm:cxn modelId="{4AE9FA1F-BD26-415E-B4A9-755334CBB5AE}" type="presOf" srcId="{6A2542FB-666A-49D5-A869-D0AB832B320F}" destId="{F4E63919-4A02-4DC0-A42E-33EBEA8BEC4A}" srcOrd="0" destOrd="0" presId="urn:microsoft.com/office/officeart/2008/layout/VerticalCurvedList"/>
    <dgm:cxn modelId="{38A3EF33-B734-444D-969A-633E959D0EFE}" type="presOf" srcId="{34500DEB-CFA3-46DA-B709-ADD252DE9BAD}" destId="{F738B8E1-32C6-4E56-A99B-EAABD85E44AB}" srcOrd="0" destOrd="0" presId="urn:microsoft.com/office/officeart/2008/layout/VerticalCurvedList"/>
    <dgm:cxn modelId="{09184137-1DEF-4C34-8991-ACD77ED2AEFA}" type="presOf" srcId="{F4BD57A5-ABAF-42F5-9D25-15B4F020039B}" destId="{3B67A152-5886-42A8-9C86-CCBBDC5258A2}" srcOrd="0" destOrd="0" presId="urn:microsoft.com/office/officeart/2008/layout/VerticalCurvedList"/>
    <dgm:cxn modelId="{1E40F83E-9032-456C-BBE1-322A2EB11023}" type="presOf" srcId="{468E8B53-EDF1-4397-B126-DCD0F0005343}" destId="{A985AC05-8CC3-4FA3-8536-6B01C63FC196}" srcOrd="0" destOrd="0" presId="urn:microsoft.com/office/officeart/2008/layout/VerticalCurvedList"/>
    <dgm:cxn modelId="{88B3BB7D-C517-4E30-AB33-98E3600D18BA}" type="presOf" srcId="{4E01C0FE-0C06-4415-AC68-1DA3B99B1DA5}" destId="{69412E58-05AB-40ED-A8C1-1F2F4F920497}" srcOrd="0" destOrd="0" presId="urn:microsoft.com/office/officeart/2008/layout/VerticalCurvedList"/>
    <dgm:cxn modelId="{BE3DF48D-DC33-4862-9662-AE9ADED2ADE0}" srcId="{F4BD57A5-ABAF-42F5-9D25-15B4F020039B}" destId="{6A2542FB-666A-49D5-A869-D0AB832B320F}" srcOrd="6" destOrd="0" parTransId="{AFDE2C0D-71FB-458D-8378-851E6649EDF6}" sibTransId="{C03CFAC9-4779-486A-A6B4-4F3D3A53AD5F}"/>
    <dgm:cxn modelId="{FD206B93-17BB-452E-8AC3-C53C46DB0E56}" type="presOf" srcId="{96D22FB0-F09E-42E5-B3CD-5166E596C1CD}" destId="{489C09B0-FB66-4CAE-A672-212BB5970616}" srcOrd="0" destOrd="0" presId="urn:microsoft.com/office/officeart/2008/layout/VerticalCurvedList"/>
    <dgm:cxn modelId="{CE98D4B9-70FD-4E0E-944A-B0CCBA25E8C3}" type="presOf" srcId="{49E5D25C-40F3-414A-813E-EBFBF86B28F1}" destId="{40FDCC1E-D977-467A-BE42-7C0BF1E8F9CD}" srcOrd="0" destOrd="0" presId="urn:microsoft.com/office/officeart/2008/layout/VerticalCurvedList"/>
    <dgm:cxn modelId="{22B467BD-B376-41DA-963E-13BB04D39AD6}" type="presOf" srcId="{64C9A684-4F5B-4A61-BA93-BC0186A72A6E}" destId="{24CC03CC-89BD-4E09-9F0E-18CF6B7EB815}" srcOrd="0" destOrd="0" presId="urn:microsoft.com/office/officeart/2008/layout/VerticalCurvedList"/>
    <dgm:cxn modelId="{5628EEBD-1F79-4311-B5D2-B38F7DE8503D}" srcId="{F4BD57A5-ABAF-42F5-9D25-15B4F020039B}" destId="{F024C4FE-C729-431C-A9CC-2C745729E203}" srcOrd="7" destOrd="0" parTransId="{DD7B6789-DE67-4EA9-82DC-1446CF60A3D8}" sibTransId="{652FFEC0-F3BC-4D07-B48C-4D5B614C504E}"/>
    <dgm:cxn modelId="{327294CB-FEA4-4273-B109-9D0593B3F6AF}" srcId="{F4BD57A5-ABAF-42F5-9D25-15B4F020039B}" destId="{34500DEB-CFA3-46DA-B709-ADD252DE9BAD}" srcOrd="5" destOrd="0" parTransId="{B08E7308-04C9-4684-B67C-7BCB8B552E44}" sibTransId="{54C77F1D-E19F-417C-AA6B-76314FE9AEFA}"/>
    <dgm:cxn modelId="{03648ED3-932A-421D-B51B-A0AC7DFF86B8}" type="presOf" srcId="{E8F940F3-61C5-493C-895B-008AA20854D5}" destId="{ADA920AA-798A-4ACC-990E-E3570D1FE8AF}" srcOrd="0" destOrd="0" presId="urn:microsoft.com/office/officeart/2008/layout/VerticalCurvedList"/>
    <dgm:cxn modelId="{346578E9-D952-4CEC-8DD5-E9AEDB77D700}" srcId="{F4BD57A5-ABAF-42F5-9D25-15B4F020039B}" destId="{64C9A684-4F5B-4A61-BA93-BC0186A72A6E}" srcOrd="0" destOrd="0" parTransId="{BDD90516-C463-404E-BF33-EC47AB1E5DA1}" sibTransId="{49E5D25C-40F3-414A-813E-EBFBF86B28F1}"/>
    <dgm:cxn modelId="{186B62EB-36C3-4DAF-A0DF-6F006F714829}" srcId="{F4BD57A5-ABAF-42F5-9D25-15B4F020039B}" destId="{4E01C0FE-0C06-4415-AC68-1DA3B99B1DA5}" srcOrd="3" destOrd="0" parTransId="{7ED145AA-EF9D-4E06-B1AD-925E817AD932}" sibTransId="{2187732C-E6FA-45D1-B114-BFF243E6AF5F}"/>
    <dgm:cxn modelId="{455E4DF2-8301-4E60-B717-491F04986D45}" srcId="{F4BD57A5-ABAF-42F5-9D25-15B4F020039B}" destId="{E8F940F3-61C5-493C-895B-008AA20854D5}" srcOrd="2" destOrd="0" parTransId="{ACDB418A-C1A1-42E2-BA24-63566B9A1CB7}" sibTransId="{01B468B0-A0D5-40C9-A389-54C23364E8A8}"/>
    <dgm:cxn modelId="{06CB6023-8F19-46EC-B2C0-8DF3653D1741}" type="presParOf" srcId="{3B67A152-5886-42A8-9C86-CCBBDC5258A2}" destId="{2295DD15-16EB-4666-831B-0A6D7504716F}" srcOrd="0" destOrd="0" presId="urn:microsoft.com/office/officeart/2008/layout/VerticalCurvedList"/>
    <dgm:cxn modelId="{10044304-6C23-49A1-9943-C4350E10AF48}" type="presParOf" srcId="{2295DD15-16EB-4666-831B-0A6D7504716F}" destId="{9FC13F38-8DC6-4CC6-8AE5-9D8906AF911E}" srcOrd="0" destOrd="0" presId="urn:microsoft.com/office/officeart/2008/layout/VerticalCurvedList"/>
    <dgm:cxn modelId="{A7C69923-16D8-41DA-B47F-044C18D31ADF}" type="presParOf" srcId="{9FC13F38-8DC6-4CC6-8AE5-9D8906AF911E}" destId="{A3A6EA45-02B5-4B77-AB81-01829F014A5A}" srcOrd="0" destOrd="0" presId="urn:microsoft.com/office/officeart/2008/layout/VerticalCurvedList"/>
    <dgm:cxn modelId="{9734F7CD-9358-46F6-B54D-DBC4472B88AB}" type="presParOf" srcId="{9FC13F38-8DC6-4CC6-8AE5-9D8906AF911E}" destId="{40FDCC1E-D977-467A-BE42-7C0BF1E8F9CD}" srcOrd="1" destOrd="0" presId="urn:microsoft.com/office/officeart/2008/layout/VerticalCurvedList"/>
    <dgm:cxn modelId="{ADBE98FE-A09A-4545-8A84-D273B763E15A}" type="presParOf" srcId="{9FC13F38-8DC6-4CC6-8AE5-9D8906AF911E}" destId="{D49060F5-FC48-4D96-A36F-54BACFD79498}" srcOrd="2" destOrd="0" presId="urn:microsoft.com/office/officeart/2008/layout/VerticalCurvedList"/>
    <dgm:cxn modelId="{07E9729F-0519-4C7A-A16F-2B26E93108D1}" type="presParOf" srcId="{9FC13F38-8DC6-4CC6-8AE5-9D8906AF911E}" destId="{EF014C3F-BB46-4FBF-AF32-D009BB727FA9}" srcOrd="3" destOrd="0" presId="urn:microsoft.com/office/officeart/2008/layout/VerticalCurvedList"/>
    <dgm:cxn modelId="{E14ACB56-D6F5-4139-9741-9E7D34821CA7}" type="presParOf" srcId="{2295DD15-16EB-4666-831B-0A6D7504716F}" destId="{24CC03CC-89BD-4E09-9F0E-18CF6B7EB815}" srcOrd="1" destOrd="0" presId="urn:microsoft.com/office/officeart/2008/layout/VerticalCurvedList"/>
    <dgm:cxn modelId="{6275D6A6-CDE9-4C02-B616-7FD796CF5C19}" type="presParOf" srcId="{2295DD15-16EB-4666-831B-0A6D7504716F}" destId="{1AF3E698-C63D-4A1D-AE79-022C4A31AE10}" srcOrd="2" destOrd="0" presId="urn:microsoft.com/office/officeart/2008/layout/VerticalCurvedList"/>
    <dgm:cxn modelId="{A083333D-91D3-451F-81B9-F0735B280CA1}" type="presParOf" srcId="{1AF3E698-C63D-4A1D-AE79-022C4A31AE10}" destId="{1D72DBC0-27EC-486B-BA68-08598E18A144}" srcOrd="0" destOrd="0" presId="urn:microsoft.com/office/officeart/2008/layout/VerticalCurvedList"/>
    <dgm:cxn modelId="{339E1F50-9866-44A8-A662-EA43D2C215D2}" type="presParOf" srcId="{2295DD15-16EB-4666-831B-0A6D7504716F}" destId="{A985AC05-8CC3-4FA3-8536-6B01C63FC196}" srcOrd="3" destOrd="0" presId="urn:microsoft.com/office/officeart/2008/layout/VerticalCurvedList"/>
    <dgm:cxn modelId="{8A7D6706-E4F1-481B-B779-2A47549F20BB}" type="presParOf" srcId="{2295DD15-16EB-4666-831B-0A6D7504716F}" destId="{BC209C7B-2588-49ED-ABA1-25960F03E216}" srcOrd="4" destOrd="0" presId="urn:microsoft.com/office/officeart/2008/layout/VerticalCurvedList"/>
    <dgm:cxn modelId="{43F07894-048C-4207-8DB1-BF7D6247D09C}" type="presParOf" srcId="{BC209C7B-2588-49ED-ABA1-25960F03E216}" destId="{BEBF2829-8C6E-48AB-9394-C76174B94CE4}" srcOrd="0" destOrd="0" presId="urn:microsoft.com/office/officeart/2008/layout/VerticalCurvedList"/>
    <dgm:cxn modelId="{D0DA63AC-E04C-4EE1-8DE4-588EC60F2370}" type="presParOf" srcId="{2295DD15-16EB-4666-831B-0A6D7504716F}" destId="{ADA920AA-798A-4ACC-990E-E3570D1FE8AF}" srcOrd="5" destOrd="0" presId="urn:microsoft.com/office/officeart/2008/layout/VerticalCurvedList"/>
    <dgm:cxn modelId="{7A899626-2859-454C-8C08-984A847D007C}" type="presParOf" srcId="{2295DD15-16EB-4666-831B-0A6D7504716F}" destId="{B2FDE3C4-6D15-46A5-81E7-F8B75EAEC803}" srcOrd="6" destOrd="0" presId="urn:microsoft.com/office/officeart/2008/layout/VerticalCurvedList"/>
    <dgm:cxn modelId="{22E0C802-63A0-44E6-9A1C-2C2E0B05937D}" type="presParOf" srcId="{B2FDE3C4-6D15-46A5-81E7-F8B75EAEC803}" destId="{26B36968-3FF3-4342-9203-25C7254F2D37}" srcOrd="0" destOrd="0" presId="urn:microsoft.com/office/officeart/2008/layout/VerticalCurvedList"/>
    <dgm:cxn modelId="{5401F98E-668A-4212-8205-F5F3D6D0DC93}" type="presParOf" srcId="{2295DD15-16EB-4666-831B-0A6D7504716F}" destId="{69412E58-05AB-40ED-A8C1-1F2F4F920497}" srcOrd="7" destOrd="0" presId="urn:microsoft.com/office/officeart/2008/layout/VerticalCurvedList"/>
    <dgm:cxn modelId="{C8FF890D-443A-4907-83A2-754C132B54B0}" type="presParOf" srcId="{2295DD15-16EB-4666-831B-0A6D7504716F}" destId="{9ACD6032-47CF-401A-906C-3309C1838B62}" srcOrd="8" destOrd="0" presId="urn:microsoft.com/office/officeart/2008/layout/VerticalCurvedList"/>
    <dgm:cxn modelId="{33FC1229-D11E-4549-8197-2671E8067A06}" type="presParOf" srcId="{9ACD6032-47CF-401A-906C-3309C1838B62}" destId="{3DD7BA7B-ABA1-4339-981F-8D21729D9B5B}" srcOrd="0" destOrd="0" presId="urn:microsoft.com/office/officeart/2008/layout/VerticalCurvedList"/>
    <dgm:cxn modelId="{F8167978-625C-446C-BD48-6B4AE2DCB6FA}" type="presParOf" srcId="{2295DD15-16EB-4666-831B-0A6D7504716F}" destId="{489C09B0-FB66-4CAE-A672-212BB5970616}" srcOrd="9" destOrd="0" presId="urn:microsoft.com/office/officeart/2008/layout/VerticalCurvedList"/>
    <dgm:cxn modelId="{34DA90D0-3317-4112-A3E6-A4D910F646B2}" type="presParOf" srcId="{2295DD15-16EB-4666-831B-0A6D7504716F}" destId="{830D7E7A-2762-4BA4-B80F-0E7ACE4FD024}" srcOrd="10" destOrd="0" presId="urn:microsoft.com/office/officeart/2008/layout/VerticalCurvedList"/>
    <dgm:cxn modelId="{94713D46-40B8-4A97-B91D-B7BB08CF77BA}" type="presParOf" srcId="{830D7E7A-2762-4BA4-B80F-0E7ACE4FD024}" destId="{C6295439-FAA5-4B3F-AEB7-B90044AB0146}" srcOrd="0" destOrd="0" presId="urn:microsoft.com/office/officeart/2008/layout/VerticalCurvedList"/>
    <dgm:cxn modelId="{E486FF06-AA3A-469D-BF20-63A30294AFFF}" type="presParOf" srcId="{2295DD15-16EB-4666-831B-0A6D7504716F}" destId="{F738B8E1-32C6-4E56-A99B-EAABD85E44AB}" srcOrd="11" destOrd="0" presId="urn:microsoft.com/office/officeart/2008/layout/VerticalCurvedList"/>
    <dgm:cxn modelId="{30EC2BE6-DDF3-4615-A5D4-481816256DC7}" type="presParOf" srcId="{2295DD15-16EB-4666-831B-0A6D7504716F}" destId="{E09E6CD2-22BE-4324-AE55-825CE9AF960E}" srcOrd="12" destOrd="0" presId="urn:microsoft.com/office/officeart/2008/layout/VerticalCurvedList"/>
    <dgm:cxn modelId="{C3D17019-4AF2-444A-8480-FEB25E06D824}" type="presParOf" srcId="{E09E6CD2-22BE-4324-AE55-825CE9AF960E}" destId="{83A222CA-CD74-4FBC-8A32-58B85735A4B8}" srcOrd="0" destOrd="0" presId="urn:microsoft.com/office/officeart/2008/layout/VerticalCurvedList"/>
    <dgm:cxn modelId="{757B2227-C5B1-47FF-926A-5D7A86915DA6}" type="presParOf" srcId="{2295DD15-16EB-4666-831B-0A6D7504716F}" destId="{F4E63919-4A02-4DC0-A42E-33EBEA8BEC4A}" srcOrd="13" destOrd="0" presId="urn:microsoft.com/office/officeart/2008/layout/VerticalCurvedList"/>
    <dgm:cxn modelId="{4CE95DB4-B787-42E9-BCCF-1968D44C318B}" type="presParOf" srcId="{2295DD15-16EB-4666-831B-0A6D7504716F}" destId="{4665ED3A-C755-49FF-9557-286F07C7BB7E}" srcOrd="14" destOrd="0" presId="urn:microsoft.com/office/officeart/2008/layout/VerticalCurvedList"/>
    <dgm:cxn modelId="{E9C36970-4824-4AE7-B3BC-EA34C1760099}" type="presParOf" srcId="{4665ED3A-C755-49FF-9557-286F07C7BB7E}" destId="{A29501C2-2CC2-4B2A-AA8D-FD65D5CCFF4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7D4BFB-6658-4755-BFEE-64E333CFE0C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B488A6E-699E-4080-8D21-1F1C5D5BCF6F}">
      <dgm:prSet/>
      <dgm:spPr/>
      <dgm:t>
        <a:bodyPr/>
        <a:lstStyle/>
        <a:p>
          <a:r>
            <a:rPr lang="en-US" b="1" dirty="0"/>
            <a:t>Budgeting</a:t>
          </a:r>
          <a:r>
            <a:rPr lang="en-US" dirty="0"/>
            <a:t>: Users can accurately track their income and expenses, enabling better budgeting decisions.</a:t>
          </a:r>
          <a:endParaRPr lang="en-IN" dirty="0"/>
        </a:p>
      </dgm:t>
    </dgm:pt>
    <dgm:pt modelId="{52D683B2-A008-47E7-848D-A19030072D1E}" type="parTrans" cxnId="{CFA230C6-4549-4296-817A-A367D9A68772}">
      <dgm:prSet/>
      <dgm:spPr/>
      <dgm:t>
        <a:bodyPr/>
        <a:lstStyle/>
        <a:p>
          <a:endParaRPr lang="en-IN"/>
        </a:p>
      </dgm:t>
    </dgm:pt>
    <dgm:pt modelId="{7CFCA26D-58E2-4056-8CBE-84B7E86536B4}" type="sibTrans" cxnId="{CFA230C6-4549-4296-817A-A367D9A68772}">
      <dgm:prSet/>
      <dgm:spPr/>
      <dgm:t>
        <a:bodyPr/>
        <a:lstStyle/>
        <a:p>
          <a:endParaRPr lang="en-IN"/>
        </a:p>
      </dgm:t>
    </dgm:pt>
    <dgm:pt modelId="{B78A9D3C-DA12-40BE-B4A4-03A9C36AF5BF}">
      <dgm:prSet/>
      <dgm:spPr/>
      <dgm:t>
        <a:bodyPr/>
        <a:lstStyle/>
        <a:p>
          <a:r>
            <a:rPr lang="en-US" b="1"/>
            <a:t>Goal Setting</a:t>
          </a:r>
          <a:r>
            <a:rPr lang="en-US"/>
            <a:t>: By inputting financial goals, users can visualize their progress and stay motivated to achieve them.</a:t>
          </a:r>
          <a:endParaRPr lang="en-IN"/>
        </a:p>
      </dgm:t>
    </dgm:pt>
    <dgm:pt modelId="{C3331E7C-3E35-4C24-8BC1-7315CF928439}" type="parTrans" cxnId="{7A1EB4D9-EC97-418F-9BD1-DD47062D1C54}">
      <dgm:prSet/>
      <dgm:spPr/>
      <dgm:t>
        <a:bodyPr/>
        <a:lstStyle/>
        <a:p>
          <a:endParaRPr lang="en-IN"/>
        </a:p>
      </dgm:t>
    </dgm:pt>
    <dgm:pt modelId="{5D925260-C8CD-4B20-B68F-B5EF4B279B6E}" type="sibTrans" cxnId="{7A1EB4D9-EC97-418F-9BD1-DD47062D1C54}">
      <dgm:prSet/>
      <dgm:spPr/>
      <dgm:t>
        <a:bodyPr/>
        <a:lstStyle/>
        <a:p>
          <a:endParaRPr lang="en-IN"/>
        </a:p>
      </dgm:t>
    </dgm:pt>
    <dgm:pt modelId="{9B438D55-EDD8-4952-AF58-7D42765A49BF}">
      <dgm:prSet/>
      <dgm:spPr/>
      <dgm:t>
        <a:bodyPr/>
        <a:lstStyle/>
        <a:p>
          <a:r>
            <a:rPr lang="en-US" b="1"/>
            <a:t>Expense Analysis</a:t>
          </a:r>
          <a:r>
            <a:rPr lang="en-US"/>
            <a:t>: The program provides insights into spending habits by categorizing and visualizing expenses, helping users identify areas for potential savings.</a:t>
          </a:r>
          <a:endParaRPr lang="en-IN"/>
        </a:p>
      </dgm:t>
    </dgm:pt>
    <dgm:pt modelId="{BE2456B4-E7FE-4505-946C-07114A2D8864}" type="parTrans" cxnId="{4806BCA0-ECE4-40AE-8DDE-A2601B0A780D}">
      <dgm:prSet/>
      <dgm:spPr/>
      <dgm:t>
        <a:bodyPr/>
        <a:lstStyle/>
        <a:p>
          <a:endParaRPr lang="en-IN"/>
        </a:p>
      </dgm:t>
    </dgm:pt>
    <dgm:pt modelId="{E1B9426D-0AC0-447A-B44A-5FC8E5AC7EB4}" type="sibTrans" cxnId="{4806BCA0-ECE4-40AE-8DDE-A2601B0A780D}">
      <dgm:prSet/>
      <dgm:spPr/>
      <dgm:t>
        <a:bodyPr/>
        <a:lstStyle/>
        <a:p>
          <a:endParaRPr lang="en-IN"/>
        </a:p>
      </dgm:t>
    </dgm:pt>
    <dgm:pt modelId="{6B2B52FE-15E0-4E8B-AF80-CD73A55057A5}">
      <dgm:prSet/>
      <dgm:spPr/>
      <dgm:t>
        <a:bodyPr/>
        <a:lstStyle/>
        <a:p>
          <a:r>
            <a:rPr lang="en-US" b="1"/>
            <a:t>Financial Awareness</a:t>
          </a:r>
          <a:r>
            <a:rPr lang="en-US"/>
            <a:t>: Users gain a clearer understanding of their financial situation, empowering them to make informed decisions about spending and saving.</a:t>
          </a:r>
          <a:endParaRPr lang="en-IN"/>
        </a:p>
      </dgm:t>
    </dgm:pt>
    <dgm:pt modelId="{70F128AE-FBE2-4215-A3F1-4BA272DBAC03}" type="parTrans" cxnId="{33DCCD0E-A39A-4588-9864-974041C8AB67}">
      <dgm:prSet/>
      <dgm:spPr/>
      <dgm:t>
        <a:bodyPr/>
        <a:lstStyle/>
        <a:p>
          <a:endParaRPr lang="en-IN"/>
        </a:p>
      </dgm:t>
    </dgm:pt>
    <dgm:pt modelId="{B11B6188-1DEF-4F8D-99BE-FA8A1348763A}" type="sibTrans" cxnId="{33DCCD0E-A39A-4588-9864-974041C8AB67}">
      <dgm:prSet/>
      <dgm:spPr/>
      <dgm:t>
        <a:bodyPr/>
        <a:lstStyle/>
        <a:p>
          <a:endParaRPr lang="en-IN"/>
        </a:p>
      </dgm:t>
    </dgm:pt>
    <dgm:pt modelId="{77791258-7CC4-40C7-9577-E4160282D30B}">
      <dgm:prSet/>
      <dgm:spPr/>
      <dgm:t>
        <a:bodyPr/>
        <a:lstStyle/>
        <a:p>
          <a:r>
            <a:rPr lang="en-US" b="1"/>
            <a:t>Long-Term Planning</a:t>
          </a:r>
          <a:r>
            <a:rPr lang="en-US"/>
            <a:t>: Tracking expenses over multiple months allows users to plan for future expenses and savings goals, fostering financial stability and security.</a:t>
          </a:r>
          <a:endParaRPr lang="en-IN"/>
        </a:p>
      </dgm:t>
    </dgm:pt>
    <dgm:pt modelId="{51AC90F7-EBBD-4C29-A645-E8940678FE9A}" type="parTrans" cxnId="{211C9070-012A-420D-855D-278BFDFC3182}">
      <dgm:prSet/>
      <dgm:spPr/>
      <dgm:t>
        <a:bodyPr/>
        <a:lstStyle/>
        <a:p>
          <a:endParaRPr lang="en-IN"/>
        </a:p>
      </dgm:t>
    </dgm:pt>
    <dgm:pt modelId="{BEF3AFB9-DC55-4F72-BCA1-16D984F6C556}" type="sibTrans" cxnId="{211C9070-012A-420D-855D-278BFDFC3182}">
      <dgm:prSet/>
      <dgm:spPr/>
      <dgm:t>
        <a:bodyPr/>
        <a:lstStyle/>
        <a:p>
          <a:endParaRPr lang="en-IN"/>
        </a:p>
      </dgm:t>
    </dgm:pt>
    <dgm:pt modelId="{D43D0DED-739A-42C9-AF2E-84B3F61E5F1C}" type="pres">
      <dgm:prSet presAssocID="{247D4BFB-6658-4755-BFEE-64E333CFE0CE}" presName="Name0" presStyleCnt="0">
        <dgm:presLayoutVars>
          <dgm:chMax val="7"/>
          <dgm:chPref val="7"/>
          <dgm:dir/>
        </dgm:presLayoutVars>
      </dgm:prSet>
      <dgm:spPr/>
    </dgm:pt>
    <dgm:pt modelId="{6B8C8B3B-9703-489F-A6AF-F692115D37D4}" type="pres">
      <dgm:prSet presAssocID="{247D4BFB-6658-4755-BFEE-64E333CFE0CE}" presName="Name1" presStyleCnt="0"/>
      <dgm:spPr/>
    </dgm:pt>
    <dgm:pt modelId="{7D1D57E9-0CD0-4A29-B9F3-E1B8C61AB46D}" type="pres">
      <dgm:prSet presAssocID="{247D4BFB-6658-4755-BFEE-64E333CFE0CE}" presName="cycle" presStyleCnt="0"/>
      <dgm:spPr/>
    </dgm:pt>
    <dgm:pt modelId="{D6D179ED-79E1-42CC-803E-D766E0C4D62C}" type="pres">
      <dgm:prSet presAssocID="{247D4BFB-6658-4755-BFEE-64E333CFE0CE}" presName="srcNode" presStyleLbl="node1" presStyleIdx="0" presStyleCnt="5"/>
      <dgm:spPr/>
    </dgm:pt>
    <dgm:pt modelId="{A6B3FEE9-1522-49A6-93C1-0C276B988F6C}" type="pres">
      <dgm:prSet presAssocID="{247D4BFB-6658-4755-BFEE-64E333CFE0CE}" presName="conn" presStyleLbl="parChTrans1D2" presStyleIdx="0" presStyleCnt="1"/>
      <dgm:spPr/>
    </dgm:pt>
    <dgm:pt modelId="{9EAC5CBD-AD68-4009-B5A3-1BA2A4D7060A}" type="pres">
      <dgm:prSet presAssocID="{247D4BFB-6658-4755-BFEE-64E333CFE0CE}" presName="extraNode" presStyleLbl="node1" presStyleIdx="0" presStyleCnt="5"/>
      <dgm:spPr/>
    </dgm:pt>
    <dgm:pt modelId="{50795782-45F8-4BC5-9D76-4716BF6BB107}" type="pres">
      <dgm:prSet presAssocID="{247D4BFB-6658-4755-BFEE-64E333CFE0CE}" presName="dstNode" presStyleLbl="node1" presStyleIdx="0" presStyleCnt="5"/>
      <dgm:spPr/>
    </dgm:pt>
    <dgm:pt modelId="{4EE0086D-8E7D-48EB-80DA-75E01BBB1A68}" type="pres">
      <dgm:prSet presAssocID="{6B488A6E-699E-4080-8D21-1F1C5D5BCF6F}" presName="text_1" presStyleLbl="node1" presStyleIdx="0" presStyleCnt="5">
        <dgm:presLayoutVars>
          <dgm:bulletEnabled val="1"/>
        </dgm:presLayoutVars>
      </dgm:prSet>
      <dgm:spPr/>
    </dgm:pt>
    <dgm:pt modelId="{5CF7A81F-88C5-4E87-A61A-0F858A22D614}" type="pres">
      <dgm:prSet presAssocID="{6B488A6E-699E-4080-8D21-1F1C5D5BCF6F}" presName="accent_1" presStyleCnt="0"/>
      <dgm:spPr/>
    </dgm:pt>
    <dgm:pt modelId="{4CC88417-E773-441C-B4B1-2A94B954B6EA}" type="pres">
      <dgm:prSet presAssocID="{6B488A6E-699E-4080-8D21-1F1C5D5BCF6F}" presName="accentRepeatNode" presStyleLbl="solidFgAcc1" presStyleIdx="0" presStyleCnt="5"/>
      <dgm:spPr/>
    </dgm:pt>
    <dgm:pt modelId="{ED5D6AEF-D1BF-4421-A280-CA36003234E8}" type="pres">
      <dgm:prSet presAssocID="{B78A9D3C-DA12-40BE-B4A4-03A9C36AF5BF}" presName="text_2" presStyleLbl="node1" presStyleIdx="1" presStyleCnt="5">
        <dgm:presLayoutVars>
          <dgm:bulletEnabled val="1"/>
        </dgm:presLayoutVars>
      </dgm:prSet>
      <dgm:spPr/>
    </dgm:pt>
    <dgm:pt modelId="{B3BA70FE-AC63-4B98-8855-97D6A598D141}" type="pres">
      <dgm:prSet presAssocID="{B78A9D3C-DA12-40BE-B4A4-03A9C36AF5BF}" presName="accent_2" presStyleCnt="0"/>
      <dgm:spPr/>
    </dgm:pt>
    <dgm:pt modelId="{5621B6E7-3E80-4982-ADC7-AD92642B1A14}" type="pres">
      <dgm:prSet presAssocID="{B78A9D3C-DA12-40BE-B4A4-03A9C36AF5BF}" presName="accentRepeatNode" presStyleLbl="solidFgAcc1" presStyleIdx="1" presStyleCnt="5"/>
      <dgm:spPr/>
    </dgm:pt>
    <dgm:pt modelId="{4C247FA4-B587-4801-A636-80DD2DD7D3B8}" type="pres">
      <dgm:prSet presAssocID="{9B438D55-EDD8-4952-AF58-7D42765A49BF}" presName="text_3" presStyleLbl="node1" presStyleIdx="2" presStyleCnt="5">
        <dgm:presLayoutVars>
          <dgm:bulletEnabled val="1"/>
        </dgm:presLayoutVars>
      </dgm:prSet>
      <dgm:spPr/>
    </dgm:pt>
    <dgm:pt modelId="{88C66E1F-FB83-400C-8239-7064BE15D9C6}" type="pres">
      <dgm:prSet presAssocID="{9B438D55-EDD8-4952-AF58-7D42765A49BF}" presName="accent_3" presStyleCnt="0"/>
      <dgm:spPr/>
    </dgm:pt>
    <dgm:pt modelId="{9BFEAB87-2956-4542-A63A-6E5DF0118802}" type="pres">
      <dgm:prSet presAssocID="{9B438D55-EDD8-4952-AF58-7D42765A49BF}" presName="accentRepeatNode" presStyleLbl="solidFgAcc1" presStyleIdx="2" presStyleCnt="5"/>
      <dgm:spPr/>
    </dgm:pt>
    <dgm:pt modelId="{0C0520EE-15F5-47DD-92CE-0077D06893E7}" type="pres">
      <dgm:prSet presAssocID="{6B2B52FE-15E0-4E8B-AF80-CD73A55057A5}" presName="text_4" presStyleLbl="node1" presStyleIdx="3" presStyleCnt="5">
        <dgm:presLayoutVars>
          <dgm:bulletEnabled val="1"/>
        </dgm:presLayoutVars>
      </dgm:prSet>
      <dgm:spPr/>
    </dgm:pt>
    <dgm:pt modelId="{A3234781-DEA8-44F8-A1A6-EC00F532CD7F}" type="pres">
      <dgm:prSet presAssocID="{6B2B52FE-15E0-4E8B-AF80-CD73A55057A5}" presName="accent_4" presStyleCnt="0"/>
      <dgm:spPr/>
    </dgm:pt>
    <dgm:pt modelId="{D929B10D-DB52-4182-BC4C-8AA24805F687}" type="pres">
      <dgm:prSet presAssocID="{6B2B52FE-15E0-4E8B-AF80-CD73A55057A5}" presName="accentRepeatNode" presStyleLbl="solidFgAcc1" presStyleIdx="3" presStyleCnt="5"/>
      <dgm:spPr/>
    </dgm:pt>
    <dgm:pt modelId="{60A21074-A409-4A8D-96CA-B7048B260181}" type="pres">
      <dgm:prSet presAssocID="{77791258-7CC4-40C7-9577-E4160282D30B}" presName="text_5" presStyleLbl="node1" presStyleIdx="4" presStyleCnt="5">
        <dgm:presLayoutVars>
          <dgm:bulletEnabled val="1"/>
        </dgm:presLayoutVars>
      </dgm:prSet>
      <dgm:spPr/>
    </dgm:pt>
    <dgm:pt modelId="{09D307E0-23E2-411E-89DE-BCF9F3C39CCD}" type="pres">
      <dgm:prSet presAssocID="{77791258-7CC4-40C7-9577-E4160282D30B}" presName="accent_5" presStyleCnt="0"/>
      <dgm:spPr/>
    </dgm:pt>
    <dgm:pt modelId="{968AA55D-2CD9-4507-9AC2-F799B9015339}" type="pres">
      <dgm:prSet presAssocID="{77791258-7CC4-40C7-9577-E4160282D30B}" presName="accentRepeatNode" presStyleLbl="solidFgAcc1" presStyleIdx="4" presStyleCnt="5"/>
      <dgm:spPr/>
    </dgm:pt>
  </dgm:ptLst>
  <dgm:cxnLst>
    <dgm:cxn modelId="{33DCCD0E-A39A-4588-9864-974041C8AB67}" srcId="{247D4BFB-6658-4755-BFEE-64E333CFE0CE}" destId="{6B2B52FE-15E0-4E8B-AF80-CD73A55057A5}" srcOrd="3" destOrd="0" parTransId="{70F128AE-FBE2-4215-A3F1-4BA272DBAC03}" sibTransId="{B11B6188-1DEF-4F8D-99BE-FA8A1348763A}"/>
    <dgm:cxn modelId="{8F437B3D-A591-422F-8904-7B56E6AC3A41}" type="presOf" srcId="{6B2B52FE-15E0-4E8B-AF80-CD73A55057A5}" destId="{0C0520EE-15F5-47DD-92CE-0077D06893E7}" srcOrd="0" destOrd="0" presId="urn:microsoft.com/office/officeart/2008/layout/VerticalCurvedList"/>
    <dgm:cxn modelId="{211C9070-012A-420D-855D-278BFDFC3182}" srcId="{247D4BFB-6658-4755-BFEE-64E333CFE0CE}" destId="{77791258-7CC4-40C7-9577-E4160282D30B}" srcOrd="4" destOrd="0" parTransId="{51AC90F7-EBBD-4C29-A645-E8940678FE9A}" sibTransId="{BEF3AFB9-DC55-4F72-BCA1-16D984F6C556}"/>
    <dgm:cxn modelId="{FD9E3380-C43A-4341-863B-A7D6B27774F1}" type="presOf" srcId="{247D4BFB-6658-4755-BFEE-64E333CFE0CE}" destId="{D43D0DED-739A-42C9-AF2E-84B3F61E5F1C}" srcOrd="0" destOrd="0" presId="urn:microsoft.com/office/officeart/2008/layout/VerticalCurvedList"/>
    <dgm:cxn modelId="{4806BCA0-ECE4-40AE-8DDE-A2601B0A780D}" srcId="{247D4BFB-6658-4755-BFEE-64E333CFE0CE}" destId="{9B438D55-EDD8-4952-AF58-7D42765A49BF}" srcOrd="2" destOrd="0" parTransId="{BE2456B4-E7FE-4505-946C-07114A2D8864}" sibTransId="{E1B9426D-0AC0-447A-B44A-5FC8E5AC7EB4}"/>
    <dgm:cxn modelId="{A28B48A5-7BC2-4647-87CC-C748F97A5592}" type="presOf" srcId="{7CFCA26D-58E2-4056-8CBE-84B7E86536B4}" destId="{A6B3FEE9-1522-49A6-93C1-0C276B988F6C}" srcOrd="0" destOrd="0" presId="urn:microsoft.com/office/officeart/2008/layout/VerticalCurvedList"/>
    <dgm:cxn modelId="{CFA230C6-4549-4296-817A-A367D9A68772}" srcId="{247D4BFB-6658-4755-BFEE-64E333CFE0CE}" destId="{6B488A6E-699E-4080-8D21-1F1C5D5BCF6F}" srcOrd="0" destOrd="0" parTransId="{52D683B2-A008-47E7-848D-A19030072D1E}" sibTransId="{7CFCA26D-58E2-4056-8CBE-84B7E86536B4}"/>
    <dgm:cxn modelId="{901476C9-FD67-45A0-B1C2-A8924C930B75}" type="presOf" srcId="{77791258-7CC4-40C7-9577-E4160282D30B}" destId="{60A21074-A409-4A8D-96CA-B7048B260181}" srcOrd="0" destOrd="0" presId="urn:microsoft.com/office/officeart/2008/layout/VerticalCurvedList"/>
    <dgm:cxn modelId="{7A1EB4D9-EC97-418F-9BD1-DD47062D1C54}" srcId="{247D4BFB-6658-4755-BFEE-64E333CFE0CE}" destId="{B78A9D3C-DA12-40BE-B4A4-03A9C36AF5BF}" srcOrd="1" destOrd="0" parTransId="{C3331E7C-3E35-4C24-8BC1-7315CF928439}" sibTransId="{5D925260-C8CD-4B20-B68F-B5EF4B279B6E}"/>
    <dgm:cxn modelId="{4F0D13DB-DB4E-49BC-9821-0F9DD8F598BA}" type="presOf" srcId="{6B488A6E-699E-4080-8D21-1F1C5D5BCF6F}" destId="{4EE0086D-8E7D-48EB-80DA-75E01BBB1A68}" srcOrd="0" destOrd="0" presId="urn:microsoft.com/office/officeart/2008/layout/VerticalCurvedList"/>
    <dgm:cxn modelId="{F17CBFDD-2D0C-4DC6-98B1-F7FF1847AE8C}" type="presOf" srcId="{B78A9D3C-DA12-40BE-B4A4-03A9C36AF5BF}" destId="{ED5D6AEF-D1BF-4421-A280-CA36003234E8}" srcOrd="0" destOrd="0" presId="urn:microsoft.com/office/officeart/2008/layout/VerticalCurvedList"/>
    <dgm:cxn modelId="{7223F2EE-D651-4E8C-9EB3-693F14F95FE7}" type="presOf" srcId="{9B438D55-EDD8-4952-AF58-7D42765A49BF}" destId="{4C247FA4-B587-4801-A636-80DD2DD7D3B8}" srcOrd="0" destOrd="0" presId="urn:microsoft.com/office/officeart/2008/layout/VerticalCurvedList"/>
    <dgm:cxn modelId="{04A9A40E-008A-4EA5-BFE6-1263AFC582F0}" type="presParOf" srcId="{D43D0DED-739A-42C9-AF2E-84B3F61E5F1C}" destId="{6B8C8B3B-9703-489F-A6AF-F692115D37D4}" srcOrd="0" destOrd="0" presId="urn:microsoft.com/office/officeart/2008/layout/VerticalCurvedList"/>
    <dgm:cxn modelId="{FF769795-1C6A-4568-8578-1701D95AE765}" type="presParOf" srcId="{6B8C8B3B-9703-489F-A6AF-F692115D37D4}" destId="{7D1D57E9-0CD0-4A29-B9F3-E1B8C61AB46D}" srcOrd="0" destOrd="0" presId="urn:microsoft.com/office/officeart/2008/layout/VerticalCurvedList"/>
    <dgm:cxn modelId="{73D509D0-C1C8-4C23-8597-B725695C846B}" type="presParOf" srcId="{7D1D57E9-0CD0-4A29-B9F3-E1B8C61AB46D}" destId="{D6D179ED-79E1-42CC-803E-D766E0C4D62C}" srcOrd="0" destOrd="0" presId="urn:microsoft.com/office/officeart/2008/layout/VerticalCurvedList"/>
    <dgm:cxn modelId="{D198D54D-98BC-460A-AD99-F5DB1097F023}" type="presParOf" srcId="{7D1D57E9-0CD0-4A29-B9F3-E1B8C61AB46D}" destId="{A6B3FEE9-1522-49A6-93C1-0C276B988F6C}" srcOrd="1" destOrd="0" presId="urn:microsoft.com/office/officeart/2008/layout/VerticalCurvedList"/>
    <dgm:cxn modelId="{D8648EB7-3C63-46A2-B9A2-03C7045C9C6B}" type="presParOf" srcId="{7D1D57E9-0CD0-4A29-B9F3-E1B8C61AB46D}" destId="{9EAC5CBD-AD68-4009-B5A3-1BA2A4D7060A}" srcOrd="2" destOrd="0" presId="urn:microsoft.com/office/officeart/2008/layout/VerticalCurvedList"/>
    <dgm:cxn modelId="{A64A7CE3-D214-4E22-9D5F-5531988E6673}" type="presParOf" srcId="{7D1D57E9-0CD0-4A29-B9F3-E1B8C61AB46D}" destId="{50795782-45F8-4BC5-9D76-4716BF6BB107}" srcOrd="3" destOrd="0" presId="urn:microsoft.com/office/officeart/2008/layout/VerticalCurvedList"/>
    <dgm:cxn modelId="{80579A78-0680-4780-B860-7C0454CDD65C}" type="presParOf" srcId="{6B8C8B3B-9703-489F-A6AF-F692115D37D4}" destId="{4EE0086D-8E7D-48EB-80DA-75E01BBB1A68}" srcOrd="1" destOrd="0" presId="urn:microsoft.com/office/officeart/2008/layout/VerticalCurvedList"/>
    <dgm:cxn modelId="{61AA9A09-0296-4E81-8C88-8017C9601360}" type="presParOf" srcId="{6B8C8B3B-9703-489F-A6AF-F692115D37D4}" destId="{5CF7A81F-88C5-4E87-A61A-0F858A22D614}" srcOrd="2" destOrd="0" presId="urn:microsoft.com/office/officeart/2008/layout/VerticalCurvedList"/>
    <dgm:cxn modelId="{C47DD7A6-D748-41C5-9209-EA7CEFF5042D}" type="presParOf" srcId="{5CF7A81F-88C5-4E87-A61A-0F858A22D614}" destId="{4CC88417-E773-441C-B4B1-2A94B954B6EA}" srcOrd="0" destOrd="0" presId="urn:microsoft.com/office/officeart/2008/layout/VerticalCurvedList"/>
    <dgm:cxn modelId="{1840B8B2-080E-4236-B900-D0204DA35E22}" type="presParOf" srcId="{6B8C8B3B-9703-489F-A6AF-F692115D37D4}" destId="{ED5D6AEF-D1BF-4421-A280-CA36003234E8}" srcOrd="3" destOrd="0" presId="urn:microsoft.com/office/officeart/2008/layout/VerticalCurvedList"/>
    <dgm:cxn modelId="{B21626AF-080F-4748-9924-2F71A4CC0E19}" type="presParOf" srcId="{6B8C8B3B-9703-489F-A6AF-F692115D37D4}" destId="{B3BA70FE-AC63-4B98-8855-97D6A598D141}" srcOrd="4" destOrd="0" presId="urn:microsoft.com/office/officeart/2008/layout/VerticalCurvedList"/>
    <dgm:cxn modelId="{09F29666-6A61-4F2C-9DEF-9182E6A9C1A9}" type="presParOf" srcId="{B3BA70FE-AC63-4B98-8855-97D6A598D141}" destId="{5621B6E7-3E80-4982-ADC7-AD92642B1A14}" srcOrd="0" destOrd="0" presId="urn:microsoft.com/office/officeart/2008/layout/VerticalCurvedList"/>
    <dgm:cxn modelId="{B0FA47F5-656B-4A21-9A30-EF697252808C}" type="presParOf" srcId="{6B8C8B3B-9703-489F-A6AF-F692115D37D4}" destId="{4C247FA4-B587-4801-A636-80DD2DD7D3B8}" srcOrd="5" destOrd="0" presId="urn:microsoft.com/office/officeart/2008/layout/VerticalCurvedList"/>
    <dgm:cxn modelId="{6E2007C4-62D9-4BEB-9A1C-D1393B0901FC}" type="presParOf" srcId="{6B8C8B3B-9703-489F-A6AF-F692115D37D4}" destId="{88C66E1F-FB83-400C-8239-7064BE15D9C6}" srcOrd="6" destOrd="0" presId="urn:microsoft.com/office/officeart/2008/layout/VerticalCurvedList"/>
    <dgm:cxn modelId="{8AA2D419-ECEC-4B60-8D03-7BAF87274C36}" type="presParOf" srcId="{88C66E1F-FB83-400C-8239-7064BE15D9C6}" destId="{9BFEAB87-2956-4542-A63A-6E5DF0118802}" srcOrd="0" destOrd="0" presId="urn:microsoft.com/office/officeart/2008/layout/VerticalCurvedList"/>
    <dgm:cxn modelId="{882D4D5D-714E-42EC-85B8-EA26E5129484}" type="presParOf" srcId="{6B8C8B3B-9703-489F-A6AF-F692115D37D4}" destId="{0C0520EE-15F5-47DD-92CE-0077D06893E7}" srcOrd="7" destOrd="0" presId="urn:microsoft.com/office/officeart/2008/layout/VerticalCurvedList"/>
    <dgm:cxn modelId="{38EA375A-8685-4620-9809-E489B828F677}" type="presParOf" srcId="{6B8C8B3B-9703-489F-A6AF-F692115D37D4}" destId="{A3234781-DEA8-44F8-A1A6-EC00F532CD7F}" srcOrd="8" destOrd="0" presId="urn:microsoft.com/office/officeart/2008/layout/VerticalCurvedList"/>
    <dgm:cxn modelId="{BFC7F0B2-F7F0-458F-9257-D56E2DE05F7D}" type="presParOf" srcId="{A3234781-DEA8-44F8-A1A6-EC00F532CD7F}" destId="{D929B10D-DB52-4182-BC4C-8AA24805F687}" srcOrd="0" destOrd="0" presId="urn:microsoft.com/office/officeart/2008/layout/VerticalCurvedList"/>
    <dgm:cxn modelId="{A04BC32E-200F-4BE3-A7C1-665E017B4C23}" type="presParOf" srcId="{6B8C8B3B-9703-489F-A6AF-F692115D37D4}" destId="{60A21074-A409-4A8D-96CA-B7048B260181}" srcOrd="9" destOrd="0" presId="urn:microsoft.com/office/officeart/2008/layout/VerticalCurvedList"/>
    <dgm:cxn modelId="{7F016038-E287-403F-AAB7-88A32470DFC3}" type="presParOf" srcId="{6B8C8B3B-9703-489F-A6AF-F692115D37D4}" destId="{09D307E0-23E2-411E-89DE-BCF9F3C39CCD}" srcOrd="10" destOrd="0" presId="urn:microsoft.com/office/officeart/2008/layout/VerticalCurvedList"/>
    <dgm:cxn modelId="{3B54E68D-FCAE-468A-B450-D32CB70649C4}" type="presParOf" srcId="{09D307E0-23E2-411E-89DE-BCF9F3C39CCD}" destId="{968AA55D-2CD9-4507-9AC2-F799B901533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FDCC1E-D977-467A-BE42-7C0BF1E8F9CD}">
      <dsp:nvSpPr>
        <dsp:cNvPr id="0" name=""/>
        <dsp:cNvSpPr/>
      </dsp:nvSpPr>
      <dsp:spPr>
        <a:xfrm>
          <a:off x="-4991238" y="-765020"/>
          <a:ext cx="5946438" cy="5946438"/>
        </a:xfrm>
        <a:prstGeom prst="blockArc">
          <a:avLst>
            <a:gd name="adj1" fmla="val 18900000"/>
            <a:gd name="adj2" fmla="val 2700000"/>
            <a:gd name="adj3" fmla="val 363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C03CC-89BD-4E09-9F0E-18CF6B7EB815}">
      <dsp:nvSpPr>
        <dsp:cNvPr id="0" name=""/>
        <dsp:cNvSpPr/>
      </dsp:nvSpPr>
      <dsp:spPr>
        <a:xfrm>
          <a:off x="309810" y="200769"/>
          <a:ext cx="8910735" cy="4013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581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Input Validation</a:t>
          </a:r>
          <a:r>
            <a:rPr lang="en-US" sz="1500" kern="1200" dirty="0"/>
            <a:t>: Ensure inputs like amounts are valid numbers.</a:t>
          </a:r>
          <a:endParaRPr lang="en-IN" sz="1500" kern="1200" dirty="0"/>
        </a:p>
      </dsp:txBody>
      <dsp:txXfrm>
        <a:off x="309810" y="200769"/>
        <a:ext cx="8910735" cy="401362"/>
      </dsp:txXfrm>
    </dsp:sp>
    <dsp:sp modelId="{1D72DBC0-27EC-486B-BA68-08598E18A144}">
      <dsp:nvSpPr>
        <dsp:cNvPr id="0" name=""/>
        <dsp:cNvSpPr/>
      </dsp:nvSpPr>
      <dsp:spPr>
        <a:xfrm>
          <a:off x="58958" y="150599"/>
          <a:ext cx="501702" cy="5017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85AC05-8CC3-4FA3-8536-6B01C63FC196}">
      <dsp:nvSpPr>
        <dsp:cNvPr id="0" name=""/>
        <dsp:cNvSpPr/>
      </dsp:nvSpPr>
      <dsp:spPr>
        <a:xfrm>
          <a:off x="673279" y="803166"/>
          <a:ext cx="8547266" cy="4013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581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Error Handling</a:t>
          </a:r>
          <a:r>
            <a:rPr lang="en-US" sz="1500" kern="1200" dirty="0"/>
            <a:t>: Catch and handle errors gracefully.</a:t>
          </a:r>
          <a:endParaRPr lang="en-IN" sz="1500" kern="1200" dirty="0"/>
        </a:p>
      </dsp:txBody>
      <dsp:txXfrm>
        <a:off x="673279" y="803166"/>
        <a:ext cx="8547266" cy="401362"/>
      </dsp:txXfrm>
    </dsp:sp>
    <dsp:sp modelId="{BEBF2829-8C6E-48AB-9394-C76174B94CE4}">
      <dsp:nvSpPr>
        <dsp:cNvPr id="0" name=""/>
        <dsp:cNvSpPr/>
      </dsp:nvSpPr>
      <dsp:spPr>
        <a:xfrm>
          <a:off x="422428" y="752995"/>
          <a:ext cx="501702" cy="5017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A920AA-798A-4ACC-990E-E3570D1FE8AF}">
      <dsp:nvSpPr>
        <dsp:cNvPr id="0" name=""/>
        <dsp:cNvSpPr/>
      </dsp:nvSpPr>
      <dsp:spPr>
        <a:xfrm>
          <a:off x="872459" y="1405121"/>
          <a:ext cx="8348086" cy="4013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581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Savings Goal Tracking</a:t>
          </a:r>
          <a:r>
            <a:rPr lang="en-US" sz="1500" kern="1200"/>
            <a:t>: Allow users to set and track savings goals over time.</a:t>
          </a:r>
          <a:endParaRPr lang="en-IN" sz="1500" kern="1200"/>
        </a:p>
      </dsp:txBody>
      <dsp:txXfrm>
        <a:off x="872459" y="1405121"/>
        <a:ext cx="8348086" cy="401362"/>
      </dsp:txXfrm>
    </dsp:sp>
    <dsp:sp modelId="{26B36968-3FF3-4342-9203-25C7254F2D37}">
      <dsp:nvSpPr>
        <dsp:cNvPr id="0" name=""/>
        <dsp:cNvSpPr/>
      </dsp:nvSpPr>
      <dsp:spPr>
        <a:xfrm>
          <a:off x="621608" y="1354950"/>
          <a:ext cx="501702" cy="5017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12E58-05AB-40ED-A8C1-1F2F4F920497}">
      <dsp:nvSpPr>
        <dsp:cNvPr id="0" name=""/>
        <dsp:cNvSpPr/>
      </dsp:nvSpPr>
      <dsp:spPr>
        <a:xfrm>
          <a:off x="936055" y="2007517"/>
          <a:ext cx="8284490" cy="4013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581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Expense Categories</a:t>
          </a:r>
          <a:r>
            <a:rPr lang="en-US" sz="1500" kern="1200"/>
            <a:t>: Let users create custom expense categories for better tracking.</a:t>
          </a:r>
          <a:endParaRPr lang="en-IN" sz="1500" kern="1200"/>
        </a:p>
      </dsp:txBody>
      <dsp:txXfrm>
        <a:off x="936055" y="2007517"/>
        <a:ext cx="8284490" cy="401362"/>
      </dsp:txXfrm>
    </dsp:sp>
    <dsp:sp modelId="{3DD7BA7B-ABA1-4339-981F-8D21729D9B5B}">
      <dsp:nvSpPr>
        <dsp:cNvPr id="0" name=""/>
        <dsp:cNvSpPr/>
      </dsp:nvSpPr>
      <dsp:spPr>
        <a:xfrm>
          <a:off x="685204" y="1957347"/>
          <a:ext cx="501702" cy="5017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9C09B0-FB66-4CAE-A672-212BB5970616}">
      <dsp:nvSpPr>
        <dsp:cNvPr id="0" name=""/>
        <dsp:cNvSpPr/>
      </dsp:nvSpPr>
      <dsp:spPr>
        <a:xfrm>
          <a:off x="872459" y="2609914"/>
          <a:ext cx="8348086" cy="4013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581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More Visuals</a:t>
          </a:r>
          <a:r>
            <a:rPr lang="en-US" sz="1500" kern="1200"/>
            <a:t>: Add more charts to show spending trends.</a:t>
          </a:r>
          <a:endParaRPr lang="en-IN" sz="1500" kern="1200"/>
        </a:p>
      </dsp:txBody>
      <dsp:txXfrm>
        <a:off x="872459" y="2609914"/>
        <a:ext cx="8348086" cy="401362"/>
      </dsp:txXfrm>
    </dsp:sp>
    <dsp:sp modelId="{C6295439-FAA5-4B3F-AEB7-B90044AB0146}">
      <dsp:nvSpPr>
        <dsp:cNvPr id="0" name=""/>
        <dsp:cNvSpPr/>
      </dsp:nvSpPr>
      <dsp:spPr>
        <a:xfrm>
          <a:off x="621608" y="2559744"/>
          <a:ext cx="501702" cy="5017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8B8E1-32C6-4E56-A99B-EAABD85E44AB}">
      <dsp:nvSpPr>
        <dsp:cNvPr id="0" name=""/>
        <dsp:cNvSpPr/>
      </dsp:nvSpPr>
      <dsp:spPr>
        <a:xfrm>
          <a:off x="673279" y="3211869"/>
          <a:ext cx="8547266" cy="4013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581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Budgeting:</a:t>
          </a:r>
          <a:r>
            <a:rPr lang="en-US" sz="1500" kern="1200"/>
            <a:t> Help users set spending limits and track adherence.</a:t>
          </a:r>
          <a:endParaRPr lang="en-IN" sz="1500" kern="1200"/>
        </a:p>
      </dsp:txBody>
      <dsp:txXfrm>
        <a:off x="673279" y="3211869"/>
        <a:ext cx="8547266" cy="401362"/>
      </dsp:txXfrm>
    </dsp:sp>
    <dsp:sp modelId="{83A222CA-CD74-4FBC-8A32-58B85735A4B8}">
      <dsp:nvSpPr>
        <dsp:cNvPr id="0" name=""/>
        <dsp:cNvSpPr/>
      </dsp:nvSpPr>
      <dsp:spPr>
        <a:xfrm>
          <a:off x="422428" y="3161699"/>
          <a:ext cx="501702" cy="5017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63919-4A02-4DC0-A42E-33EBEA8BEC4A}">
      <dsp:nvSpPr>
        <dsp:cNvPr id="0" name=""/>
        <dsp:cNvSpPr/>
      </dsp:nvSpPr>
      <dsp:spPr>
        <a:xfrm>
          <a:off x="309810" y="3814266"/>
          <a:ext cx="8910735" cy="4013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581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Income Variations</a:t>
          </a:r>
          <a:r>
            <a:rPr lang="en-US" sz="1500" kern="1200"/>
            <a:t>: Handle different income frequencies.</a:t>
          </a:r>
          <a:endParaRPr lang="en-IN" sz="1500" kern="1200"/>
        </a:p>
      </dsp:txBody>
      <dsp:txXfrm>
        <a:off x="309810" y="3814266"/>
        <a:ext cx="8910735" cy="401362"/>
      </dsp:txXfrm>
    </dsp:sp>
    <dsp:sp modelId="{A29501C2-2CC2-4B2A-AA8D-FD65D5CCFF47}">
      <dsp:nvSpPr>
        <dsp:cNvPr id="0" name=""/>
        <dsp:cNvSpPr/>
      </dsp:nvSpPr>
      <dsp:spPr>
        <a:xfrm>
          <a:off x="58958" y="3764096"/>
          <a:ext cx="501702" cy="5017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3FEE9-1522-49A6-93C1-0C276B988F6C}">
      <dsp:nvSpPr>
        <dsp:cNvPr id="0" name=""/>
        <dsp:cNvSpPr/>
      </dsp:nvSpPr>
      <dsp:spPr>
        <a:xfrm>
          <a:off x="-5280131" y="-808667"/>
          <a:ext cx="6287492" cy="6287492"/>
        </a:xfrm>
        <a:prstGeom prst="blockArc">
          <a:avLst>
            <a:gd name="adj1" fmla="val 18900000"/>
            <a:gd name="adj2" fmla="val 2700000"/>
            <a:gd name="adj3" fmla="val 344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0086D-8E7D-48EB-80DA-75E01BBB1A68}">
      <dsp:nvSpPr>
        <dsp:cNvPr id="0" name=""/>
        <dsp:cNvSpPr/>
      </dsp:nvSpPr>
      <dsp:spPr>
        <a:xfrm>
          <a:off x="440550" y="291791"/>
          <a:ext cx="9582068" cy="583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51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Budgeting</a:t>
          </a:r>
          <a:r>
            <a:rPr lang="en-US" sz="1600" kern="1200" dirty="0"/>
            <a:t>: Users can accurately track their income and expenses, enabling better budgeting decisions.</a:t>
          </a:r>
          <a:endParaRPr lang="en-IN" sz="1600" kern="1200" dirty="0"/>
        </a:p>
      </dsp:txBody>
      <dsp:txXfrm>
        <a:off x="440550" y="291791"/>
        <a:ext cx="9582068" cy="583956"/>
      </dsp:txXfrm>
    </dsp:sp>
    <dsp:sp modelId="{4CC88417-E773-441C-B4B1-2A94B954B6EA}">
      <dsp:nvSpPr>
        <dsp:cNvPr id="0" name=""/>
        <dsp:cNvSpPr/>
      </dsp:nvSpPr>
      <dsp:spPr>
        <a:xfrm>
          <a:off x="75578" y="218796"/>
          <a:ext cx="729945" cy="7299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5D6AEF-D1BF-4421-A280-CA36003234E8}">
      <dsp:nvSpPr>
        <dsp:cNvPr id="0" name=""/>
        <dsp:cNvSpPr/>
      </dsp:nvSpPr>
      <dsp:spPr>
        <a:xfrm>
          <a:off x="858997" y="1167446"/>
          <a:ext cx="9163622" cy="583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51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Goal Setting</a:t>
          </a:r>
          <a:r>
            <a:rPr lang="en-US" sz="1600" kern="1200"/>
            <a:t>: By inputting financial goals, users can visualize their progress and stay motivated to achieve them.</a:t>
          </a:r>
          <a:endParaRPr lang="en-IN" sz="1600" kern="1200"/>
        </a:p>
      </dsp:txBody>
      <dsp:txXfrm>
        <a:off x="858997" y="1167446"/>
        <a:ext cx="9163622" cy="583956"/>
      </dsp:txXfrm>
    </dsp:sp>
    <dsp:sp modelId="{5621B6E7-3E80-4982-ADC7-AD92642B1A14}">
      <dsp:nvSpPr>
        <dsp:cNvPr id="0" name=""/>
        <dsp:cNvSpPr/>
      </dsp:nvSpPr>
      <dsp:spPr>
        <a:xfrm>
          <a:off x="494024" y="1094451"/>
          <a:ext cx="729945" cy="7299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47FA4-B587-4801-A636-80DD2DD7D3B8}">
      <dsp:nvSpPr>
        <dsp:cNvPr id="0" name=""/>
        <dsp:cNvSpPr/>
      </dsp:nvSpPr>
      <dsp:spPr>
        <a:xfrm>
          <a:off x="987426" y="2043100"/>
          <a:ext cx="9035193" cy="583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51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Expense Analysis</a:t>
          </a:r>
          <a:r>
            <a:rPr lang="en-US" sz="1600" kern="1200"/>
            <a:t>: The program provides insights into spending habits by categorizing and visualizing expenses, helping users identify areas for potential savings.</a:t>
          </a:r>
          <a:endParaRPr lang="en-IN" sz="1600" kern="1200"/>
        </a:p>
      </dsp:txBody>
      <dsp:txXfrm>
        <a:off x="987426" y="2043100"/>
        <a:ext cx="9035193" cy="583956"/>
      </dsp:txXfrm>
    </dsp:sp>
    <dsp:sp modelId="{9BFEAB87-2956-4542-A63A-6E5DF0118802}">
      <dsp:nvSpPr>
        <dsp:cNvPr id="0" name=""/>
        <dsp:cNvSpPr/>
      </dsp:nvSpPr>
      <dsp:spPr>
        <a:xfrm>
          <a:off x="622453" y="1970106"/>
          <a:ext cx="729945" cy="7299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0520EE-15F5-47DD-92CE-0077D06893E7}">
      <dsp:nvSpPr>
        <dsp:cNvPr id="0" name=""/>
        <dsp:cNvSpPr/>
      </dsp:nvSpPr>
      <dsp:spPr>
        <a:xfrm>
          <a:off x="858997" y="2918755"/>
          <a:ext cx="9163622" cy="583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51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Financial Awareness</a:t>
          </a:r>
          <a:r>
            <a:rPr lang="en-US" sz="1600" kern="1200"/>
            <a:t>: Users gain a clearer understanding of their financial situation, empowering them to make informed decisions about spending and saving.</a:t>
          </a:r>
          <a:endParaRPr lang="en-IN" sz="1600" kern="1200"/>
        </a:p>
      </dsp:txBody>
      <dsp:txXfrm>
        <a:off x="858997" y="2918755"/>
        <a:ext cx="9163622" cy="583956"/>
      </dsp:txXfrm>
    </dsp:sp>
    <dsp:sp modelId="{D929B10D-DB52-4182-BC4C-8AA24805F687}">
      <dsp:nvSpPr>
        <dsp:cNvPr id="0" name=""/>
        <dsp:cNvSpPr/>
      </dsp:nvSpPr>
      <dsp:spPr>
        <a:xfrm>
          <a:off x="494024" y="2845760"/>
          <a:ext cx="729945" cy="7299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A21074-A409-4A8D-96CA-B7048B260181}">
      <dsp:nvSpPr>
        <dsp:cNvPr id="0" name=""/>
        <dsp:cNvSpPr/>
      </dsp:nvSpPr>
      <dsp:spPr>
        <a:xfrm>
          <a:off x="440550" y="3794409"/>
          <a:ext cx="9582068" cy="583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51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Long-Term Planning</a:t>
          </a:r>
          <a:r>
            <a:rPr lang="en-US" sz="1600" kern="1200"/>
            <a:t>: Tracking expenses over multiple months allows users to plan for future expenses and savings goals, fostering financial stability and security.</a:t>
          </a:r>
          <a:endParaRPr lang="en-IN" sz="1600" kern="1200"/>
        </a:p>
      </dsp:txBody>
      <dsp:txXfrm>
        <a:off x="440550" y="3794409"/>
        <a:ext cx="9582068" cy="583956"/>
      </dsp:txXfrm>
    </dsp:sp>
    <dsp:sp modelId="{968AA55D-2CD9-4507-9AC2-F799B9015339}">
      <dsp:nvSpPr>
        <dsp:cNvPr id="0" name=""/>
        <dsp:cNvSpPr/>
      </dsp:nvSpPr>
      <dsp:spPr>
        <a:xfrm>
          <a:off x="75578" y="3721415"/>
          <a:ext cx="729945" cy="7299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08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1780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11397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02093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93559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1706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94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09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93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33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70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73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53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21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72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2840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2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>
            <a:spLocks noGrp="1"/>
          </p:cNvSpPr>
          <p:nvPr>
            <p:ph type="ctrTitle"/>
          </p:nvPr>
        </p:nvSpPr>
        <p:spPr>
          <a:xfrm>
            <a:off x="1124712" y="2048256"/>
            <a:ext cx="9933432" cy="184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Times New Roman"/>
              <a:buNone/>
            </a:pP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Castellar" panose="020A0402060406010301" pitchFamily="18" charset="0"/>
                <a:ea typeface="Times New Roman"/>
                <a:cs typeface="Times New Roman"/>
                <a:sym typeface="Times New Roman"/>
              </a:rPr>
              <a:t>Personal Finance Manager</a:t>
            </a:r>
            <a:endParaRPr b="1" dirty="0">
              <a:solidFill>
                <a:schemeClr val="accent5">
                  <a:lumMod val="75000"/>
                </a:schemeClr>
              </a:solidFill>
              <a:latin typeface="Castellar" panose="020A0402060406010301" pitchFamily="18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19"/>
          <p:cNvSpPr txBox="1">
            <a:spLocks noGrp="1"/>
          </p:cNvSpPr>
          <p:nvPr>
            <p:ph type="subTitle" idx="1"/>
          </p:nvPr>
        </p:nvSpPr>
        <p:spPr>
          <a:xfrm>
            <a:off x="7781544" y="3995928"/>
            <a:ext cx="4410456" cy="244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spcBef>
                <a:spcPts val="1000"/>
              </a:spcBef>
              <a:spcAft>
                <a:spcPts val="0"/>
              </a:spcAft>
              <a:buSzPts val="1440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Dhanush M [927623BAM011]</a:t>
            </a:r>
          </a:p>
          <a:p>
            <a:pPr lvl="0">
              <a:spcBef>
                <a:spcPts val="1000"/>
              </a:spcBef>
              <a:spcAft>
                <a:spcPts val="0"/>
              </a:spcAft>
              <a:buSzPts val="1440"/>
            </a:pPr>
            <a:r>
              <a:rPr lang="en-IN" dirty="0" err="1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Dhareesh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 [927623BAM012]</a:t>
            </a:r>
          </a:p>
          <a:p>
            <a:pPr lvl="0">
              <a:spcBef>
                <a:spcPts val="1000"/>
              </a:spcBef>
              <a:spcAft>
                <a:spcPts val="0"/>
              </a:spcAft>
              <a:buSzPts val="1440"/>
            </a:pPr>
            <a:r>
              <a:rPr lang="en-IN" dirty="0" err="1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Dharnisha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 [927623BAM013]</a:t>
            </a:r>
          </a:p>
          <a:p>
            <a:pPr lvl="0">
              <a:spcBef>
                <a:spcPts val="1000"/>
              </a:spcBef>
              <a:spcAft>
                <a:spcPts val="0"/>
              </a:spcAft>
              <a:buSzPts val="1440"/>
            </a:pPr>
            <a:r>
              <a:rPr lang="en-IN" dirty="0" err="1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Dhivashya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 R [927623BAM014]</a:t>
            </a:r>
          </a:p>
          <a:p>
            <a:pPr lvl="0">
              <a:spcBef>
                <a:spcPts val="1000"/>
              </a:spcBef>
              <a:spcAft>
                <a:spcPts val="0"/>
              </a:spcAft>
              <a:buSzPts val="1440"/>
            </a:pPr>
            <a:r>
              <a:rPr lang="en-IN" dirty="0" err="1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Dhivyasathya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 [927623BAM015]</a:t>
            </a:r>
            <a:endParaRPr dirty="0">
              <a:solidFill>
                <a:schemeClr val="accent1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1" name="Google Shape;251;p19" descr="M.Kumarasamy College of Engineering, Karur :: MK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962" y="0"/>
            <a:ext cx="4466051" cy="1666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9" descr="M.Kumarasamy College of Engineering, Karur :: MK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41000" y="0"/>
            <a:ext cx="1651000" cy="775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6ECF-ECE9-6CD9-E530-B8859FE6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221" y="0"/>
            <a:ext cx="7081558" cy="59885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>
                <a:latin typeface="Times New Roman"/>
                <a:ea typeface="Times New Roman"/>
                <a:cs typeface="Times New Roman"/>
                <a:sym typeface="Times New Roman"/>
              </a:rPr>
              <a:t>PROJECT CODE: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C2ABA-B168-62D9-EEF6-EC05CC646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0492" y="871229"/>
            <a:ext cx="8891016" cy="5463034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visualize_expenses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expenses_df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=(10, 6))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plt.bar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expenses_df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['Category'],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expenses_df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['Amount'], color='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skyblue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('Expense Category')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('Amount (₹)')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('Monthly Expenses Breakdown')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plt.xticks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(rotation=45)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calculate_total_expenses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(expenses):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sum(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expenses.values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calculate_savings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(income, expenses):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savings = income - expenses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savings &lt; 0: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0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savings</a:t>
            </a: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256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C8A2-ABFC-9FB5-9E14-8D8DA681C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731" y="0"/>
            <a:ext cx="7456538" cy="60311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58FE1-0E53-465E-2B3F-87B65C5FF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839821"/>
            <a:ext cx="8915400" cy="5716622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track_single_month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print("\n------ Monthly Finance Tracker ------")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income_sources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input_income_sources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sum(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income_sources.values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print(f"\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nTotal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income for the month: ₹{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}")  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total_expenses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expenses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input_expenses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goals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input_goals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generate_report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total_expenses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goals)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visualize_income_expenses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total_expenses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expenses_df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(list(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expenses.items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()), columns=['Category', 'Amount'])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visualize_expenses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expenses_df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savings_month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calculate_savings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total_expenses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total_expenses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print("Your expenses exceed your income. Consider reducing expenses or increasing income.")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f"You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₹{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savings_month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left after expenses. Consider saving some of it.")</a:t>
            </a:r>
          </a:p>
          <a:p>
            <a:pPr mar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F31CC1-B7B9-74D2-F48D-B59CFA627316}"/>
              </a:ext>
            </a:extLst>
          </p:cNvPr>
          <p:cNvSpPr txBox="1"/>
          <p:nvPr/>
        </p:nvSpPr>
        <p:spPr>
          <a:xfrm>
            <a:off x="3047238" y="320775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9742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60E0-F38D-F3D1-EB1D-1CB4D8A29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642" y="0"/>
            <a:ext cx="7764716" cy="57200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>
                <a:latin typeface="Times New Roman"/>
                <a:ea typeface="Times New Roman"/>
                <a:cs typeface="Times New Roman"/>
                <a:sym typeface="Times New Roman"/>
              </a:rPr>
              <a:t>PROJECT CODE: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3CF7F-EBCD-805B-437B-100003FEF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6374" y="1037009"/>
            <a:ext cx="8599251" cy="5361865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print("Welcome to the Personal Finance Management Tool!")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track_single_month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track_multiple_months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input("\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nDo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you want to track expenses over multiple months? (yes/no): ").lower()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track_multiple_months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'yes':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while True: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track_single_month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choice = input("Enter 'y' to input expenses for another month, or 'n' to exit: ").lower()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choice != 'y':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break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_name_ == "_main_":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  <a:endParaRPr lang="en-IN" sz="1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870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 txBox="1">
            <a:spLocks noGrp="1"/>
          </p:cNvSpPr>
          <p:nvPr>
            <p:ph type="title"/>
          </p:nvPr>
        </p:nvSpPr>
        <p:spPr>
          <a:xfrm>
            <a:off x="1828800" y="-257315"/>
            <a:ext cx="8534400" cy="1250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imes New Roman"/>
              <a:buNone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OUTPUT: </a:t>
            </a:r>
            <a:endParaRPr dirty="0"/>
          </a:p>
        </p:txBody>
      </p:sp>
      <p:sp>
        <p:nvSpPr>
          <p:cNvPr id="294" name="Google Shape;294;p26"/>
          <p:cNvSpPr txBox="1">
            <a:spLocks noGrp="1"/>
          </p:cNvSpPr>
          <p:nvPr>
            <p:ph idx="1"/>
          </p:nvPr>
        </p:nvSpPr>
        <p:spPr>
          <a:xfrm>
            <a:off x="384048" y="1783080"/>
            <a:ext cx="8834564" cy="2882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1459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sz="1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26B37-DE34-97A5-AB6F-BBC8BB2C03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91609" y="992986"/>
            <a:ext cx="5387086" cy="5766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6F52E6-6099-DA90-8486-223295EA753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437629" y="551627"/>
            <a:ext cx="5275835" cy="19699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B1DA4A-726D-2680-7CEE-4C0E6414E87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437628" y="2521581"/>
            <a:ext cx="5275835" cy="42874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BBF6-1BB9-5B10-056F-3665C2F9C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52060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3124B-65F0-33F8-1963-68A62C73F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685" y="1218876"/>
            <a:ext cx="8978630" cy="309744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viewing the Personal Finance Management Tool to take control of your finances. 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appreciate your trust in our solution and are committed to helping you achieve financial success. Should you have any feedback, suggestions, or questions, please feel free to reach out. 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Wishing you prosperity and financial well-being on your journey ahead!</a:t>
            </a:r>
            <a:endParaRPr lang="en-IN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8ABC02A1-91C9-C7C0-DB30-F5EFA6BD7939}"/>
              </a:ext>
            </a:extLst>
          </p:cNvPr>
          <p:cNvSpPr/>
          <p:nvPr/>
        </p:nvSpPr>
        <p:spPr>
          <a:xfrm>
            <a:off x="7303770" y="4669622"/>
            <a:ext cx="365760" cy="356616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78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"/>
          <p:cNvSpPr txBox="1">
            <a:spLocks noGrp="1"/>
          </p:cNvSpPr>
          <p:nvPr>
            <p:ph type="title"/>
          </p:nvPr>
        </p:nvSpPr>
        <p:spPr>
          <a:xfrm>
            <a:off x="1821116" y="-384048"/>
            <a:ext cx="8534400" cy="193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Times New Roman"/>
              <a:buNone/>
            </a:pPr>
            <a:r>
              <a:rPr lang="en-IN" sz="3000" b="1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 / DESCRIPTION:</a:t>
            </a:r>
            <a:endParaRPr sz="3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89472-82D2-AA23-CFBD-ECC3B60DC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616" y="1722120"/>
            <a:ext cx="8915400" cy="3777622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txBody>
          <a:bodyPr/>
          <a:lstStyle/>
          <a:p>
            <a:pPr lvl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personal finance management tool using Pandas for budgeting and expense tracking.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input income, expenses, and financial goals, and the program generates reports and visualizations to help users manage their finances effectively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>
            <a:spLocks noGrp="1"/>
          </p:cNvSpPr>
          <p:nvPr>
            <p:ph type="title"/>
          </p:nvPr>
        </p:nvSpPr>
        <p:spPr>
          <a:xfrm>
            <a:off x="1236694" y="236438"/>
            <a:ext cx="8534400" cy="503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imes New Roman"/>
              <a:buNone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ABSTRACT :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14EF5-1739-D481-56DC-D3F5D95C2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540189"/>
            <a:ext cx="8915400" cy="3777622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txBody>
          <a:bodyPr anchor="ctr">
            <a:normAutofit fontScale="92500" lnSpcReduction="20000"/>
          </a:bodyPr>
          <a:lstStyle/>
          <a:p>
            <a:pPr lvl="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control of your finances with our Personal Finance Management Tool! Easily track your income, expenses, and savings each month.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and visualize your financial goals, empowering you to make informed financial decisions.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where your money is going, and get personalized suggestions for smarter spending and saving habits.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you're budgeting for the short term or planning for the long term, our tool makes managing your money simple and rewarding.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your journey to financial success today!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>
            <a:spLocks noGrp="1"/>
          </p:cNvSpPr>
          <p:nvPr>
            <p:ph type="title"/>
          </p:nvPr>
        </p:nvSpPr>
        <p:spPr>
          <a:xfrm>
            <a:off x="1902746" y="0"/>
            <a:ext cx="8386508" cy="1328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Times New Roman"/>
              <a:buNone/>
            </a:pPr>
            <a:br>
              <a:rPr lang="en-IN" sz="30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3600" b="1" dirty="0">
                <a:latin typeface="Times New Roman"/>
                <a:ea typeface="Times New Roman"/>
                <a:cs typeface="Times New Roman"/>
                <a:sym typeface="Times New Roman"/>
              </a:rPr>
              <a:t>PROPOSED SOLUTION :</a:t>
            </a:r>
            <a:b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7A21CC0-F0F2-70EF-842E-B2C14DEADB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1983737"/>
              </p:ext>
            </p:extLst>
          </p:nvPr>
        </p:nvGraphicFramePr>
        <p:xfrm>
          <a:off x="1456247" y="1220801"/>
          <a:ext cx="9279505" cy="4416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>
            <a:spLocks noGrp="1"/>
          </p:cNvSpPr>
          <p:nvPr>
            <p:ph type="title"/>
          </p:nvPr>
        </p:nvSpPr>
        <p:spPr>
          <a:xfrm>
            <a:off x="1828800" y="45720"/>
            <a:ext cx="8534400" cy="1045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Times New Roman"/>
              <a:buNone/>
            </a:pPr>
            <a:br>
              <a:rPr lang="en-IN" sz="30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30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3000" b="1" dirty="0">
                <a:latin typeface="Times New Roman"/>
                <a:ea typeface="Times New Roman"/>
                <a:cs typeface="Times New Roman"/>
                <a:sym typeface="Times New Roman"/>
              </a:rPr>
              <a:t>REAL LIFE APPLICATION:</a:t>
            </a:r>
            <a:b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CE992EF-8F93-BBCE-D6B7-B8417D694E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639150"/>
              </p:ext>
            </p:extLst>
          </p:nvPr>
        </p:nvGraphicFramePr>
        <p:xfrm>
          <a:off x="1051561" y="1273494"/>
          <a:ext cx="10087380" cy="4670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>
            <a:spLocks noGrp="1"/>
          </p:cNvSpPr>
          <p:nvPr>
            <p:ph type="title"/>
          </p:nvPr>
        </p:nvSpPr>
        <p:spPr>
          <a:xfrm>
            <a:off x="438913" y="-155448"/>
            <a:ext cx="11274454" cy="103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imes New Roman"/>
              <a:buNone/>
            </a:pPr>
            <a:r>
              <a:rPr lang="en-US" b="1" dirty="0">
                <a:latin typeface="Times New Roman"/>
                <a:cs typeface="Times New Roman"/>
                <a:sym typeface="Times New Roman"/>
              </a:rPr>
              <a:t>H</a:t>
            </a:r>
            <a:r>
              <a:rPr lang="en-IN" b="1" dirty="0">
                <a:latin typeface="Times New Roman"/>
                <a:cs typeface="Times New Roman"/>
                <a:sym typeface="Times New Roman"/>
              </a:rPr>
              <a:t>ARDWARE AND SOFTWARE REQUIREMENTS:</a:t>
            </a:r>
            <a:endParaRPr dirty="0"/>
          </a:p>
        </p:txBody>
      </p:sp>
      <p:sp>
        <p:nvSpPr>
          <p:cNvPr id="282" name="Google Shape;282;p24"/>
          <p:cNvSpPr txBox="1">
            <a:spLocks noGrp="1"/>
          </p:cNvSpPr>
          <p:nvPr>
            <p:ph idx="1"/>
          </p:nvPr>
        </p:nvSpPr>
        <p:spPr>
          <a:xfrm>
            <a:off x="1884418" y="1982927"/>
            <a:ext cx="8837464" cy="2892145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1459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</a:p>
          <a:p>
            <a:pPr marL="34291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Computer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Any modern computer capable of running Python will suffice</a:t>
            </a:r>
          </a:p>
          <a:p>
            <a:pPr marL="34291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Input Device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keyboard for user input.</a:t>
            </a:r>
          </a:p>
          <a:p>
            <a:pPr marL="34291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Display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monitor or screen to display the program output.</a:t>
            </a:r>
          </a:p>
          <a:p>
            <a:pPr marL="34291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Required for installing Python and libraries (optional).</a:t>
            </a:r>
          </a:p>
          <a:p>
            <a:pPr marL="342900" lvl="0" indent="-251459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251459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BB4E-222B-7430-ECB2-04B4327BA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-21675"/>
            <a:ext cx="10802112" cy="123477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  <a:sym typeface="Times New Roman"/>
              </a:rPr>
              <a:t>H</a:t>
            </a:r>
            <a:r>
              <a:rPr lang="en-IN" b="1" dirty="0">
                <a:latin typeface="Times New Roman"/>
                <a:cs typeface="Times New Roman"/>
                <a:sym typeface="Times New Roman"/>
              </a:rPr>
              <a:t>ARDWARE AND SOFTWARE REQUIREMENTS: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8875E-ED7E-96D7-6802-17167378D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24" y="833724"/>
            <a:ext cx="11045952" cy="6024276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program is written in Python, so you'll need to have Python installed on your computer. You can download Python from the official website: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https://www.python.org/downloads/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 Development Environment (IDE):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not strictly necessary, using an IDE can make coding and debugging easier. Popular choices include PyCharm, Visual Studio Code, and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Notebook.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 Libraries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program uses the following libraries.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For data manipulation and analysis.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For data visualization.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install these libraries using pip, Python's package manager, by running the following commands in your command line or terminal: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 install pandas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 install matplotlib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program should work on any major operating system such as Windows, macOS, or Linux.</a:t>
            </a:r>
            <a:endParaRPr lang="en-IN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52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 txBox="1">
            <a:spLocks noGrp="1"/>
          </p:cNvSpPr>
          <p:nvPr>
            <p:ph type="title"/>
          </p:nvPr>
        </p:nvSpPr>
        <p:spPr>
          <a:xfrm>
            <a:off x="1828800" y="-271600"/>
            <a:ext cx="8534400" cy="1138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imes New Roman"/>
              <a:buNone/>
            </a:pPr>
            <a:r>
              <a:rPr lang="en-IN" sz="3200" b="1" dirty="0">
                <a:latin typeface="Times New Roman"/>
                <a:ea typeface="Times New Roman"/>
                <a:cs typeface="Times New Roman"/>
                <a:sym typeface="Times New Roman"/>
              </a:rPr>
              <a:t>PROJECT CODE:</a:t>
            </a:r>
            <a:endParaRPr dirty="0"/>
          </a:p>
        </p:txBody>
      </p:sp>
      <p:sp useBgFill="1">
        <p:nvSpPr>
          <p:cNvPr id="288" name="Google Shape;288;p25"/>
          <p:cNvSpPr txBox="1">
            <a:spLocks noGrp="1"/>
          </p:cNvSpPr>
          <p:nvPr>
            <p:ph idx="1"/>
          </p:nvPr>
        </p:nvSpPr>
        <p:spPr>
          <a:xfrm>
            <a:off x="1761744" y="722376"/>
            <a:ext cx="8668512" cy="6135624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input_income_sources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print("Enter your income sources for the month (Enter 'done' when finished):")</a:t>
            </a: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income_sources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{}</a:t>
            </a: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True:</a:t>
            </a: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source = input("Source: ").capitalize()</a:t>
            </a: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source == "Done":</a:t>
            </a: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break</a:t>
            </a: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amount = float(input("Amount (₹): "))</a:t>
            </a: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income_sources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[source] = amount</a:t>
            </a: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income_sources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calculate_total_income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income_sources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sum(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income_sources.values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input_expenses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total_expenses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expenses = {}</a:t>
            </a: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print("\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nEnter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your expenses for the month (Enter 'done' when finished):")</a:t>
            </a: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True:</a:t>
            </a: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category = input("Expense category: ").capitalize()</a:t>
            </a: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category == "Done":</a:t>
            </a: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break</a:t>
            </a: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amount = float(input(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f"Enter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your {category} expenses for the month (₹): "))</a:t>
            </a: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expenses[category] = amount</a:t>
            </a: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total_expenses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amount</a:t>
            </a: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total_expenses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expenses</a:t>
            </a: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input_goals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goals = float(input("\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nEnter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your financial goals for the month (₹): "))</a:t>
            </a: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goals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F03B-4C06-4697-5922-8FD670313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0066" y="0"/>
            <a:ext cx="6691868" cy="56420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>
                <a:latin typeface="Times New Roman"/>
                <a:ea typeface="Times New Roman"/>
                <a:cs typeface="Times New Roman"/>
                <a:sym typeface="Times New Roman"/>
              </a:rPr>
              <a:t>PROJECT CODE: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E6D39-14EE-3D66-DF24-32CB801B4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498" y="707598"/>
            <a:ext cx="8795004" cy="6150402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txBody>
          <a:bodyPr numCol="1">
            <a:spAutoFit/>
          </a:bodyPr>
          <a:lstStyle/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generate_report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(income, expenses, goals):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net_savings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income - expenses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net_savings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0: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net_savings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 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print("\n------ Financial Report ------")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f"Total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Income: ₹{income}")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f"Total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Expenses: ₹{expenses}")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f"Savings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₹{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net_savings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}")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net_savings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goals: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print("Congratulations! You've met your financial goal for the month.")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print("You're short of your financial goal for the month. Keep saving!")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visualize_income_expenses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(income, expenses):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=(8, 4))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plt.pie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([income, expenses], labels=["Income", "Expenses"],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autopct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='%1.1f%%',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=['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lightgreen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'salmon'])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("Income vs. Expenses")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plt.axis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('equal')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072012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408</TotalTime>
  <Words>1529</Words>
  <Application>Microsoft Office PowerPoint</Application>
  <PresentationFormat>Widescreen</PresentationFormat>
  <Paragraphs>153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Wingdings</vt:lpstr>
      <vt:lpstr>Times New Roman</vt:lpstr>
      <vt:lpstr>Wingdings 3</vt:lpstr>
      <vt:lpstr>Castellar</vt:lpstr>
      <vt:lpstr>Arial</vt:lpstr>
      <vt:lpstr>Century Gothic</vt:lpstr>
      <vt:lpstr>Wisp</vt:lpstr>
      <vt:lpstr>Personal Finance Manager</vt:lpstr>
      <vt:lpstr>PROBLEM STATEMENT / DESCRIPTION:</vt:lpstr>
      <vt:lpstr>ABSTRACT :</vt:lpstr>
      <vt:lpstr>  PROPOSED SOLUTION :  </vt:lpstr>
      <vt:lpstr>  REAL LIFE APPLICATION:  </vt:lpstr>
      <vt:lpstr>HARDWARE AND SOFTWARE REQUIREMENTS:</vt:lpstr>
      <vt:lpstr>HARDWARE AND SOFTWARE REQUIREMENTS:</vt:lpstr>
      <vt:lpstr>PROJECT CODE:</vt:lpstr>
      <vt:lpstr>PROJECT CODE:</vt:lpstr>
      <vt:lpstr>PROJECT CODE:</vt:lpstr>
      <vt:lpstr>PROJECT CODE:</vt:lpstr>
      <vt:lpstr>PROJECT CODE:</vt:lpstr>
      <vt:lpstr>OUTPUT: </vt:lpstr>
      <vt:lpstr>Thank you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cp:lastModifiedBy>Ganesh B</cp:lastModifiedBy>
  <cp:revision>5</cp:revision>
  <dcterms:modified xsi:type="dcterms:W3CDTF">2024-05-15T16:51:34Z</dcterms:modified>
</cp:coreProperties>
</file>