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D</a:t>
            </a:r>
            <a:r>
              <a:rPr altLang="en-IN" dirty="0" sz="2400" lang="en-US"/>
              <a:t>.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d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asunm185202414003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Theresa</a:t>
            </a:r>
            <a:r>
              <a:rPr altLang="en-IN" dirty="0" sz="2400" lang="en-US"/>
              <a:t> 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nce</a:t>
            </a:r>
            <a:r>
              <a:rPr altLang="en-IN" dirty="0" sz="2400" lang="en-US"/>
              <a:t> 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57919" y="1725581"/>
            <a:ext cx="2228055" cy="492682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787812" y="3251200"/>
            <a:ext cx="1074279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https://github.com/dhari9405-web/NM2025.git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2025-09-03T07:26:02Z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49dacfa8653f46bb894d82fe19e6886a</vt:lpwstr>
  </property>
</Properties>
</file>