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146847057" r:id="rId11"/>
    <p:sldId id="2146847056" r:id="rId12"/>
    <p:sldId id="268" r:id="rId13"/>
    <p:sldId id="2146847055" r:id="rId14"/>
    <p:sldId id="269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>
        <p:scale>
          <a:sx n="50" d="100"/>
          <a:sy n="50" d="100"/>
        </p:scale>
        <p:origin x="1128" y="6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harinikavya-salary-predictor-app.hf.spac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harinikavya/salary-prediction-model.git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Salary Prediction using Machine learning algorithm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9108" y="3712216"/>
            <a:ext cx="9604297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0850">
              <a:lnSpc>
                <a:spcPct val="15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Dharini Kavya </a:t>
            </a:r>
          </a:p>
          <a:p>
            <a:pPr marL="450850"/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Vels Institute of Science, Technology and Advanced Studies</a:t>
            </a:r>
          </a:p>
          <a:p>
            <a:pPr marL="450850"/>
            <a:r>
              <a:rPr lang="en-US" sz="2400" b="1" i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 CSE Artificial Intelligence and Data Science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2AF67B4-1C50-CAD5-9EA5-B590522C42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6716" y="1940888"/>
            <a:ext cx="9479646" cy="3484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500" b="1" dirty="0"/>
              <a:t>Enhance Accuracy: </a:t>
            </a:r>
            <a:r>
              <a:rPr lang="en-US" altLang="en-US" sz="2500" dirty="0"/>
              <a:t>Try advanced models like </a:t>
            </a:r>
            <a:r>
              <a:rPr lang="en-US" altLang="en-US" sz="2500" dirty="0" err="1"/>
              <a:t>LightGBM</a:t>
            </a:r>
            <a:r>
              <a:rPr lang="en-US" altLang="en-US" sz="2500" dirty="0"/>
              <a:t> or </a:t>
            </a:r>
            <a:r>
              <a:rPr lang="en-US" altLang="en-US" sz="2500" dirty="0" err="1"/>
              <a:t>CatBoost</a:t>
            </a:r>
            <a:endParaRPr lang="en-US" altLang="en-US" sz="25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500" b="1" dirty="0"/>
              <a:t>Add Features: </a:t>
            </a:r>
            <a:r>
              <a:rPr lang="en-US" altLang="en-US" sz="2500" dirty="0"/>
              <a:t>Include job role, company size, experience, etc.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500" b="1" dirty="0"/>
              <a:t>Improve Explainability: </a:t>
            </a:r>
            <a:r>
              <a:rPr lang="en-US" altLang="en-US" sz="2500" dirty="0"/>
              <a:t>Use SHAP for model interpretation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500" b="1" dirty="0"/>
              <a:t>Real-time Use:</a:t>
            </a:r>
            <a:r>
              <a:rPr lang="en-US" altLang="en-US" sz="2500" dirty="0"/>
              <a:t> Deploy as REST API or HR dashboard integration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500" b="1" dirty="0"/>
              <a:t>Mobile Access: </a:t>
            </a:r>
            <a:r>
              <a:rPr lang="en-US" altLang="en-US" sz="2500" dirty="0"/>
              <a:t>Make the app mobile-friendly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500" b="1" dirty="0"/>
              <a:t>User Feedback: </a:t>
            </a:r>
            <a:r>
              <a:rPr lang="en-US" altLang="en-US" sz="2500" dirty="0"/>
              <a:t>Let users rate predictions for improvement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34812"/>
            <a:ext cx="11029615" cy="4673324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/>
              <a:t>[1] </a:t>
            </a:r>
            <a:r>
              <a:rPr lang="en-US" sz="2000" dirty="0"/>
              <a:t>Pawar L Saw A K Tomar A et al. 2022 Optimized features based machine learning model for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adult salary prediction IEEE International Conference on Data Science and Information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System pp 1-5 </a:t>
            </a:r>
          </a:p>
          <a:p>
            <a:pPr marL="0" indent="0">
              <a:buNone/>
            </a:pPr>
            <a:r>
              <a:rPr lang="en-US" sz="2000" b="1" dirty="0"/>
              <a:t>[2] </a:t>
            </a:r>
            <a:r>
              <a:rPr lang="en-US" sz="2000" dirty="0"/>
              <a:t>Biswas A 2023 A Comparative Study for Salary Prediction Based on Different Models of </a:t>
            </a:r>
          </a:p>
          <a:p>
            <a:pPr marL="0" indent="0">
              <a:buNone/>
            </a:pPr>
            <a:r>
              <a:rPr lang="en-US" sz="2000" dirty="0"/>
              <a:t>Machine Learning BISWAS</a:t>
            </a:r>
          </a:p>
          <a:p>
            <a:pPr marL="0" indent="0">
              <a:buNone/>
            </a:pPr>
            <a:r>
              <a:rPr lang="en-US" sz="2000" b="1" dirty="0"/>
              <a:t>[3] </a:t>
            </a:r>
            <a:r>
              <a:rPr lang="en-US" sz="2000" dirty="0"/>
              <a:t>Wang G 2022 Employee Salaries Analysis and Prediction with Machine Learning International </a:t>
            </a:r>
          </a:p>
          <a:p>
            <a:pPr marL="0" indent="0">
              <a:buNone/>
            </a:pPr>
            <a:r>
              <a:rPr lang="en-US" sz="2000" dirty="0"/>
              <a:t>Conference on Machine Learning and Intelligent Systems Engineering pp 373-378 </a:t>
            </a:r>
          </a:p>
          <a:p>
            <a:pPr marL="0" indent="0">
              <a:buNone/>
            </a:pPr>
            <a:r>
              <a:rPr lang="en-US" sz="2000" b="1" dirty="0"/>
              <a:t>[4] </a:t>
            </a:r>
            <a:r>
              <a:rPr lang="en-US" sz="2000" dirty="0"/>
              <a:t>Bao, Qingling. (2024). Enhancing Salary Prediction Accuracy with Advanced Machine Learning Models. Applied and Computational Engineering. 96. 149-154. 10.54254/2755-2721/96/20241185.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b="1" dirty="0"/>
          </a:p>
          <a:p>
            <a:pPr marL="305435" indent="-305435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952" y="1369612"/>
            <a:ext cx="10284928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500" dirty="0"/>
              <a:t>In big firms, it is important to decide whether an employee is most likely to receive more than a certain salary level for planning and analytics. This project aims to make predictions based on actual employee data on whether a person takes home more than ₹50K a year. We utilize demographic and employment features such as age, education, and occupation to make these predictions. Proper classification leads to improved decision-making for HR teams. The project does not recommend salaries but provides a predictive indicator.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A24C211-7951-EF72-E6EC-8851B67FC8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3426" y="2228671"/>
            <a:ext cx="10785147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Platform: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Google Colab </a:t>
            </a:r>
            <a:r>
              <a:rPr lang="en-US" altLang="en-US" sz="2500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development), Hugging Face for deployment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pandas, NumPy, </a:t>
            </a:r>
            <a:r>
              <a:rPr lang="en-US" altLang="en-US" sz="2500" dirty="0">
                <a:solidFill>
                  <a:schemeClr val="tx1"/>
                </a:solidFill>
                <a:latin typeface="Arial" panose="020B0604020202020204" pitchFamily="34" charset="0"/>
              </a:rPr>
              <a:t>XGBoost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scikit-learn, joblib, gradi</a:t>
            </a:r>
            <a:r>
              <a:rPr lang="en-US" altLang="en-US" sz="2500" dirty="0">
                <a:solidFill>
                  <a:schemeClr val="tx1"/>
                </a:solidFill>
                <a:latin typeface="Arial" panose="020B0604020202020204" pitchFamily="34" charset="0"/>
              </a:rPr>
              <a:t>o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Built using Gradio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Hosted permanently on Hugging Face Spaces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Model: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XGBoost trained on cleaned UCI Adult dataset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769D12A-BA86-D8B4-8930-FCBD246BEA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5192" y="1517651"/>
            <a:ext cx="11029616" cy="4638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500" b="1" dirty="0"/>
              <a:t>Step 1:</a:t>
            </a:r>
            <a:r>
              <a:rPr lang="en-US" altLang="en-US" sz="2500" dirty="0"/>
              <a:t> Preprocessed the UCI Adult dataset (removed missing data, encoded categorical features)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500" b="1" dirty="0"/>
              <a:t>Step 2:</a:t>
            </a:r>
            <a:r>
              <a:rPr lang="en-US" altLang="en-US" sz="2500" dirty="0"/>
              <a:t> Performed basic EDA and added engineered features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500" b="1" dirty="0"/>
              <a:t>Step 3: </a:t>
            </a:r>
            <a:r>
              <a:rPr lang="en-US" altLang="en-US" sz="2500" dirty="0"/>
              <a:t>Trained XGBoost classifier model for binary salary classification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500" b="1" dirty="0"/>
              <a:t>Step 4:</a:t>
            </a:r>
            <a:r>
              <a:rPr lang="en-US" altLang="en-US" sz="2500" dirty="0"/>
              <a:t> Saved model using joblib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500" b="1" dirty="0"/>
              <a:t>Step 5:</a:t>
            </a:r>
            <a:r>
              <a:rPr lang="en-US" altLang="en-US" sz="2500" dirty="0"/>
              <a:t> Created Gradio interface for user input and prediction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500" b="1" dirty="0"/>
              <a:t>Step 6:</a:t>
            </a:r>
            <a:r>
              <a:rPr lang="en-US" altLang="en-US" sz="2500" dirty="0"/>
              <a:t> Deployed full app to Hugging Face at</a:t>
            </a:r>
            <a:br>
              <a:rPr lang="en-US" altLang="en-US" sz="2500" dirty="0"/>
            </a:br>
            <a:r>
              <a:rPr lang="en-US" altLang="en-US" sz="2500" dirty="0">
                <a:solidFill>
                  <a:schemeClr val="accent2">
                    <a:lumMod val="75000"/>
                  </a:schemeClr>
                </a:solidFill>
              </a:rPr>
              <a:t>🔗 </a:t>
            </a:r>
            <a:r>
              <a:rPr lang="en-US" altLang="en-US" sz="2500" b="1" i="1" dirty="0">
                <a:solidFill>
                  <a:schemeClr val="accent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https://dharinikavya-salary-predictor-app.hf.space</a:t>
            </a:r>
            <a:endParaRPr lang="en-US" altLang="en-US" sz="2500"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0BB2120-8B97-5299-6406-3883659CDF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752" y="1563330"/>
            <a:ext cx="9412110" cy="423545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A02691-0AE4-D24F-EB0A-AA2E636CFC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0436"/>
          <a:stretch>
            <a:fillRect/>
          </a:stretch>
        </p:blipFill>
        <p:spPr>
          <a:xfrm>
            <a:off x="5372569" y="1563330"/>
            <a:ext cx="6238239" cy="43243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A779F3-EA24-5D97-E41D-7B7D5F184DF0}"/>
              </a:ext>
            </a:extLst>
          </p:cNvPr>
          <p:cNvSpPr txBox="1"/>
          <p:nvPr/>
        </p:nvSpPr>
        <p:spPr>
          <a:xfrm>
            <a:off x="1975164" y="5944992"/>
            <a:ext cx="9635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Link: </a:t>
            </a:r>
            <a:r>
              <a:rPr lang="en-US" dirty="0">
                <a:hlinkClick r:id="rId4"/>
              </a:rPr>
              <a:t>https://github.com/dharinikavya/salary-prediction-model.git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9ED13-9399-0F25-38C5-9CB49440D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6A10E61-0C76-28B8-DC63-97F3BCE71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60262C-4FE7-8A40-4963-05F1033C0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337952"/>
            <a:ext cx="5213732" cy="30894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A8E1D4-87F7-DA38-42A4-BFC79609F3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17" t="19556" r="52470" b="8523"/>
          <a:stretch>
            <a:fillRect/>
          </a:stretch>
        </p:blipFill>
        <p:spPr>
          <a:xfrm>
            <a:off x="6232572" y="1232452"/>
            <a:ext cx="5378236" cy="493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583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20E48-8E51-AE14-13BE-F14CA014D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9CC245-E9E5-97FF-A315-3202ADB2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E85BEC-C62B-5FFC-FF88-6A76DC16A0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180" y="1232452"/>
            <a:ext cx="8371639" cy="532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652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 fontScale="92500" lnSpcReduction="10000"/>
          </a:bodyPr>
          <a:lstStyle/>
          <a:p>
            <a:r>
              <a:rPr lang="en-US" sz="2500" dirty="0"/>
              <a:t>This project effectively illustrates how machine learning can be utilized to predict if a person makes over ₹50K per annum given demographic and occupational factors. Through the use of the UCI Adult dataset and training a Random Forest model, we obtained precise salary classification.</a:t>
            </a: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The Gradio usage made it possible to create an easy-to-use web interface, and Hugging Face Spaces facilitated effortless public deployment. The resulting application is interactive, responsive, and accessible on any device.</a:t>
            </a:r>
            <a:br>
              <a:rPr lang="en-US" sz="2500" dirty="0"/>
            </a:br>
            <a:br>
              <a:rPr lang="en-US" sz="2500" dirty="0"/>
            </a:br>
            <a:r>
              <a:rPr lang="en-US" sz="2500" dirty="0"/>
              <a:t>The end-to-end approach mirrors actual data science processes — from data preprocessing and model training to user interface creation and deployment — making it extremely applicable for HR analytics, employee profiling, and decision support systems.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96</TotalTime>
  <Words>599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Employee Salary Prediction using Machine learning algorithm</vt:lpstr>
      <vt:lpstr>OUTLINE</vt:lpstr>
      <vt:lpstr>Problem Statement</vt:lpstr>
      <vt:lpstr>System  Approach</vt:lpstr>
      <vt:lpstr>Algorithm &amp; Deployment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Dharini Kavya</cp:lastModifiedBy>
  <cp:revision>39</cp:revision>
  <dcterms:created xsi:type="dcterms:W3CDTF">2021-05-26T16:50:10Z</dcterms:created>
  <dcterms:modified xsi:type="dcterms:W3CDTF">2025-07-21T17:35:05Z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