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1" r:id="rId6"/>
    <p:sldId id="263" r:id="rId7"/>
    <p:sldId id="264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AF0123-D835-4776-9DF2-8BB9A87F0293}" v="1" dt="2025-10-28T17:26:45.8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76D98-D61B-4655-9F07-885518B2E1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4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arisana24-bot/maze-escape-game/blob/b914bb309426da270816781aaf82507334e013f0/maze.p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1drv.ms/p/c/fcff76021b8801ec/EWWQU09lOExFtItMGb-2gsEBEtwlQAJav-Nox60v7eItdg?e=siF2CS" TargetMode="External"/><Relationship Id="rId4" Type="http://schemas.openxmlformats.org/officeDocument/2006/relationships/hyperlink" Target="https://1drv.ms/w/c/fcff76021b8801ec/EcDrSKG_5sxAksVCqQo9ZowBriOFG5Zn8hkhl5rMQGlr_g?e=Y3aCp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press.org/index.php/soic/article/view/1939?utm_source=chatgpt.com" TargetMode="External"/><Relationship Id="rId2" Type="http://schemas.openxmlformats.org/officeDocument/2006/relationships/hyperlink" Target="https://www.researchgate.net/publication/362385104_Optimization_of_Breadth-First_Search_Algorithm_for_Path_Solutions_in_Mazyin_Games?utm_source=chatgpt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rp.org/journal/paperinformation?paperid=70460&amp;utm_source=chatgpt.com" TargetMode="External"/><Relationship Id="rId5" Type="http://schemas.openxmlformats.org/officeDocument/2006/relationships/hyperlink" Target="https://medium.com/%40luthfisauqi17_68455/artificial-intelligence-search-problem-solve-maze-using-breadth-first-search-bfs-algorithm-255139c6e1a3?utm_source=chatgpt.com" TargetMode="External"/><Relationship Id="rId4" Type="http://schemas.openxmlformats.org/officeDocument/2006/relationships/hyperlink" Target="https://tomcant.dev/posts/2021/09/introduction-to-pathfinding-with-mazes-and-breadth-first-search/?utm_source=chatgpt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&lt;MAZE ESCAPE GAME USING BFS &gt;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500895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2117240070061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DHARISANA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10/28/2025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r>
              <a:rPr lang="en-US" b="1" dirty="0"/>
              <a:t>Brief Overview:</a:t>
            </a:r>
            <a:r>
              <a:rPr lang="en-US" dirty="0"/>
              <a:t> Artificial Intelligence (AI) enables systems to make intelligent decisions; in this Maze Escape Game, AI uses the Breadth-First Search (BFS) algorithm to find the shortest path from start to goal efficiently.</a:t>
            </a:r>
          </a:p>
          <a:p>
            <a:r>
              <a:rPr lang="en-US" b="1" dirty="0"/>
              <a:t>Problem Statement:</a:t>
            </a:r>
            <a:r>
              <a:rPr lang="en-US" dirty="0"/>
              <a:t> Design an AI-based maze game where BFS systematically explores all possible paths to locate the shortest route between the start and exit points.</a:t>
            </a:r>
          </a:p>
          <a:p>
            <a:r>
              <a:rPr lang="en-US" b="1" dirty="0"/>
              <a:t>Expected Result:</a:t>
            </a:r>
            <a:r>
              <a:rPr lang="en-US" dirty="0"/>
              <a:t> The AI successfully finds and displays the shortest escape path; the model can be extended using A*, Dijkstra, or heuristic-based methods for complex mazes.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r>
              <a:rPr lang="en-US" b="1" dirty="0"/>
              <a:t>Theoretical Background:</a:t>
            </a:r>
            <a:r>
              <a:rPr lang="en-US" dirty="0"/>
              <a:t> BFS is an uninformed search algorithm that explores nodes level by level, ensuring completeness and optimality in unweighted mazes.</a:t>
            </a:r>
          </a:p>
          <a:p>
            <a:r>
              <a:rPr lang="en-US" b="1" dirty="0"/>
              <a:t>Literature Survey:</a:t>
            </a:r>
            <a:r>
              <a:rPr lang="en-US" dirty="0"/>
              <a:t> Compared to DFS, Dijkstra, and A*, BFS provides the simplest and most reliable solution for equal-cost maze problems, making it ideal for game-based AI pathfinding.</a:t>
            </a:r>
          </a:p>
          <a:p>
            <a:r>
              <a:rPr lang="en-US" b="1" dirty="0"/>
              <a:t>Justification:</a:t>
            </a:r>
            <a:r>
              <a:rPr lang="en-US" dirty="0"/>
              <a:t> BFS guarantees the shortest path, is easy to implement, and performs efficiently for small to medium mazes.</a:t>
            </a:r>
          </a:p>
          <a:p>
            <a:r>
              <a:rPr lang="en-US" b="1" dirty="0"/>
              <a:t>Algorithm Explanation:</a:t>
            </a:r>
            <a:r>
              <a:rPr lang="en-US" dirty="0"/>
              <a:t> BFS uses a queue to explore neighboring cells systematically; once the goal is found, it traces back the parent nodes to reconstruct the optimal path.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68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07321"/>
              </p:ext>
            </p:extLst>
          </p:nvPr>
        </p:nvGraphicFramePr>
        <p:xfrm>
          <a:off x="1854200" y="2205222"/>
          <a:ext cx="8128000" cy="2565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3"/>
                        </a:rPr>
                        <a:t>https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://github.com/dharisana24-bot/maze-escape-game/blob/b914bb309426da270816781aaf82507334e013f0/maze.py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Maze_Escape_Game_BFS_Report.docx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hlinkClick r:id="rId5"/>
                        </a:rPr>
                        <a:t>AILAB_MINI_PPT_TEMPLATE_AI^0DS.pptx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/>
              <a:t># Maze Escape Game using BFS with Visualization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matplotlib.animation</a:t>
            </a:r>
            <a:r>
              <a:rPr lang="en-IN" dirty="0"/>
              <a:t> as animation</a:t>
            </a:r>
          </a:p>
          <a:p>
            <a:pPr marL="0" indent="0">
              <a:buNone/>
            </a:pPr>
            <a:r>
              <a:rPr lang="en-IN" dirty="0"/>
              <a:t>from collections import deque</a:t>
            </a:r>
          </a:p>
          <a:p>
            <a:pPr marL="0" indent="0">
              <a:buNone/>
            </a:pPr>
            <a:r>
              <a:rPr lang="en-IN" dirty="0"/>
              <a:t># Define the BFS function</a:t>
            </a:r>
          </a:p>
          <a:p>
            <a:pPr marL="0" indent="0">
              <a:buNone/>
            </a:pPr>
            <a:r>
              <a:rPr lang="en-IN" dirty="0"/>
              <a:t>def </a:t>
            </a:r>
            <a:r>
              <a:rPr lang="en-IN" dirty="0" err="1"/>
              <a:t>bfs_with_visualization</a:t>
            </a:r>
            <a:r>
              <a:rPr lang="en-IN" dirty="0"/>
              <a:t>(maze, start, goal):</a:t>
            </a:r>
          </a:p>
          <a:p>
            <a:pPr marL="0" indent="0">
              <a:buNone/>
            </a:pPr>
            <a:r>
              <a:rPr lang="en-IN" dirty="0"/>
              <a:t>    rows, cols = </a:t>
            </a:r>
            <a:r>
              <a:rPr lang="en-IN" dirty="0" err="1"/>
              <a:t>len</a:t>
            </a:r>
            <a:r>
              <a:rPr lang="en-IN" dirty="0"/>
              <a:t>(maze), </a:t>
            </a:r>
            <a:r>
              <a:rPr lang="en-IN" dirty="0" err="1"/>
              <a:t>len</a:t>
            </a:r>
            <a:r>
              <a:rPr lang="en-IN" dirty="0"/>
              <a:t>(maze[0])</a:t>
            </a:r>
          </a:p>
          <a:p>
            <a:pPr marL="0" indent="0">
              <a:buNone/>
            </a:pPr>
            <a:r>
              <a:rPr lang="en-IN" dirty="0"/>
              <a:t>    visited = [[False]*cols for _ in range(rows)]</a:t>
            </a:r>
          </a:p>
          <a:p>
            <a:pPr marL="0" indent="0">
              <a:buNone/>
            </a:pPr>
            <a:r>
              <a:rPr lang="en-IN" dirty="0"/>
              <a:t>    parent = {}</a:t>
            </a:r>
          </a:p>
          <a:p>
            <a:pPr marL="0" indent="0">
              <a:buNone/>
            </a:pPr>
            <a:r>
              <a:rPr lang="en-IN" dirty="0"/>
              <a:t>    queue = deque([start])</a:t>
            </a:r>
          </a:p>
          <a:p>
            <a:pPr marL="0" indent="0">
              <a:buNone/>
            </a:pPr>
            <a:r>
              <a:rPr lang="en-IN" dirty="0"/>
              <a:t>    visited[start[0]][start[1]] = True</a:t>
            </a:r>
          </a:p>
          <a:p>
            <a:pPr marL="0" indent="0">
              <a:buNone/>
            </a:pPr>
            <a:r>
              <a:rPr lang="en-IN" dirty="0"/>
              <a:t>    directions = [(-1,0), (1,0), (0,-1), (0,1)]</a:t>
            </a:r>
          </a:p>
          <a:p>
            <a:pPr marL="0" indent="0">
              <a:buNone/>
            </a:pPr>
            <a:r>
              <a:rPr lang="en-IN" dirty="0"/>
              <a:t>    frames = []  # store exploration steps for animation</a:t>
            </a:r>
          </a:p>
          <a:p>
            <a:pPr marL="0" indent="0">
              <a:buNone/>
            </a:pPr>
            <a:r>
              <a:rPr lang="en-IN" dirty="0"/>
              <a:t>    while queue:</a:t>
            </a:r>
          </a:p>
          <a:p>
            <a:pPr marL="0" indent="0">
              <a:buNone/>
            </a:pPr>
            <a:r>
              <a:rPr lang="en-IN" dirty="0"/>
              <a:t>        current = </a:t>
            </a:r>
            <a:r>
              <a:rPr lang="en-IN" dirty="0" err="1"/>
              <a:t>queue.popleft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        </a:t>
            </a:r>
            <a:r>
              <a:rPr lang="en-IN" dirty="0" err="1"/>
              <a:t>frames.append</a:t>
            </a:r>
            <a:r>
              <a:rPr lang="en-IN" dirty="0"/>
              <a:t>([row[:] for row in visited])  # snapshot</a:t>
            </a:r>
          </a:p>
          <a:p>
            <a:pPr marL="0" indent="0">
              <a:buNone/>
            </a:pPr>
            <a:r>
              <a:rPr lang="en-IN" dirty="0"/>
              <a:t>        if current == goal:</a:t>
            </a:r>
          </a:p>
          <a:p>
            <a:pPr marL="0" indent="0">
              <a:buNone/>
            </a:pPr>
            <a:r>
              <a:rPr lang="en-IN" dirty="0"/>
              <a:t>            break</a:t>
            </a:r>
          </a:p>
          <a:p>
            <a:pPr marL="0" indent="0">
              <a:buNone/>
            </a:pPr>
            <a:r>
              <a:rPr lang="en-US" dirty="0"/>
              <a:t>for d in directions:</a:t>
            </a:r>
          </a:p>
          <a:p>
            <a:pPr marL="0" indent="0">
              <a:buNone/>
            </a:pPr>
            <a:r>
              <a:rPr lang="en-US" dirty="0"/>
              <a:t>            </a:t>
            </a:r>
            <a:r>
              <a:rPr lang="en-US" dirty="0" err="1"/>
              <a:t>new_row</a:t>
            </a:r>
            <a:r>
              <a:rPr lang="en-US" dirty="0"/>
              <a:t>, </a:t>
            </a:r>
            <a:r>
              <a:rPr lang="en-US" dirty="0" err="1"/>
              <a:t>new_col</a:t>
            </a:r>
            <a:r>
              <a:rPr lang="en-US" dirty="0"/>
              <a:t> = current[0] + d[0], current[1] + d[1]</a:t>
            </a:r>
          </a:p>
          <a:p>
            <a:pPr marL="0" indent="0">
              <a:buNone/>
            </a:pPr>
            <a:r>
              <a:rPr lang="en-US" dirty="0"/>
              <a:t>            if (0 &lt;= </a:t>
            </a:r>
            <a:r>
              <a:rPr lang="en-US" dirty="0" err="1"/>
              <a:t>new_row</a:t>
            </a:r>
            <a:r>
              <a:rPr lang="en-US" dirty="0"/>
              <a:t> &lt; rows and 0 &lt;= </a:t>
            </a:r>
            <a:r>
              <a:rPr lang="en-US" dirty="0" err="1"/>
              <a:t>new_col</a:t>
            </a:r>
            <a:r>
              <a:rPr lang="en-US" dirty="0"/>
              <a:t> &lt; cols and </a:t>
            </a:r>
          </a:p>
          <a:p>
            <a:pPr marL="0" indent="0">
              <a:buNone/>
            </a:pPr>
            <a:endParaRPr lang="en-IN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EBB08-B19C-3668-49B0-1FAD3C022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1DBF-83D3-79E3-4E5A-57FE4409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10942-48C5-D810-ED87-F67EFBB17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dirty="0"/>
              <a:t>maze[</a:t>
            </a:r>
            <a:r>
              <a:rPr lang="en-IN" dirty="0" err="1"/>
              <a:t>new_row</a:t>
            </a:r>
            <a:r>
              <a:rPr lang="en-IN" dirty="0"/>
              <a:t>][</a:t>
            </a:r>
            <a:r>
              <a:rPr lang="en-IN" dirty="0" err="1"/>
              <a:t>new_col</a:t>
            </a:r>
            <a:r>
              <a:rPr lang="en-IN" dirty="0"/>
              <a:t>] == 0 and not visited[</a:t>
            </a:r>
            <a:r>
              <a:rPr lang="en-IN" dirty="0" err="1"/>
              <a:t>new_row</a:t>
            </a:r>
            <a:r>
              <a:rPr lang="en-IN" dirty="0"/>
              <a:t>][</a:t>
            </a:r>
            <a:r>
              <a:rPr lang="en-IN" dirty="0" err="1"/>
              <a:t>new_col</a:t>
            </a:r>
            <a:r>
              <a:rPr lang="en-IN" dirty="0"/>
              <a:t>]):</a:t>
            </a:r>
          </a:p>
          <a:p>
            <a:pPr marL="0" indent="0">
              <a:buNone/>
            </a:pPr>
            <a:r>
              <a:rPr lang="en-IN" dirty="0"/>
              <a:t>                </a:t>
            </a:r>
            <a:r>
              <a:rPr lang="en-IN" dirty="0" err="1"/>
              <a:t>queue.append</a:t>
            </a:r>
            <a:r>
              <a:rPr lang="en-IN" dirty="0"/>
              <a:t>((</a:t>
            </a:r>
            <a:r>
              <a:rPr lang="en-IN" dirty="0" err="1"/>
              <a:t>new_row</a:t>
            </a:r>
            <a:r>
              <a:rPr lang="en-IN" dirty="0"/>
              <a:t>, </a:t>
            </a:r>
            <a:r>
              <a:rPr lang="en-IN" dirty="0" err="1"/>
              <a:t>new_col</a:t>
            </a:r>
            <a:r>
              <a:rPr lang="en-IN" dirty="0"/>
              <a:t>))</a:t>
            </a:r>
          </a:p>
          <a:p>
            <a:pPr marL="0" indent="0">
              <a:buNone/>
            </a:pPr>
            <a:r>
              <a:rPr lang="en-IN" dirty="0"/>
              <a:t>                visited[</a:t>
            </a:r>
            <a:r>
              <a:rPr lang="en-IN" dirty="0" err="1"/>
              <a:t>new_row</a:t>
            </a:r>
            <a:r>
              <a:rPr lang="en-IN" dirty="0"/>
              <a:t>][</a:t>
            </a:r>
            <a:r>
              <a:rPr lang="en-IN" dirty="0" err="1"/>
              <a:t>new_col</a:t>
            </a:r>
            <a:r>
              <a:rPr lang="en-IN" dirty="0"/>
              <a:t>] = True</a:t>
            </a:r>
          </a:p>
          <a:p>
            <a:pPr marL="0" indent="0">
              <a:buNone/>
            </a:pPr>
            <a:r>
              <a:rPr lang="en-IN" dirty="0"/>
              <a:t>                parent[(</a:t>
            </a:r>
            <a:r>
              <a:rPr lang="en-IN" dirty="0" err="1"/>
              <a:t>new_row</a:t>
            </a:r>
            <a:r>
              <a:rPr lang="en-IN" dirty="0"/>
              <a:t>, </a:t>
            </a:r>
            <a:r>
              <a:rPr lang="en-IN" dirty="0" err="1"/>
              <a:t>new_col</a:t>
            </a:r>
            <a:r>
              <a:rPr lang="en-IN" dirty="0"/>
              <a:t>)] = current</a:t>
            </a:r>
          </a:p>
          <a:p>
            <a:pPr marL="0" indent="0">
              <a:buNone/>
            </a:pPr>
            <a:r>
              <a:rPr lang="en-IN" dirty="0"/>
              <a:t>    # Reconstruct shortest path</a:t>
            </a:r>
          </a:p>
          <a:p>
            <a:pPr marL="0" indent="0">
              <a:buNone/>
            </a:pPr>
            <a:r>
              <a:rPr lang="en-IN" dirty="0"/>
              <a:t>    path = []</a:t>
            </a:r>
          </a:p>
          <a:p>
            <a:pPr marL="0" indent="0">
              <a:buNone/>
            </a:pPr>
            <a:r>
              <a:rPr lang="en-IN" dirty="0"/>
              <a:t>    node = goal</a:t>
            </a:r>
          </a:p>
          <a:p>
            <a:pPr marL="0" indent="0">
              <a:buNone/>
            </a:pPr>
            <a:r>
              <a:rPr lang="en-IN" dirty="0"/>
              <a:t>    while node != start:</a:t>
            </a:r>
          </a:p>
          <a:p>
            <a:pPr marL="0" indent="0">
              <a:buNone/>
            </a:pPr>
            <a:r>
              <a:rPr lang="en-IN" dirty="0"/>
              <a:t>        </a:t>
            </a:r>
            <a:r>
              <a:rPr lang="en-IN" dirty="0" err="1"/>
              <a:t>path.append</a:t>
            </a:r>
            <a:r>
              <a:rPr lang="en-IN" dirty="0"/>
              <a:t>(node)</a:t>
            </a:r>
          </a:p>
          <a:p>
            <a:pPr marL="0" indent="0">
              <a:buNone/>
            </a:pPr>
            <a:r>
              <a:rPr lang="en-IN" dirty="0"/>
              <a:t>        node = </a:t>
            </a:r>
            <a:r>
              <a:rPr lang="en-IN" dirty="0" err="1"/>
              <a:t>parent.get</a:t>
            </a:r>
            <a:r>
              <a:rPr lang="en-IN" dirty="0"/>
              <a:t>(node)</a:t>
            </a:r>
          </a:p>
          <a:p>
            <a:pPr marL="0" indent="0">
              <a:buNone/>
            </a:pPr>
            <a:r>
              <a:rPr lang="en-IN" dirty="0"/>
              <a:t>        if node is None:</a:t>
            </a:r>
          </a:p>
          <a:p>
            <a:pPr marL="0" indent="0">
              <a:buNone/>
            </a:pPr>
            <a:r>
              <a:rPr lang="en-IN" dirty="0"/>
              <a:t>            print("No path found!")</a:t>
            </a:r>
          </a:p>
          <a:p>
            <a:pPr marL="0" indent="0">
              <a:buNone/>
            </a:pPr>
            <a:r>
              <a:rPr lang="en-IN" dirty="0"/>
              <a:t>            return frames, []</a:t>
            </a:r>
          </a:p>
          <a:p>
            <a:pPr marL="0" indent="0">
              <a:buNone/>
            </a:pPr>
            <a:r>
              <a:rPr lang="en-IN" dirty="0"/>
              <a:t>    </a:t>
            </a:r>
            <a:r>
              <a:rPr lang="en-IN" dirty="0" err="1"/>
              <a:t>path.append</a:t>
            </a:r>
            <a:r>
              <a:rPr lang="en-IN" dirty="0"/>
              <a:t>(start)</a:t>
            </a:r>
          </a:p>
          <a:p>
            <a:pPr marL="0" indent="0">
              <a:buNone/>
            </a:pPr>
            <a:r>
              <a:rPr lang="en-IN" dirty="0"/>
              <a:t>    </a:t>
            </a:r>
            <a:r>
              <a:rPr lang="en-IN" dirty="0" err="1"/>
              <a:t>path.reverse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    return frames, path</a:t>
            </a:r>
          </a:p>
          <a:p>
            <a:pPr marL="0" indent="0">
              <a:buNone/>
            </a:pPr>
            <a:r>
              <a:rPr lang="en-IN" dirty="0"/>
              <a:t># Draw the maze and animate BFS exploration</a:t>
            </a:r>
          </a:p>
          <a:p>
            <a:pPr marL="0" indent="0">
              <a:buNone/>
            </a:pPr>
            <a:r>
              <a:rPr lang="en-IN" dirty="0"/>
              <a:t>def </a:t>
            </a:r>
            <a:r>
              <a:rPr lang="en-IN" dirty="0" err="1"/>
              <a:t>visualize_bfs</a:t>
            </a:r>
            <a:r>
              <a:rPr lang="en-IN" dirty="0"/>
              <a:t>(maze, frames, path):</a:t>
            </a:r>
          </a:p>
          <a:p>
            <a:pPr marL="0" indent="0">
              <a:buNone/>
            </a:pPr>
            <a:r>
              <a:rPr lang="en-IN" dirty="0"/>
              <a:t>    fig, </a:t>
            </a:r>
            <a:r>
              <a:rPr lang="en-IN" dirty="0" err="1"/>
              <a:t>ax</a:t>
            </a:r>
            <a:r>
              <a:rPr lang="en-IN" dirty="0"/>
              <a:t> = </a:t>
            </a:r>
            <a:r>
              <a:rPr lang="en-IN" dirty="0" err="1"/>
              <a:t>plt.subplots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    </a:t>
            </a:r>
            <a:r>
              <a:rPr lang="en-IN" dirty="0" err="1"/>
              <a:t>maze_display</a:t>
            </a:r>
            <a:r>
              <a:rPr lang="en-IN" dirty="0"/>
              <a:t> = [[1 if cell == 1 else 0 for cell in row] for row in maze]</a:t>
            </a:r>
          </a:p>
          <a:p>
            <a:pPr marL="0" indent="0">
              <a:buNone/>
            </a:pPr>
            <a:r>
              <a:rPr lang="en-IN" dirty="0"/>
              <a:t>    </a:t>
            </a:r>
            <a:r>
              <a:rPr lang="en-IN" dirty="0" err="1"/>
              <a:t>img</a:t>
            </a:r>
            <a:r>
              <a:rPr lang="en-IN" dirty="0"/>
              <a:t> = </a:t>
            </a:r>
            <a:r>
              <a:rPr lang="en-IN" dirty="0" err="1"/>
              <a:t>ax.imshow</a:t>
            </a:r>
            <a:r>
              <a:rPr lang="en-IN" dirty="0"/>
              <a:t>(</a:t>
            </a:r>
            <a:r>
              <a:rPr lang="en-IN" dirty="0" err="1"/>
              <a:t>maze_display</a:t>
            </a:r>
            <a:r>
              <a:rPr lang="en-IN" dirty="0"/>
              <a:t>, </a:t>
            </a:r>
            <a:r>
              <a:rPr lang="en-IN" dirty="0" err="1"/>
              <a:t>cmap</a:t>
            </a:r>
            <a:r>
              <a:rPr lang="en-IN" dirty="0"/>
              <a:t>='</a:t>
            </a:r>
            <a:r>
              <a:rPr lang="en-IN" dirty="0" err="1"/>
              <a:t>gray</a:t>
            </a:r>
            <a:r>
              <a:rPr lang="en-IN" dirty="0"/>
              <a:t>')</a:t>
            </a:r>
          </a:p>
          <a:p>
            <a:pPr marL="0" indent="0">
              <a:buNone/>
            </a:pPr>
            <a:r>
              <a:rPr lang="en-IN" dirty="0"/>
              <a:t>    def update(frame):</a:t>
            </a:r>
          </a:p>
          <a:p>
            <a:pPr marL="0" indent="0">
              <a:buNone/>
            </a:pPr>
            <a:r>
              <a:rPr lang="en-IN" dirty="0"/>
              <a:t>        display = [[1 if cell == 1 else 0 for cell in row] for row in maze]</a:t>
            </a:r>
          </a:p>
          <a:p>
            <a:pPr marL="0" indent="0">
              <a:buNone/>
            </a:pPr>
            <a:r>
              <a:rPr lang="en-IN" dirty="0"/>
              <a:t>        for r in range(</a:t>
            </a:r>
            <a:r>
              <a:rPr lang="en-IN" dirty="0" err="1"/>
              <a:t>len</a:t>
            </a:r>
            <a:r>
              <a:rPr lang="en-IN" dirty="0"/>
              <a:t>(frame)):</a:t>
            </a:r>
          </a:p>
          <a:p>
            <a:pPr marL="0" indent="0">
              <a:buNone/>
            </a:pPr>
            <a:r>
              <a:rPr lang="en-IN" dirty="0"/>
              <a:t>           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60532-6D2F-6E6E-5865-6E6E6E89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21F79-BCFC-DE4C-55D9-997F6F23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2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0502D-00A5-F4A2-A2D9-DF516E587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D96C-82AE-84F7-79B8-7F3B36D9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C8840-BD0A-6B0B-A01C-6AA54A537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dirty="0"/>
              <a:t>def update(frame):</a:t>
            </a:r>
          </a:p>
          <a:p>
            <a:pPr marL="0" indent="0">
              <a:buNone/>
            </a:pPr>
            <a:r>
              <a:rPr lang="en-IN" dirty="0"/>
              <a:t>        display = [[1 if cell == 1 else 0 for cell in row] for row in maze]</a:t>
            </a:r>
          </a:p>
          <a:p>
            <a:pPr marL="0" indent="0">
              <a:buNone/>
            </a:pPr>
            <a:r>
              <a:rPr lang="en-IN" dirty="0"/>
              <a:t>        for r in range(</a:t>
            </a:r>
            <a:r>
              <a:rPr lang="en-IN" dirty="0" err="1"/>
              <a:t>len</a:t>
            </a:r>
            <a:r>
              <a:rPr lang="en-IN" dirty="0"/>
              <a:t>(frame)):</a:t>
            </a:r>
          </a:p>
          <a:p>
            <a:pPr marL="0" indent="0">
              <a:buNone/>
            </a:pPr>
            <a:r>
              <a:rPr lang="en-IN" dirty="0"/>
              <a:t>            for c in range(</a:t>
            </a:r>
            <a:r>
              <a:rPr lang="en-IN" dirty="0" err="1"/>
              <a:t>len</a:t>
            </a:r>
            <a:r>
              <a:rPr lang="en-IN" dirty="0"/>
              <a:t>(frame[0])):</a:t>
            </a:r>
          </a:p>
          <a:p>
            <a:pPr marL="0" indent="0">
              <a:buNone/>
            </a:pPr>
            <a:r>
              <a:rPr lang="en-IN" dirty="0"/>
              <a:t>                if frame[r][c]:</a:t>
            </a:r>
          </a:p>
          <a:p>
            <a:pPr marL="0" indent="0">
              <a:buNone/>
            </a:pPr>
            <a:r>
              <a:rPr lang="en-IN" dirty="0"/>
              <a:t>                    display[r][c] = 0.6  # explored area</a:t>
            </a:r>
          </a:p>
          <a:p>
            <a:pPr marL="0" indent="0">
              <a:buNone/>
            </a:pPr>
            <a:r>
              <a:rPr lang="en-IN" dirty="0"/>
              <a:t>        </a:t>
            </a:r>
            <a:r>
              <a:rPr lang="en-IN" dirty="0" err="1"/>
              <a:t>img.set_data</a:t>
            </a:r>
            <a:r>
              <a:rPr lang="en-IN" dirty="0"/>
              <a:t>(display)</a:t>
            </a:r>
          </a:p>
          <a:p>
            <a:pPr marL="0" indent="0">
              <a:buNone/>
            </a:pPr>
            <a:r>
              <a:rPr lang="en-IN" dirty="0"/>
              <a:t>        return [</a:t>
            </a:r>
            <a:r>
              <a:rPr lang="en-IN" dirty="0" err="1"/>
              <a:t>img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   ani = </a:t>
            </a:r>
            <a:r>
              <a:rPr lang="en-IN" dirty="0" err="1"/>
              <a:t>animation.FuncAnimation</a:t>
            </a:r>
            <a:r>
              <a:rPr lang="en-IN" dirty="0"/>
              <a:t>(fig, update, frames=frames, repeat=False, interval=200)</a:t>
            </a:r>
          </a:p>
          <a:p>
            <a:pPr marL="0" indent="0">
              <a:buNone/>
            </a:pPr>
            <a:r>
              <a:rPr lang="en-IN" dirty="0"/>
              <a:t>    </a:t>
            </a:r>
            <a:r>
              <a:rPr lang="en-IN" dirty="0" err="1"/>
              <a:t>plt.title</a:t>
            </a:r>
            <a:r>
              <a:rPr lang="en-IN" dirty="0"/>
              <a:t>("BFS Maze Exploration")</a:t>
            </a:r>
          </a:p>
          <a:p>
            <a:pPr marL="0" indent="0">
              <a:buNone/>
            </a:pPr>
            <a:r>
              <a:rPr lang="en-IN" dirty="0"/>
              <a:t>    </a:t>
            </a:r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# Show final path</a:t>
            </a:r>
          </a:p>
          <a:p>
            <a:pPr marL="0" indent="0">
              <a:buNone/>
            </a:pPr>
            <a:r>
              <a:rPr lang="en-IN" dirty="0"/>
              <a:t>    for r, c in path:</a:t>
            </a:r>
          </a:p>
          <a:p>
            <a:pPr marL="0" indent="0">
              <a:buNone/>
            </a:pPr>
            <a:r>
              <a:rPr lang="en-IN" dirty="0"/>
              <a:t>        </a:t>
            </a:r>
            <a:r>
              <a:rPr lang="en-IN" dirty="0" err="1"/>
              <a:t>maze_display</a:t>
            </a:r>
            <a:r>
              <a:rPr lang="en-IN" dirty="0"/>
              <a:t>[r][c] = 0.3</a:t>
            </a:r>
          </a:p>
          <a:p>
            <a:pPr marL="0" indent="0">
              <a:buNone/>
            </a:pPr>
            <a:r>
              <a:rPr lang="en-IN" dirty="0"/>
              <a:t>    </a:t>
            </a:r>
            <a:r>
              <a:rPr lang="en-IN" dirty="0" err="1"/>
              <a:t>plt.imshow</a:t>
            </a:r>
            <a:r>
              <a:rPr lang="en-IN" dirty="0"/>
              <a:t>(</a:t>
            </a:r>
            <a:r>
              <a:rPr lang="en-IN" dirty="0" err="1"/>
              <a:t>maze_display</a:t>
            </a:r>
            <a:r>
              <a:rPr lang="en-IN" dirty="0"/>
              <a:t>, </a:t>
            </a:r>
            <a:r>
              <a:rPr lang="en-IN" dirty="0" err="1"/>
              <a:t>cmap</a:t>
            </a:r>
            <a:r>
              <a:rPr lang="en-IN" dirty="0"/>
              <a:t>='</a:t>
            </a:r>
            <a:r>
              <a:rPr lang="en-IN" dirty="0" err="1"/>
              <a:t>gray</a:t>
            </a:r>
            <a:r>
              <a:rPr lang="en-IN" dirty="0"/>
              <a:t>')</a:t>
            </a:r>
          </a:p>
          <a:p>
            <a:pPr marL="0" indent="0">
              <a:buNone/>
            </a:pPr>
            <a:r>
              <a:rPr lang="en-IN" dirty="0"/>
              <a:t>    </a:t>
            </a:r>
            <a:r>
              <a:rPr lang="en-IN" dirty="0" err="1"/>
              <a:t>plt.title</a:t>
            </a:r>
            <a:r>
              <a:rPr lang="en-IN" dirty="0"/>
              <a:t>("Shortest Path Found by BFS")</a:t>
            </a:r>
          </a:p>
          <a:p>
            <a:pPr marL="0" indent="0">
              <a:buNone/>
            </a:pPr>
            <a:r>
              <a:rPr lang="en-IN" dirty="0"/>
              <a:t>    </a:t>
            </a:r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# Example Maze (0 = path, 1 = wall)</a:t>
            </a:r>
          </a:p>
          <a:p>
            <a:pPr marL="0" indent="0">
              <a:buNone/>
            </a:pPr>
            <a:r>
              <a:rPr lang="en-IN" dirty="0"/>
              <a:t>maze = [</a:t>
            </a:r>
          </a:p>
          <a:p>
            <a:pPr marL="0" indent="0">
              <a:buNone/>
            </a:pPr>
            <a:r>
              <a:rPr lang="en-IN" dirty="0"/>
              <a:t>    [0, 0, 1, 0, 0],</a:t>
            </a:r>
          </a:p>
          <a:p>
            <a:pPr marL="0" indent="0">
              <a:buNone/>
            </a:pPr>
            <a:r>
              <a:rPr lang="en-IN" dirty="0"/>
              <a:t>    [0, 0, 1, 0, 1],</a:t>
            </a:r>
          </a:p>
          <a:p>
            <a:pPr marL="0" indent="0">
              <a:buNone/>
            </a:pPr>
            <a:r>
              <a:rPr lang="en-IN" dirty="0"/>
              <a:t>    [1, 0, 0, 0, 0],</a:t>
            </a:r>
          </a:p>
          <a:p>
            <a:pPr marL="0" indent="0">
              <a:buNone/>
            </a:pPr>
            <a:r>
              <a:rPr lang="en-IN" dirty="0"/>
              <a:t>    [0, 1, 0, 1, 0],</a:t>
            </a:r>
          </a:p>
          <a:p>
            <a:pPr marL="0" indent="0">
              <a:buNone/>
            </a:pPr>
            <a:r>
              <a:rPr lang="en-IN" dirty="0"/>
              <a:t>    [0, 0, 0, 1, 0]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64B38-CF8B-18E3-92E1-82E0DC43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F7528-7DDD-E64E-DE45-08677A1E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AF4F7-00DE-DD4C-C161-EB0AEECB4266}"/>
              </a:ext>
            </a:extLst>
          </p:cNvPr>
          <p:cNvSpPr txBox="1"/>
          <p:nvPr/>
        </p:nvSpPr>
        <p:spPr>
          <a:xfrm>
            <a:off x="5049520" y="1412240"/>
            <a:ext cx="4978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start = (0, 0)</a:t>
            </a:r>
          </a:p>
          <a:p>
            <a:r>
              <a:rPr lang="en-US" sz="1100" dirty="0"/>
              <a:t>goal = (4, 4)</a:t>
            </a:r>
          </a:p>
          <a:p>
            <a:br>
              <a:rPr lang="en-US" sz="1100" dirty="0"/>
            </a:br>
            <a:endParaRPr lang="en-US" sz="1100" dirty="0"/>
          </a:p>
          <a:p>
            <a:r>
              <a:rPr lang="en-US" sz="1100" dirty="0"/>
              <a:t># Run BFS and visualize</a:t>
            </a:r>
          </a:p>
          <a:p>
            <a:r>
              <a:rPr lang="en-US" sz="1100" dirty="0"/>
              <a:t>frames, path = </a:t>
            </a:r>
            <a:r>
              <a:rPr lang="en-US" sz="1100" dirty="0" err="1"/>
              <a:t>bfs_with_visualization</a:t>
            </a:r>
            <a:r>
              <a:rPr lang="en-US" sz="1100" dirty="0"/>
              <a:t>(maze, start, goal)</a:t>
            </a:r>
          </a:p>
          <a:p>
            <a:r>
              <a:rPr lang="en-US" sz="1100" dirty="0"/>
              <a:t>print("Shortest Path:", path)</a:t>
            </a:r>
          </a:p>
          <a:p>
            <a:r>
              <a:rPr lang="en-US" sz="1100" dirty="0" err="1"/>
              <a:t>visualize_bfs</a:t>
            </a:r>
            <a:r>
              <a:rPr lang="en-US" sz="1100" dirty="0"/>
              <a:t>(maze, frames, path)</a:t>
            </a:r>
          </a:p>
          <a:p>
            <a:br>
              <a:rPr lang="en-US" sz="1100" dirty="0"/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9773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055548-BFD8-D7EC-0945-65851EB08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94" y="1266825"/>
            <a:ext cx="9242612" cy="49101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2A949AC-69A1-D106-F933-1928AAD67D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4464" y="1628507"/>
            <a:ext cx="11352339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“Optimization of Breadth-First Search Algorithm for Path Solutions in Maze Games”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Bonifacius Vicky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Indriyono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Widyatmoko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https://www.researchgate.net/publication/362385104_Optimization_of_Breadth-First_Search_Algorithm_for_Path_Solutions_in_Mazyin_Games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ResearchGate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“A Comparative Study of DFS, BFS, and A* Search Algorithms” — Badr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Elkari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al., 2024.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https://www.iapress.org/index.php/soic/article/view/1939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iapress.org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“Introduction to Pathfinding with Mazes and Breadth-first Search”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Tom Cant (blog post).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https://tomcant.dev/posts/2021/09/introduction-to-pathfinding-with-mazes-and-breadth-first-search/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tomcant.dev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“Solve Maze using Breadth-First Search (BFS) Algorithm” —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Luthfis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Auqi (Medium article).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https://medium.com/%40luthfisauqi17_68455/artificial-intelligence-search-problem-solve-maze-using-breadth-first-search-bfs-algorithm-255139c6e1a3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Medium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“Pathfinding in Strategy Games and Maze Solving Using A*” — SCIRP article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https://www.scirp.org/journal/paperinformation?paperid=70460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scirp.org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1305</Words>
  <Application>Microsoft Office PowerPoint</Application>
  <PresentationFormat>Widescreen</PresentationFormat>
  <Paragraphs>150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DEPARTMENT OF ARTIFICIAL INTELLIGENCE AND DATA SCIENCE ACADEMIC YEAR 2025 - 2026 SEMESTER III ARTIFICIAL INTELLIGENCE LABORATORY  MINI PROJECT REVIEW   &lt;MAZE ESCAPE GAME USING BFS &gt;</vt:lpstr>
      <vt:lpstr>PROBLEM STATEMENT</vt:lpstr>
      <vt:lpstr>THEORETICAL BACKGROUND</vt:lpstr>
      <vt:lpstr>IMPLEMENTATION AND CODE</vt:lpstr>
      <vt:lpstr>CODE</vt:lpstr>
      <vt:lpstr>CODE</vt:lpstr>
      <vt:lpstr>CODE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VAISHNAVI CR</cp:lastModifiedBy>
  <cp:revision>6</cp:revision>
  <dcterms:created xsi:type="dcterms:W3CDTF">2025-10-18T08:57:34Z</dcterms:created>
  <dcterms:modified xsi:type="dcterms:W3CDTF">2025-10-28T17:28:45Z</dcterms:modified>
</cp:coreProperties>
</file>