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it Sura" userId="f720ce344334153e" providerId="LiveId" clId="{3A29DD60-6C42-46B5-8760-7D0DA0E562AC}"/>
    <pc:docChg chg="undo redo custSel modSld">
      <pc:chgData name="Dharit Sura" userId="f720ce344334153e" providerId="LiveId" clId="{3A29DD60-6C42-46B5-8760-7D0DA0E562AC}" dt="2021-10-02T20:01:30.508" v="1735" actId="404"/>
      <pc:docMkLst>
        <pc:docMk/>
      </pc:docMkLst>
      <pc:sldChg chg="modSp mod">
        <pc:chgData name="Dharit Sura" userId="f720ce344334153e" providerId="LiveId" clId="{3A29DD60-6C42-46B5-8760-7D0DA0E562AC}" dt="2021-10-02T20:01:30.508" v="1735" actId="404"/>
        <pc:sldMkLst>
          <pc:docMk/>
          <pc:sldMk cId="0" sldId="256"/>
        </pc:sldMkLst>
        <pc:spChg chg="mod">
          <ac:chgData name="Dharit Sura" userId="f720ce344334153e" providerId="LiveId" clId="{3A29DD60-6C42-46B5-8760-7D0DA0E562AC}" dt="2021-10-02T19:20:19.317" v="620" actId="20577"/>
          <ac:spMkLst>
            <pc:docMk/>
            <pc:sldMk cId="0" sldId="256"/>
            <ac:spMk id="34" creationId="{00000000-0000-0000-0000-000000000000}"/>
          </ac:spMkLst>
        </pc:spChg>
        <pc:spChg chg="mod">
          <ac:chgData name="Dharit Sura" userId="f720ce344334153e" providerId="LiveId" clId="{3A29DD60-6C42-46B5-8760-7D0DA0E562AC}" dt="2021-10-02T19:59:00.040" v="1475" actId="6549"/>
          <ac:spMkLst>
            <pc:docMk/>
            <pc:sldMk cId="0" sldId="256"/>
            <ac:spMk id="35" creationId="{00000000-0000-0000-0000-000000000000}"/>
          </ac:spMkLst>
        </pc:spChg>
        <pc:spChg chg="mod">
          <ac:chgData name="Dharit Sura" userId="f720ce344334153e" providerId="LiveId" clId="{3A29DD60-6C42-46B5-8760-7D0DA0E562AC}" dt="2021-10-02T20:00:12.318" v="1610" actId="20577"/>
          <ac:spMkLst>
            <pc:docMk/>
            <pc:sldMk cId="0" sldId="256"/>
            <ac:spMk id="36" creationId="{00000000-0000-0000-0000-000000000000}"/>
          </ac:spMkLst>
        </pc:spChg>
        <pc:spChg chg="mod">
          <ac:chgData name="Dharit Sura" userId="f720ce344334153e" providerId="LiveId" clId="{3A29DD60-6C42-46B5-8760-7D0DA0E562AC}" dt="2021-10-02T20:00:59.797" v="1731" actId="20577"/>
          <ac:spMkLst>
            <pc:docMk/>
            <pc:sldMk cId="0" sldId="256"/>
            <ac:spMk id="37" creationId="{00000000-0000-0000-0000-000000000000}"/>
          </ac:spMkLst>
        </pc:spChg>
        <pc:spChg chg="mod">
          <ac:chgData name="Dharit Sura" userId="f720ce344334153e" providerId="LiveId" clId="{3A29DD60-6C42-46B5-8760-7D0DA0E562AC}" dt="2021-10-02T20:01:27.406" v="1734" actId="404"/>
          <ac:spMkLst>
            <pc:docMk/>
            <pc:sldMk cId="0" sldId="256"/>
            <ac:spMk id="38" creationId="{00000000-0000-0000-0000-000000000000}"/>
          </ac:spMkLst>
        </pc:spChg>
        <pc:spChg chg="mod">
          <ac:chgData name="Dharit Sura" userId="f720ce344334153e" providerId="LiveId" clId="{3A29DD60-6C42-46B5-8760-7D0DA0E562AC}" dt="2021-10-02T20:01:30.508" v="1735" actId="404"/>
          <ac:spMkLst>
            <pc:docMk/>
            <pc:sldMk cId="0" sldId="256"/>
            <ac:spMk id="47" creationId="{00000000-0000-0000-0000-000000000000}"/>
          </ac:spMkLst>
        </pc:spChg>
        <pc:spChg chg="mod">
          <ac:chgData name="Dharit Sura" userId="f720ce344334153e" providerId="LiveId" clId="{3A29DD60-6C42-46B5-8760-7D0DA0E562AC}" dt="2021-10-02T19:11:45.060" v="156"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a:t>Big Mountain Resort, a ski resort in Montana gets ~350k people ski or snowboard 105 trails each year. They have added an additional chair lift to better distribute the visitors across the mountain and is supposed to increase operational cost by $1.5mil. The business wants guidance on how to better price the tickets by using all the facilities effectively.</a:t>
            </a:r>
            <a:endParaRPr sz="12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i="0" u="none" strike="noStrike" cap="none" dirty="0">
                <a:solidFill>
                  <a:srgbClr val="000000"/>
                </a:solidFill>
                <a:latin typeface="Arial"/>
                <a:ea typeface="Arial"/>
                <a:cs typeface="Arial"/>
                <a:sym typeface="Arial"/>
              </a:rPr>
              <a:t>Better pricing of the tickets by finding ways to reduce operational costs and increase revenue for the upcoming season.</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8786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Out of the 330 resorts in USA our focus should be on comparing the resorts that have around the same elevation, summit height and vertical drop.</a:t>
            </a:r>
          </a:p>
          <a:p>
            <a:pPr marL="0" marR="0" lvl="0" indent="0" algn="l" rtl="0">
              <a:lnSpc>
                <a:spcPct val="100000"/>
              </a:lnSpc>
              <a:spcBef>
                <a:spcPts val="0"/>
              </a:spcBef>
              <a:spcAft>
                <a:spcPts val="0"/>
              </a:spcAft>
              <a:buNone/>
            </a:pPr>
            <a:r>
              <a:rPr lang="en-AU" sz="1071" dirty="0"/>
              <a:t>Effectively distinguish the important facilities that Big Mountain resort offers in comparison to its competitors.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70" dirty="0"/>
              <a:t>Addition of char lift has increased the operational cost by $1.54 million, which shouldn’t be passed on to the visitors. </a:t>
            </a:r>
          </a:p>
          <a:p>
            <a:pPr marL="171450" marR="0" lvl="0" indent="-171450" algn="l" rtl="0">
              <a:lnSpc>
                <a:spcPct val="100000"/>
              </a:lnSpc>
              <a:spcBef>
                <a:spcPts val="0"/>
              </a:spcBef>
              <a:spcAft>
                <a:spcPts val="0"/>
              </a:spcAft>
              <a:buFont typeface="Arial" panose="020B0604020202020204" pitchFamily="34" charset="0"/>
              <a:buChar char="•"/>
            </a:pPr>
            <a:r>
              <a:rPr lang="en-US" sz="1070" dirty="0"/>
              <a:t>Distinguished facilities of the resort must be highlighted in ways that doesn’t over price the tickets. </a:t>
            </a:r>
          </a:p>
          <a:p>
            <a:pPr marL="171450" marR="0" lvl="0" indent="-171450" algn="l" rtl="0">
              <a:lnSpc>
                <a:spcPct val="100000"/>
              </a:lnSpc>
              <a:spcBef>
                <a:spcPts val="0"/>
              </a:spcBef>
              <a:spcAft>
                <a:spcPts val="0"/>
              </a:spcAft>
              <a:buFont typeface="Arial" panose="020B0604020202020204" pitchFamily="34" charset="0"/>
              <a:buChar char="•"/>
            </a:pPr>
            <a:endParaRPr lang="en-US" sz="1070" dirty="0"/>
          </a:p>
          <a:p>
            <a:pPr marL="171450" marR="0" lvl="0" indent="-171450" algn="l" rtl="0">
              <a:lnSpc>
                <a:spcPct val="100000"/>
              </a:lnSpc>
              <a:spcBef>
                <a:spcPts val="0"/>
              </a:spcBef>
              <a:spcAft>
                <a:spcPts val="0"/>
              </a:spcAft>
              <a:buFont typeface="Arial" panose="020B0604020202020204" pitchFamily="34" charset="0"/>
              <a:buChar char="•"/>
            </a:pP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100" i="0" u="none" strike="noStrike" cap="none" dirty="0">
                <a:solidFill>
                  <a:srgbClr val="000000"/>
                </a:solidFill>
                <a:latin typeface="Arial"/>
                <a:ea typeface="Arial"/>
                <a:cs typeface="Arial"/>
                <a:sym typeface="Arial"/>
              </a:rPr>
              <a:t>CSV file –  Contains data of 330 resorts in USA</a:t>
            </a:r>
            <a:r>
              <a:rPr lang="en-AU" sz="1070" i="0" u="none" strike="noStrike" cap="none" dirty="0">
                <a:solidFill>
                  <a:srgbClr val="000000"/>
                </a:solidFill>
                <a:latin typeface="Arial"/>
                <a:ea typeface="Arial"/>
                <a:cs typeface="Arial"/>
                <a:sym typeface="Arial"/>
              </a:rPr>
              <a:t>.</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US" sz="1100" b="0" i="0" u="none" strike="noStrike" cap="none" dirty="0">
                <a:solidFill>
                  <a:srgbClr val="000000"/>
                </a:solidFill>
                <a:latin typeface="Arial"/>
                <a:ea typeface="Arial"/>
                <a:cs typeface="Arial"/>
                <a:sym typeface="Arial"/>
              </a:rPr>
              <a:t>Jimm</a:t>
            </a:r>
            <a:r>
              <a:rPr lang="en-US" sz="1100" dirty="0"/>
              <a:t>y Blackburn (Director of Operations)</a:t>
            </a:r>
          </a:p>
          <a:p>
            <a:pPr marL="285750" marR="0" lvl="0" indent="-285750" algn="l" rtl="0">
              <a:lnSpc>
                <a:spcPct val="100000"/>
              </a:lnSpc>
              <a:spcBef>
                <a:spcPts val="0"/>
              </a:spcBef>
              <a:spcAft>
                <a:spcPts val="0"/>
              </a:spcAft>
              <a:buFont typeface="Arial" panose="020B0604020202020204" pitchFamily="34" charset="0"/>
              <a:buChar char="•"/>
            </a:pPr>
            <a:r>
              <a:rPr lang="en-US" sz="1100" b="0" i="0" u="none" strike="noStrike" cap="none" dirty="0">
                <a:solidFill>
                  <a:srgbClr val="000000"/>
                </a:solidFill>
                <a:latin typeface="Arial"/>
                <a:ea typeface="Arial"/>
                <a:cs typeface="Arial"/>
                <a:sym typeface="Arial"/>
              </a:rPr>
              <a:t>Alesha Eisen (Database Manager)</a:t>
            </a:r>
          </a:p>
          <a:p>
            <a:pPr marL="285750" marR="0" lvl="0" indent="-285750" algn="l" rtl="0">
              <a:lnSpc>
                <a:spcPct val="100000"/>
              </a:lnSpc>
              <a:spcBef>
                <a:spcPts val="0"/>
              </a:spcBef>
              <a:spcAft>
                <a:spcPts val="0"/>
              </a:spcAft>
              <a:buFont typeface="Arial" panose="020B0604020202020204" pitchFamily="34" charset="0"/>
              <a:buChar char="•"/>
            </a:pPr>
            <a:r>
              <a:rPr lang="en-US" sz="1100" dirty="0"/>
              <a:t>Data Science Team Manager</a:t>
            </a:r>
            <a:endParaRPr sz="11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How can Big Mountain Resort better price the tickets by capitalizing all its </a:t>
            </a: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facilities for the upcoming season?</a:t>
            </a: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550</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Dharit Sura</cp:lastModifiedBy>
  <cp:revision>1</cp:revision>
  <dcterms:modified xsi:type="dcterms:W3CDTF">2021-10-02T20:01:33Z</dcterms:modified>
</cp:coreProperties>
</file>