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C3C42-3F56-4736-A2BF-2D68BCEA9D5A}" v="11" dt="2022-03-10T02:27:41.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it Sura" userId="f720ce344334153e" providerId="LiveId" clId="{7CAC3C42-3F56-4736-A2BF-2D68BCEA9D5A}"/>
    <pc:docChg chg="undo redo custSel addSld delSld modSld sldOrd">
      <pc:chgData name="Dharit Sura" userId="f720ce344334153e" providerId="LiveId" clId="{7CAC3C42-3F56-4736-A2BF-2D68BCEA9D5A}" dt="2022-03-14T04:39:15.383" v="3069" actId="27636"/>
      <pc:docMkLst>
        <pc:docMk/>
      </pc:docMkLst>
      <pc:sldChg chg="addSp delSp modSp new mod">
        <pc:chgData name="Dharit Sura" userId="f720ce344334153e" providerId="LiveId" clId="{7CAC3C42-3F56-4736-A2BF-2D68BCEA9D5A}" dt="2022-03-10T01:32:32.125" v="426" actId="20577"/>
        <pc:sldMkLst>
          <pc:docMk/>
          <pc:sldMk cId="3936802041" sldId="258"/>
        </pc:sldMkLst>
        <pc:spChg chg="mod">
          <ac:chgData name="Dharit Sura" userId="f720ce344334153e" providerId="LiveId" clId="{7CAC3C42-3F56-4736-A2BF-2D68BCEA9D5A}" dt="2022-03-10T01:30:15.751" v="173" actId="20577"/>
          <ac:spMkLst>
            <pc:docMk/>
            <pc:sldMk cId="3936802041" sldId="258"/>
            <ac:spMk id="2" creationId="{4C475C83-5932-4E93-A91F-B94C020D4359}"/>
          </ac:spMkLst>
        </pc:spChg>
        <pc:spChg chg="del mod">
          <ac:chgData name="Dharit Sura" userId="f720ce344334153e" providerId="LiveId" clId="{7CAC3C42-3F56-4736-A2BF-2D68BCEA9D5A}" dt="2022-03-10T01:28:28.138" v="35" actId="22"/>
          <ac:spMkLst>
            <pc:docMk/>
            <pc:sldMk cId="3936802041" sldId="258"/>
            <ac:spMk id="3" creationId="{7CA05B3F-D6DA-4AED-ADFB-D26454D7129E}"/>
          </ac:spMkLst>
        </pc:spChg>
        <pc:spChg chg="add mod">
          <ac:chgData name="Dharit Sura" userId="f720ce344334153e" providerId="LiveId" clId="{7CAC3C42-3F56-4736-A2BF-2D68BCEA9D5A}" dt="2022-03-10T01:32:32.125" v="426" actId="20577"/>
          <ac:spMkLst>
            <pc:docMk/>
            <pc:sldMk cId="3936802041" sldId="258"/>
            <ac:spMk id="6" creationId="{C83AC5C2-94B7-4C6A-B86C-A54794C3835F}"/>
          </ac:spMkLst>
        </pc:spChg>
        <pc:picChg chg="add mod ord">
          <ac:chgData name="Dharit Sura" userId="f720ce344334153e" providerId="LiveId" clId="{7CAC3C42-3F56-4736-A2BF-2D68BCEA9D5A}" dt="2022-03-10T01:28:59.852" v="39" actId="1076"/>
          <ac:picMkLst>
            <pc:docMk/>
            <pc:sldMk cId="3936802041" sldId="258"/>
            <ac:picMk id="5" creationId="{171BBBB5-6435-44A1-B047-828CC2F97CD7}"/>
          </ac:picMkLst>
        </pc:picChg>
      </pc:sldChg>
      <pc:sldChg chg="addSp delSp modSp new mod">
        <pc:chgData name="Dharit Sura" userId="f720ce344334153e" providerId="LiveId" clId="{7CAC3C42-3F56-4736-A2BF-2D68BCEA9D5A}" dt="2022-03-10T01:42:57.775" v="519" actId="1076"/>
        <pc:sldMkLst>
          <pc:docMk/>
          <pc:sldMk cId="1325954835" sldId="259"/>
        </pc:sldMkLst>
        <pc:spChg chg="mod">
          <ac:chgData name="Dharit Sura" userId="f720ce344334153e" providerId="LiveId" clId="{7CAC3C42-3F56-4736-A2BF-2D68BCEA9D5A}" dt="2022-03-10T01:41:26.555" v="452" actId="20577"/>
          <ac:spMkLst>
            <pc:docMk/>
            <pc:sldMk cId="1325954835" sldId="259"/>
            <ac:spMk id="2" creationId="{251DDA64-3936-4DC6-805F-DC6AA2DB59B1}"/>
          </ac:spMkLst>
        </pc:spChg>
        <pc:spChg chg="del mod">
          <ac:chgData name="Dharit Sura" userId="f720ce344334153e" providerId="LiveId" clId="{7CAC3C42-3F56-4736-A2BF-2D68BCEA9D5A}" dt="2022-03-10T01:42:43.573" v="516"/>
          <ac:spMkLst>
            <pc:docMk/>
            <pc:sldMk cId="1325954835" sldId="259"/>
            <ac:spMk id="3" creationId="{DFB29F8C-8690-472C-A63E-F58CC6D37D1A}"/>
          </ac:spMkLst>
        </pc:spChg>
        <pc:picChg chg="add mod">
          <ac:chgData name="Dharit Sura" userId="f720ce344334153e" providerId="LiveId" clId="{7CAC3C42-3F56-4736-A2BF-2D68BCEA9D5A}" dt="2022-03-10T01:42:57.775" v="519" actId="1076"/>
          <ac:picMkLst>
            <pc:docMk/>
            <pc:sldMk cId="1325954835" sldId="259"/>
            <ac:picMk id="4" creationId="{6B8183DB-40FD-45B6-9DA7-DA5B52A0C079}"/>
          </ac:picMkLst>
        </pc:picChg>
        <pc:picChg chg="add mod">
          <ac:chgData name="Dharit Sura" userId="f720ce344334153e" providerId="LiveId" clId="{7CAC3C42-3F56-4736-A2BF-2D68BCEA9D5A}" dt="2022-03-10T01:42:55.755" v="518" actId="1076"/>
          <ac:picMkLst>
            <pc:docMk/>
            <pc:sldMk cId="1325954835" sldId="259"/>
            <ac:picMk id="5" creationId="{75770EE0-F7CC-4BEE-B4E6-38363CD2BA6C}"/>
          </ac:picMkLst>
        </pc:picChg>
      </pc:sldChg>
      <pc:sldChg chg="addSp delSp modSp new mod modClrScheme chgLayout">
        <pc:chgData name="Dharit Sura" userId="f720ce344334153e" providerId="LiveId" clId="{7CAC3C42-3F56-4736-A2BF-2D68BCEA9D5A}" dt="2022-03-10T01:59:11.830" v="1192" actId="20577"/>
        <pc:sldMkLst>
          <pc:docMk/>
          <pc:sldMk cId="3081182084" sldId="260"/>
        </pc:sldMkLst>
        <pc:spChg chg="del">
          <ac:chgData name="Dharit Sura" userId="f720ce344334153e" providerId="LiveId" clId="{7CAC3C42-3F56-4736-A2BF-2D68BCEA9D5A}" dt="2022-03-10T01:43:43.811" v="527" actId="700"/>
          <ac:spMkLst>
            <pc:docMk/>
            <pc:sldMk cId="3081182084" sldId="260"/>
            <ac:spMk id="2" creationId="{BBA10EDA-AEFB-425D-BCD5-206DCC27CB03}"/>
          </ac:spMkLst>
        </pc:spChg>
        <pc:spChg chg="del">
          <ac:chgData name="Dharit Sura" userId="f720ce344334153e" providerId="LiveId" clId="{7CAC3C42-3F56-4736-A2BF-2D68BCEA9D5A}" dt="2022-03-10T01:43:43.811" v="527" actId="700"/>
          <ac:spMkLst>
            <pc:docMk/>
            <pc:sldMk cId="3081182084" sldId="260"/>
            <ac:spMk id="3" creationId="{7C90B295-2ED9-41F1-8F05-D200AD1050B8}"/>
          </ac:spMkLst>
        </pc:spChg>
        <pc:spChg chg="add del mod ord">
          <ac:chgData name="Dharit Sura" userId="f720ce344334153e" providerId="LiveId" clId="{7CAC3C42-3F56-4736-A2BF-2D68BCEA9D5A}" dt="2022-03-10T01:44:49.960" v="532" actId="478"/>
          <ac:spMkLst>
            <pc:docMk/>
            <pc:sldMk cId="3081182084" sldId="260"/>
            <ac:spMk id="6" creationId="{CE1C0414-50D5-4828-A8F0-84CC7100A131}"/>
          </ac:spMkLst>
        </pc:spChg>
        <pc:spChg chg="add del mod ord">
          <ac:chgData name="Dharit Sura" userId="f720ce344334153e" providerId="LiveId" clId="{7CAC3C42-3F56-4736-A2BF-2D68BCEA9D5A}" dt="2022-03-10T01:44:44.392" v="531" actId="478"/>
          <ac:spMkLst>
            <pc:docMk/>
            <pc:sldMk cId="3081182084" sldId="260"/>
            <ac:spMk id="7" creationId="{554F172C-D973-4407-B2EC-A6C3106878C7}"/>
          </ac:spMkLst>
        </pc:spChg>
        <pc:spChg chg="add mod">
          <ac:chgData name="Dharit Sura" userId="f720ce344334153e" providerId="LiveId" clId="{7CAC3C42-3F56-4736-A2BF-2D68BCEA9D5A}" dt="2022-03-10T01:59:11.830" v="1192" actId="20577"/>
          <ac:spMkLst>
            <pc:docMk/>
            <pc:sldMk cId="3081182084" sldId="260"/>
            <ac:spMk id="8" creationId="{890B013B-1DD2-48D0-B0DF-A96133640CD1}"/>
          </ac:spMkLst>
        </pc:spChg>
        <pc:picChg chg="add mod">
          <ac:chgData name="Dharit Sura" userId="f720ce344334153e" providerId="LiveId" clId="{7CAC3C42-3F56-4736-A2BF-2D68BCEA9D5A}" dt="2022-03-10T01:45:01.481" v="536" actId="1076"/>
          <ac:picMkLst>
            <pc:docMk/>
            <pc:sldMk cId="3081182084" sldId="260"/>
            <ac:picMk id="4" creationId="{78492352-2A16-4FBC-A1C9-BE74C3B65D7A}"/>
          </ac:picMkLst>
        </pc:picChg>
        <pc:picChg chg="add mod">
          <ac:chgData name="Dharit Sura" userId="f720ce344334153e" providerId="LiveId" clId="{7CAC3C42-3F56-4736-A2BF-2D68BCEA9D5A}" dt="2022-03-10T01:45:04.441" v="537" actId="1076"/>
          <ac:picMkLst>
            <pc:docMk/>
            <pc:sldMk cId="3081182084" sldId="260"/>
            <ac:picMk id="5" creationId="{808830B3-68C9-4783-BBF4-3950ADF943F6}"/>
          </ac:picMkLst>
        </pc:picChg>
      </pc:sldChg>
      <pc:sldChg chg="addSp delSp modSp new mod setBg modClrScheme chgLayout">
        <pc:chgData name="Dharit Sura" userId="f720ce344334153e" providerId="LiveId" clId="{7CAC3C42-3F56-4736-A2BF-2D68BCEA9D5A}" dt="2022-03-10T01:56:13" v="830" actId="20577"/>
        <pc:sldMkLst>
          <pc:docMk/>
          <pc:sldMk cId="1027705586" sldId="261"/>
        </pc:sldMkLst>
        <pc:spChg chg="del">
          <ac:chgData name="Dharit Sura" userId="f720ce344334153e" providerId="LiveId" clId="{7CAC3C42-3F56-4736-A2BF-2D68BCEA9D5A}" dt="2022-03-10T01:44:15.458" v="530" actId="700"/>
          <ac:spMkLst>
            <pc:docMk/>
            <pc:sldMk cId="1027705586" sldId="261"/>
            <ac:spMk id="2" creationId="{F75303F7-CC84-4BBB-8FAF-6B7C00668E64}"/>
          </ac:spMkLst>
        </pc:spChg>
        <pc:spChg chg="del">
          <ac:chgData name="Dharit Sura" userId="f720ce344334153e" providerId="LiveId" clId="{7CAC3C42-3F56-4736-A2BF-2D68BCEA9D5A}" dt="2022-03-10T01:44:15.458" v="530" actId="700"/>
          <ac:spMkLst>
            <pc:docMk/>
            <pc:sldMk cId="1027705586" sldId="261"/>
            <ac:spMk id="3" creationId="{ECFDE8D3-F93E-48DF-A900-1954DDF11BC7}"/>
          </ac:spMkLst>
        </pc:spChg>
        <pc:spChg chg="add mod">
          <ac:chgData name="Dharit Sura" userId="f720ce344334153e" providerId="LiveId" clId="{7CAC3C42-3F56-4736-A2BF-2D68BCEA9D5A}" dt="2022-03-10T01:55:27.824" v="721" actId="26606"/>
          <ac:spMkLst>
            <pc:docMk/>
            <pc:sldMk cId="1027705586" sldId="261"/>
            <ac:spMk id="4" creationId="{B2C202E8-1AC4-43F1-BFC7-383DFBA77746}"/>
          </ac:spMkLst>
        </pc:spChg>
        <pc:spChg chg="add mod">
          <ac:chgData name="Dharit Sura" userId="f720ce344334153e" providerId="LiveId" clId="{7CAC3C42-3F56-4736-A2BF-2D68BCEA9D5A}" dt="2022-03-10T01:56:13" v="830" actId="20577"/>
          <ac:spMkLst>
            <pc:docMk/>
            <pc:sldMk cId="1027705586" sldId="261"/>
            <ac:spMk id="5" creationId="{66F4B0B4-4CEF-4650-AF71-F75198F34B67}"/>
          </ac:spMkLst>
        </pc:spChg>
        <pc:spChg chg="add">
          <ac:chgData name="Dharit Sura" userId="f720ce344334153e" providerId="LiveId" clId="{7CAC3C42-3F56-4736-A2BF-2D68BCEA9D5A}" dt="2022-03-10T01:55:27.824" v="721" actId="26606"/>
          <ac:spMkLst>
            <pc:docMk/>
            <pc:sldMk cId="1027705586" sldId="261"/>
            <ac:spMk id="11" creationId="{5DF40726-9B19-4165-9C26-757D16E19E23}"/>
          </ac:spMkLst>
        </pc:spChg>
        <pc:spChg chg="add">
          <ac:chgData name="Dharit Sura" userId="f720ce344334153e" providerId="LiveId" clId="{7CAC3C42-3F56-4736-A2BF-2D68BCEA9D5A}" dt="2022-03-10T01:55:27.824" v="721" actId="26606"/>
          <ac:spMkLst>
            <pc:docMk/>
            <pc:sldMk cId="1027705586" sldId="261"/>
            <ac:spMk id="13" creationId="{2089CB41-F399-4AEB-980C-5BFB1049CBED}"/>
          </ac:spMkLst>
        </pc:spChg>
        <pc:spChg chg="add">
          <ac:chgData name="Dharit Sura" userId="f720ce344334153e" providerId="LiveId" clId="{7CAC3C42-3F56-4736-A2BF-2D68BCEA9D5A}" dt="2022-03-10T01:55:27.824" v="721" actId="26606"/>
          <ac:spMkLst>
            <pc:docMk/>
            <pc:sldMk cId="1027705586" sldId="261"/>
            <ac:spMk id="15" creationId="{1BFC967B-3DD6-463D-9DB9-6E4419AE0DAA}"/>
          </ac:spMkLst>
        </pc:spChg>
        <pc:picChg chg="add mod">
          <ac:chgData name="Dharit Sura" userId="f720ce344334153e" providerId="LiveId" clId="{7CAC3C42-3F56-4736-A2BF-2D68BCEA9D5A}" dt="2022-03-10T01:55:27.824" v="721" actId="26606"/>
          <ac:picMkLst>
            <pc:docMk/>
            <pc:sldMk cId="1027705586" sldId="261"/>
            <ac:picMk id="6" creationId="{97FA1A37-A07B-423A-8961-E4AC8DB8C47C}"/>
          </ac:picMkLst>
        </pc:picChg>
      </pc:sldChg>
      <pc:sldChg chg="modSp new mod">
        <pc:chgData name="Dharit Sura" userId="f720ce344334153e" providerId="LiveId" clId="{7CAC3C42-3F56-4736-A2BF-2D68BCEA9D5A}" dt="2022-03-10T02:01:18.555" v="1315" actId="20577"/>
        <pc:sldMkLst>
          <pc:docMk/>
          <pc:sldMk cId="3824310244" sldId="262"/>
        </pc:sldMkLst>
        <pc:spChg chg="mod">
          <ac:chgData name="Dharit Sura" userId="f720ce344334153e" providerId="LiveId" clId="{7CAC3C42-3F56-4736-A2BF-2D68BCEA9D5A}" dt="2022-03-10T01:56:39.262" v="851" actId="20577"/>
          <ac:spMkLst>
            <pc:docMk/>
            <pc:sldMk cId="3824310244" sldId="262"/>
            <ac:spMk id="2" creationId="{43287D75-17C6-4B42-9C5D-445A696C26FC}"/>
          </ac:spMkLst>
        </pc:spChg>
        <pc:spChg chg="mod">
          <ac:chgData name="Dharit Sura" userId="f720ce344334153e" providerId="LiveId" clId="{7CAC3C42-3F56-4736-A2BF-2D68BCEA9D5A}" dt="2022-03-10T02:01:18.555" v="1315" actId="20577"/>
          <ac:spMkLst>
            <pc:docMk/>
            <pc:sldMk cId="3824310244" sldId="262"/>
            <ac:spMk id="3" creationId="{636FD934-D976-44AC-B277-7764F498F20A}"/>
          </ac:spMkLst>
        </pc:spChg>
      </pc:sldChg>
      <pc:sldChg chg="addSp delSp modSp new mod">
        <pc:chgData name="Dharit Sura" userId="f720ce344334153e" providerId="LiveId" clId="{7CAC3C42-3F56-4736-A2BF-2D68BCEA9D5A}" dt="2022-03-10T02:02:12" v="1355" actId="1076"/>
        <pc:sldMkLst>
          <pc:docMk/>
          <pc:sldMk cId="3890331826" sldId="263"/>
        </pc:sldMkLst>
        <pc:spChg chg="mod">
          <ac:chgData name="Dharit Sura" userId="f720ce344334153e" providerId="LiveId" clId="{7CAC3C42-3F56-4736-A2BF-2D68BCEA9D5A}" dt="2022-03-10T02:01:28.975" v="1342" actId="20577"/>
          <ac:spMkLst>
            <pc:docMk/>
            <pc:sldMk cId="3890331826" sldId="263"/>
            <ac:spMk id="2" creationId="{0B2E1428-BAAB-4AA1-910D-C13E76882AFB}"/>
          </ac:spMkLst>
        </pc:spChg>
        <pc:spChg chg="del">
          <ac:chgData name="Dharit Sura" userId="f720ce344334153e" providerId="LiveId" clId="{7CAC3C42-3F56-4736-A2BF-2D68BCEA9D5A}" dt="2022-03-10T02:02:04.273" v="1351" actId="478"/>
          <ac:spMkLst>
            <pc:docMk/>
            <pc:sldMk cId="3890331826" sldId="263"/>
            <ac:spMk id="3" creationId="{1B8C20A6-EDD0-498F-AE34-82ADB7C21045}"/>
          </ac:spMkLst>
        </pc:spChg>
        <pc:picChg chg="add mod">
          <ac:chgData name="Dharit Sura" userId="f720ce344334153e" providerId="LiveId" clId="{7CAC3C42-3F56-4736-A2BF-2D68BCEA9D5A}" dt="2022-03-10T02:01:58.465" v="1349" actId="14100"/>
          <ac:picMkLst>
            <pc:docMk/>
            <pc:sldMk cId="3890331826" sldId="263"/>
            <ac:picMk id="4" creationId="{1140A7E3-AAE0-44B7-90E5-2479667C922B}"/>
          </ac:picMkLst>
        </pc:picChg>
        <pc:picChg chg="add del mod">
          <ac:chgData name="Dharit Sura" userId="f720ce344334153e" providerId="LiveId" clId="{7CAC3C42-3F56-4736-A2BF-2D68BCEA9D5A}" dt="2022-03-10T02:02:02.628" v="1350" actId="478"/>
          <ac:picMkLst>
            <pc:docMk/>
            <pc:sldMk cId="3890331826" sldId="263"/>
            <ac:picMk id="5" creationId="{26F68F05-E664-4400-8A12-F910DD25CF77}"/>
          </ac:picMkLst>
        </pc:picChg>
        <pc:picChg chg="add mod">
          <ac:chgData name="Dharit Sura" userId="f720ce344334153e" providerId="LiveId" clId="{7CAC3C42-3F56-4736-A2BF-2D68BCEA9D5A}" dt="2022-03-10T02:02:12" v="1355" actId="1076"/>
          <ac:picMkLst>
            <pc:docMk/>
            <pc:sldMk cId="3890331826" sldId="263"/>
            <ac:picMk id="6" creationId="{BFBA4E74-D0F8-4C30-A2F9-77936A92816B}"/>
          </ac:picMkLst>
        </pc:picChg>
      </pc:sldChg>
      <pc:sldChg chg="modSp new mod">
        <pc:chgData name="Dharit Sura" userId="f720ce344334153e" providerId="LiveId" clId="{7CAC3C42-3F56-4736-A2BF-2D68BCEA9D5A}" dt="2022-03-10T02:22:11.040" v="1926" actId="20577"/>
        <pc:sldMkLst>
          <pc:docMk/>
          <pc:sldMk cId="820275283" sldId="264"/>
        </pc:sldMkLst>
        <pc:spChg chg="mod">
          <ac:chgData name="Dharit Sura" userId="f720ce344334153e" providerId="LiveId" clId="{7CAC3C42-3F56-4736-A2BF-2D68BCEA9D5A}" dt="2022-03-10T02:03:12.368" v="1369" actId="20577"/>
          <ac:spMkLst>
            <pc:docMk/>
            <pc:sldMk cId="820275283" sldId="264"/>
            <ac:spMk id="2" creationId="{1B2168BC-1C56-492C-B277-26F3629361C4}"/>
          </ac:spMkLst>
        </pc:spChg>
        <pc:spChg chg="mod">
          <ac:chgData name="Dharit Sura" userId="f720ce344334153e" providerId="LiveId" clId="{7CAC3C42-3F56-4736-A2BF-2D68BCEA9D5A}" dt="2022-03-10T02:22:11.040" v="1926" actId="20577"/>
          <ac:spMkLst>
            <pc:docMk/>
            <pc:sldMk cId="820275283" sldId="264"/>
            <ac:spMk id="3" creationId="{88736246-B408-45BB-AA77-2A3A11EC18C7}"/>
          </ac:spMkLst>
        </pc:spChg>
      </pc:sldChg>
      <pc:sldChg chg="addSp delSp modSp new mod ord modClrScheme chgLayout">
        <pc:chgData name="Dharit Sura" userId="f720ce344334153e" providerId="LiveId" clId="{7CAC3C42-3F56-4736-A2BF-2D68BCEA9D5A}" dt="2022-03-14T04:22:30.932" v="1939"/>
        <pc:sldMkLst>
          <pc:docMk/>
          <pc:sldMk cId="202353255" sldId="265"/>
        </pc:sldMkLst>
        <pc:spChg chg="del">
          <ac:chgData name="Dharit Sura" userId="f720ce344334153e" providerId="LiveId" clId="{7CAC3C42-3F56-4736-A2BF-2D68BCEA9D5A}" dt="2022-03-10T02:27:40.801" v="1928" actId="700"/>
          <ac:spMkLst>
            <pc:docMk/>
            <pc:sldMk cId="202353255" sldId="265"/>
            <ac:spMk id="2" creationId="{C55EA259-6E39-4227-B616-3F5BB9A9327D}"/>
          </ac:spMkLst>
        </pc:spChg>
        <pc:spChg chg="del">
          <ac:chgData name="Dharit Sura" userId="f720ce344334153e" providerId="LiveId" clId="{7CAC3C42-3F56-4736-A2BF-2D68BCEA9D5A}" dt="2022-03-10T02:27:40.801" v="1928" actId="700"/>
          <ac:spMkLst>
            <pc:docMk/>
            <pc:sldMk cId="202353255" sldId="265"/>
            <ac:spMk id="3" creationId="{9C5532B8-2E70-4F0E-80C3-81E0CC0F885E}"/>
          </ac:spMkLst>
        </pc:spChg>
        <pc:picChg chg="add mod">
          <ac:chgData name="Dharit Sura" userId="f720ce344334153e" providerId="LiveId" clId="{7CAC3C42-3F56-4736-A2BF-2D68BCEA9D5A}" dt="2022-03-10T02:28:37.236" v="1933" actId="1076"/>
          <ac:picMkLst>
            <pc:docMk/>
            <pc:sldMk cId="202353255" sldId="265"/>
            <ac:picMk id="4" creationId="{822308AA-8878-45B6-8BA5-6B0A058F7729}"/>
          </ac:picMkLst>
        </pc:picChg>
        <pc:picChg chg="add mod">
          <ac:chgData name="Dharit Sura" userId="f720ce344334153e" providerId="LiveId" clId="{7CAC3C42-3F56-4736-A2BF-2D68BCEA9D5A}" dt="2022-03-10T02:28:38.340" v="1934" actId="1076"/>
          <ac:picMkLst>
            <pc:docMk/>
            <pc:sldMk cId="202353255" sldId="265"/>
            <ac:picMk id="6" creationId="{C60F5FD7-77C8-49EB-8731-837AEA54084C}"/>
          </ac:picMkLst>
        </pc:picChg>
      </pc:sldChg>
      <pc:sldChg chg="new del">
        <pc:chgData name="Dharit Sura" userId="f720ce344334153e" providerId="LiveId" clId="{7CAC3C42-3F56-4736-A2BF-2D68BCEA9D5A}" dt="2022-03-14T04:22:32.948" v="1940" actId="47"/>
        <pc:sldMkLst>
          <pc:docMk/>
          <pc:sldMk cId="2587442583" sldId="266"/>
        </pc:sldMkLst>
      </pc:sldChg>
      <pc:sldChg chg="modSp new mod">
        <pc:chgData name="Dharit Sura" userId="f720ce344334153e" providerId="LiveId" clId="{7CAC3C42-3F56-4736-A2BF-2D68BCEA9D5A}" dt="2022-03-14T04:39:15.383" v="3069" actId="27636"/>
        <pc:sldMkLst>
          <pc:docMk/>
          <pc:sldMk cId="1539170314" sldId="267"/>
        </pc:sldMkLst>
        <pc:spChg chg="mod">
          <ac:chgData name="Dharit Sura" userId="f720ce344334153e" providerId="LiveId" clId="{7CAC3C42-3F56-4736-A2BF-2D68BCEA9D5A}" dt="2022-03-14T04:22:37.813" v="1951" actId="20577"/>
          <ac:spMkLst>
            <pc:docMk/>
            <pc:sldMk cId="1539170314" sldId="267"/>
            <ac:spMk id="2" creationId="{D3D69C22-D283-441D-829C-7FCF8F557E35}"/>
          </ac:spMkLst>
        </pc:spChg>
        <pc:spChg chg="mod">
          <ac:chgData name="Dharit Sura" userId="f720ce344334153e" providerId="LiveId" clId="{7CAC3C42-3F56-4736-A2BF-2D68BCEA9D5A}" dt="2022-03-14T04:39:15.383" v="3069" actId="27636"/>
          <ac:spMkLst>
            <pc:docMk/>
            <pc:sldMk cId="1539170314" sldId="267"/>
            <ac:spMk id="3" creationId="{629CC46C-8947-4A0A-8A21-CC4EA93D56F3}"/>
          </ac:spMkLst>
        </pc:spChg>
      </pc:sldChg>
      <pc:sldChg chg="modSp new mod">
        <pc:chgData name="Dharit Sura" userId="f720ce344334153e" providerId="LiveId" clId="{7CAC3C42-3F56-4736-A2BF-2D68BCEA9D5A}" dt="2022-03-14T04:35:10.802" v="2386" actId="27636"/>
        <pc:sldMkLst>
          <pc:docMk/>
          <pc:sldMk cId="978225985" sldId="268"/>
        </pc:sldMkLst>
        <pc:spChg chg="mod">
          <ac:chgData name="Dharit Sura" userId="f720ce344334153e" providerId="LiveId" clId="{7CAC3C42-3F56-4736-A2BF-2D68BCEA9D5A}" dt="2022-03-14T04:25:58.253" v="1963" actId="20577"/>
          <ac:spMkLst>
            <pc:docMk/>
            <pc:sldMk cId="978225985" sldId="268"/>
            <ac:spMk id="2" creationId="{D516A0B9-2F53-4D29-9485-892075AA9C11}"/>
          </ac:spMkLst>
        </pc:spChg>
        <pc:spChg chg="mod">
          <ac:chgData name="Dharit Sura" userId="f720ce344334153e" providerId="LiveId" clId="{7CAC3C42-3F56-4736-A2BF-2D68BCEA9D5A}" dt="2022-03-14T04:35:10.802" v="2386" actId="27636"/>
          <ac:spMkLst>
            <pc:docMk/>
            <pc:sldMk cId="978225985" sldId="268"/>
            <ac:spMk id="3" creationId="{BB26804F-FE0E-43F6-A1B5-63F9650C185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3/13/2022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9864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3/13/2022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827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3/13/2022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29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3/13/2022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652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3/13/2022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830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3/13/2022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808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3/13/2022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03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3/13/2022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873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3/13/2022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986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3/13/2022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81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3/13/2022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617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3/13/2022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6653690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20C55-4265-4625-B7D8-4B0AA3EF14B4}"/>
              </a:ext>
            </a:extLst>
          </p:cNvPr>
          <p:cNvSpPr>
            <a:spLocks noGrp="1"/>
          </p:cNvSpPr>
          <p:nvPr>
            <p:ph type="ctrTitle"/>
          </p:nvPr>
        </p:nvSpPr>
        <p:spPr>
          <a:xfrm>
            <a:off x="477981" y="1122363"/>
            <a:ext cx="4023360" cy="3204134"/>
          </a:xfrm>
        </p:spPr>
        <p:txBody>
          <a:bodyPr anchor="b">
            <a:normAutofit/>
          </a:bodyPr>
          <a:lstStyle/>
          <a:p>
            <a:r>
              <a:rPr lang="en-US" sz="4800" dirty="0">
                <a:latin typeface="Century" panose="02040604050505020304" pitchFamily="18" charset="0"/>
              </a:rPr>
              <a:t>Predict sales for online retail store</a:t>
            </a:r>
          </a:p>
        </p:txBody>
      </p:sp>
      <p:sp>
        <p:nvSpPr>
          <p:cNvPr id="3" name="Subtitle 2">
            <a:extLst>
              <a:ext uri="{FF2B5EF4-FFF2-40B4-BE49-F238E27FC236}">
                <a16:creationId xmlns:a16="http://schemas.microsoft.com/office/drawing/2014/main" id="{0FAE4F77-DBE3-49DA-B3CF-7B9B0BDF0F56}"/>
              </a:ext>
            </a:extLst>
          </p:cNvPr>
          <p:cNvSpPr>
            <a:spLocks noGrp="1"/>
          </p:cNvSpPr>
          <p:nvPr>
            <p:ph type="subTitle" idx="1"/>
          </p:nvPr>
        </p:nvSpPr>
        <p:spPr>
          <a:xfrm>
            <a:off x="477981" y="4872922"/>
            <a:ext cx="3933306" cy="1208141"/>
          </a:xfrm>
        </p:spPr>
        <p:txBody>
          <a:bodyPr>
            <a:normAutofit/>
          </a:bodyPr>
          <a:lstStyle/>
          <a:p>
            <a:pPr>
              <a:lnSpc>
                <a:spcPct val="100000"/>
              </a:lnSpc>
            </a:pPr>
            <a:r>
              <a:rPr lang="en-US" sz="1700">
                <a:latin typeface="Century" panose="02040604050505020304" pitchFamily="18" charset="0"/>
              </a:rPr>
              <a:t>Dharit Sura</a:t>
            </a:r>
          </a:p>
          <a:p>
            <a:pPr>
              <a:lnSpc>
                <a:spcPct val="100000"/>
              </a:lnSpc>
            </a:pPr>
            <a:r>
              <a:rPr lang="en-US" sz="1700">
                <a:latin typeface="Century" panose="02040604050505020304" pitchFamily="18" charset="0"/>
              </a:rPr>
              <a:t>Springboard Data Science Capstone</a:t>
            </a:r>
          </a:p>
          <a:p>
            <a:pPr>
              <a:lnSpc>
                <a:spcPct val="100000"/>
              </a:lnSpc>
            </a:pPr>
            <a:r>
              <a:rPr lang="en-US" sz="1700">
                <a:latin typeface="Century" panose="02040604050505020304" pitchFamily="18" charset="0"/>
              </a:rPr>
              <a:t>Mentor: Raghu Patthar</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Shopping cart with boxes">
            <a:extLst>
              <a:ext uri="{FF2B5EF4-FFF2-40B4-BE49-F238E27FC236}">
                <a16:creationId xmlns:a16="http://schemas.microsoft.com/office/drawing/2014/main" id="{712204E6-DF75-4D84-9B6F-2522896B9914}"/>
              </a:ext>
            </a:extLst>
          </p:cNvPr>
          <p:cNvPicPr>
            <a:picLocks noChangeAspect="1"/>
          </p:cNvPicPr>
          <p:nvPr/>
        </p:nvPicPr>
        <p:blipFill rotWithShape="1">
          <a:blip r:embed="rId2"/>
          <a:srcRect l="27857" r="5491" b="-2"/>
          <a:stretch/>
        </p:blipFill>
        <p:spPr>
          <a:xfrm>
            <a:off x="5564158" y="625683"/>
            <a:ext cx="5447263" cy="5455380"/>
          </a:xfrm>
          <a:prstGeom prst="rect">
            <a:avLst/>
          </a:prstGeom>
        </p:spPr>
      </p:pic>
    </p:spTree>
    <p:extLst>
      <p:ext uri="{BB962C8B-B14F-4D97-AF65-F5344CB8AC3E}">
        <p14:creationId xmlns:p14="http://schemas.microsoft.com/office/powerpoint/2010/main" val="340899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website&#10;&#10;Description automatically generated">
            <a:extLst>
              <a:ext uri="{FF2B5EF4-FFF2-40B4-BE49-F238E27FC236}">
                <a16:creationId xmlns:a16="http://schemas.microsoft.com/office/drawing/2014/main" id="{822308AA-8878-45B6-8BA5-6B0A058F7729}"/>
              </a:ext>
            </a:extLst>
          </p:cNvPr>
          <p:cNvPicPr>
            <a:picLocks noChangeAspect="1"/>
          </p:cNvPicPr>
          <p:nvPr/>
        </p:nvPicPr>
        <p:blipFill>
          <a:blip r:embed="rId2"/>
          <a:stretch>
            <a:fillRect/>
          </a:stretch>
        </p:blipFill>
        <p:spPr>
          <a:xfrm>
            <a:off x="769189" y="1096082"/>
            <a:ext cx="5943600" cy="4079240"/>
          </a:xfrm>
          <a:prstGeom prst="rect">
            <a:avLst/>
          </a:prstGeom>
        </p:spPr>
      </p:pic>
      <p:pic>
        <p:nvPicPr>
          <p:cNvPr id="6" name="Picture 5">
            <a:extLst>
              <a:ext uri="{FF2B5EF4-FFF2-40B4-BE49-F238E27FC236}">
                <a16:creationId xmlns:a16="http://schemas.microsoft.com/office/drawing/2014/main" id="{C60F5FD7-77C8-49EB-8731-837AEA54084C}"/>
              </a:ext>
            </a:extLst>
          </p:cNvPr>
          <p:cNvPicPr>
            <a:picLocks noChangeAspect="1"/>
          </p:cNvPicPr>
          <p:nvPr/>
        </p:nvPicPr>
        <p:blipFill>
          <a:blip r:embed="rId3"/>
          <a:stretch>
            <a:fillRect/>
          </a:stretch>
        </p:blipFill>
        <p:spPr>
          <a:xfrm>
            <a:off x="6985629" y="2296857"/>
            <a:ext cx="4725059" cy="1505160"/>
          </a:xfrm>
          <a:prstGeom prst="rect">
            <a:avLst/>
          </a:prstGeom>
        </p:spPr>
      </p:pic>
    </p:spTree>
    <p:extLst>
      <p:ext uri="{BB962C8B-B14F-4D97-AF65-F5344CB8AC3E}">
        <p14:creationId xmlns:p14="http://schemas.microsoft.com/office/powerpoint/2010/main" val="20235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9C22-D283-441D-829C-7FCF8F557E35}"/>
              </a:ext>
            </a:extLst>
          </p:cNvPr>
          <p:cNvSpPr>
            <a:spLocks noGrp="1"/>
          </p:cNvSpPr>
          <p:nvPr>
            <p:ph type="title"/>
          </p:nvPr>
        </p:nvSpPr>
        <p:spPr/>
        <p:txBody>
          <a:bodyPr/>
          <a:lstStyle/>
          <a:p>
            <a:r>
              <a:rPr lang="en-US" dirty="0"/>
              <a:t>Modeling </a:t>
            </a:r>
          </a:p>
        </p:txBody>
      </p:sp>
      <p:sp>
        <p:nvSpPr>
          <p:cNvPr id="3" name="Content Placeholder 2">
            <a:extLst>
              <a:ext uri="{FF2B5EF4-FFF2-40B4-BE49-F238E27FC236}">
                <a16:creationId xmlns:a16="http://schemas.microsoft.com/office/drawing/2014/main" id="{629CC46C-8947-4A0A-8A21-CC4EA93D56F3}"/>
              </a:ext>
            </a:extLst>
          </p:cNvPr>
          <p:cNvSpPr>
            <a:spLocks noGrp="1"/>
          </p:cNvSpPr>
          <p:nvPr>
            <p:ph idx="1"/>
          </p:nvPr>
        </p:nvSpPr>
        <p:spPr>
          <a:xfrm>
            <a:off x="1115568" y="2191109"/>
            <a:ext cx="10314432" cy="4118251"/>
          </a:xfrm>
        </p:spPr>
        <p:txBody>
          <a:bodyPr>
            <a:normAutofit/>
          </a:bodyPr>
          <a:lstStyle/>
          <a:p>
            <a:r>
              <a:rPr lang="en-US" sz="2400" dirty="0"/>
              <a:t>In this section, I used the Random Forest Regressor, as the base model and then used hyperparameter tuning </a:t>
            </a:r>
            <a:r>
              <a:rPr lang="en-US" sz="2400" dirty="0" err="1"/>
              <a:t>inorder</a:t>
            </a:r>
            <a:r>
              <a:rPr lang="en-US" sz="2400" dirty="0"/>
              <a:t> to calculate the best parameters that fit the current dataset. </a:t>
            </a:r>
          </a:p>
          <a:p>
            <a:r>
              <a:rPr lang="en-US" sz="2400" dirty="0"/>
              <a:t>When using the same model on the Non-</a:t>
            </a:r>
            <a:r>
              <a:rPr lang="en-US" sz="2400" dirty="0" err="1"/>
              <a:t>Uk</a:t>
            </a:r>
            <a:r>
              <a:rPr lang="en-US" sz="2400" dirty="0"/>
              <a:t> dataset, the RMSE score was based due the influence and biasing of the dataset towards the UK dataset. </a:t>
            </a:r>
          </a:p>
          <a:p>
            <a:r>
              <a:rPr lang="en-US" sz="2400" dirty="0" err="1"/>
              <a:t>Inorder</a:t>
            </a:r>
            <a:r>
              <a:rPr lang="en-US" sz="2400" dirty="0"/>
              <a:t> to overcome, this a Voting Regressor was used which fed the data from 2 individual RF models and helped remove the biasing towards the UK dataset. </a:t>
            </a:r>
          </a:p>
          <a:p>
            <a:pPr marL="0" indent="0">
              <a:buNone/>
            </a:pPr>
            <a:endParaRPr lang="en-US" sz="2400" dirty="0"/>
          </a:p>
        </p:txBody>
      </p:sp>
    </p:spTree>
    <p:extLst>
      <p:ext uri="{BB962C8B-B14F-4D97-AF65-F5344CB8AC3E}">
        <p14:creationId xmlns:p14="http://schemas.microsoft.com/office/powerpoint/2010/main" val="153917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A0B9-2F53-4D29-9485-892075AA9C1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B26804F-FE0E-43F6-A1B5-63F9650C1853}"/>
              </a:ext>
            </a:extLst>
          </p:cNvPr>
          <p:cNvSpPr>
            <a:spLocks noGrp="1"/>
          </p:cNvSpPr>
          <p:nvPr>
            <p:ph idx="1"/>
          </p:nvPr>
        </p:nvSpPr>
        <p:spPr/>
        <p:txBody>
          <a:bodyPr>
            <a:normAutofit/>
          </a:bodyPr>
          <a:lstStyle/>
          <a:p>
            <a:r>
              <a:rPr lang="en-US" sz="2400" dirty="0"/>
              <a:t>Recommendations – Due to this forecasting, we can easily know the expected number of upcoming orders in the store and accordingly setup the manpower, stock of the goods and hire to meet the demands.</a:t>
            </a:r>
          </a:p>
          <a:p>
            <a:r>
              <a:rPr lang="en-US" sz="2400" dirty="0"/>
              <a:t>Future Work </a:t>
            </a:r>
          </a:p>
          <a:p>
            <a:pPr lvl="1"/>
            <a:r>
              <a:rPr lang="en-US" sz="2000" dirty="0"/>
              <a:t>Get data related to operational process </a:t>
            </a:r>
          </a:p>
          <a:p>
            <a:pPr lvl="1"/>
            <a:r>
              <a:rPr lang="en-US" sz="2000" dirty="0"/>
              <a:t>Calculate the return rate of customers based on </a:t>
            </a:r>
            <a:r>
              <a:rPr lang="en-US" sz="2000" dirty="0" err="1"/>
              <a:t>CustomerId</a:t>
            </a:r>
            <a:endParaRPr lang="en-US" sz="2000" dirty="0"/>
          </a:p>
          <a:p>
            <a:pPr lvl="1"/>
            <a:r>
              <a:rPr lang="en-US" sz="2000" dirty="0"/>
              <a:t>Perform market basket analysis for the customers</a:t>
            </a:r>
          </a:p>
          <a:p>
            <a:pPr marL="457200" lvl="1" indent="0">
              <a:buNone/>
            </a:pPr>
            <a:endParaRPr lang="en-US" dirty="0"/>
          </a:p>
        </p:txBody>
      </p:sp>
    </p:spTree>
    <p:extLst>
      <p:ext uri="{BB962C8B-B14F-4D97-AF65-F5344CB8AC3E}">
        <p14:creationId xmlns:p14="http://schemas.microsoft.com/office/powerpoint/2010/main" val="97822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9681-DD90-4821-9D17-E5963E648527}"/>
              </a:ext>
            </a:extLst>
          </p:cNvPr>
          <p:cNvSpPr>
            <a:spLocks noGrp="1"/>
          </p:cNvSpPr>
          <p:nvPr>
            <p:ph type="title"/>
          </p:nvPr>
        </p:nvSpPr>
        <p:spPr/>
        <p:txBody>
          <a:bodyPr/>
          <a:lstStyle/>
          <a:p>
            <a:r>
              <a:rPr lang="en-US" dirty="0"/>
              <a:t>Future Sales Case Study</a:t>
            </a:r>
          </a:p>
        </p:txBody>
      </p:sp>
      <p:sp>
        <p:nvSpPr>
          <p:cNvPr id="3" name="Content Placeholder 2">
            <a:extLst>
              <a:ext uri="{FF2B5EF4-FFF2-40B4-BE49-F238E27FC236}">
                <a16:creationId xmlns:a16="http://schemas.microsoft.com/office/drawing/2014/main" id="{0C904228-BF48-410E-944A-0B8E12DFC73A}"/>
              </a:ext>
            </a:extLst>
          </p:cNvPr>
          <p:cNvSpPr>
            <a:spLocks noGrp="1"/>
          </p:cNvSpPr>
          <p:nvPr>
            <p:ph idx="1"/>
          </p:nvPr>
        </p:nvSpPr>
        <p:spPr/>
        <p:txBody>
          <a:bodyPr>
            <a:normAutofit fontScale="70000" lnSpcReduction="20000"/>
          </a:bodyPr>
          <a:lstStyle/>
          <a:p>
            <a:r>
              <a:rPr lang="en-US" b="1" dirty="0"/>
              <a:t>Problem Statement</a:t>
            </a:r>
            <a:r>
              <a:rPr lang="en-US" dirty="0"/>
              <a:t> – How can the online gift retail store better stock up the goods in order to meet the growing demands? </a:t>
            </a:r>
          </a:p>
          <a:p>
            <a:r>
              <a:rPr lang="en-US" b="1" dirty="0"/>
              <a:t>Context</a:t>
            </a:r>
            <a:r>
              <a:rPr lang="en-US" dirty="0"/>
              <a:t> – Online gift retail store has a significant presence in UK and ships internationally too. It is a wholesaler for gifts with over 4646 unique items. </a:t>
            </a:r>
          </a:p>
          <a:p>
            <a:r>
              <a:rPr lang="en-US" b="1" dirty="0"/>
              <a:t>Criteria for success </a:t>
            </a:r>
            <a:r>
              <a:rPr lang="en-US" dirty="0"/>
              <a:t>– The future sales should be in under acceptable error rate &lt; 5%</a:t>
            </a:r>
          </a:p>
          <a:p>
            <a:r>
              <a:rPr lang="en-US" b="1" dirty="0"/>
              <a:t>Constraints</a:t>
            </a:r>
            <a:r>
              <a:rPr lang="en-US" dirty="0"/>
              <a:t> – The </a:t>
            </a:r>
            <a:r>
              <a:rPr lang="en-US" dirty="0" err="1"/>
              <a:t>customerId</a:t>
            </a:r>
            <a:r>
              <a:rPr lang="en-US" dirty="0"/>
              <a:t> is doesn’t tell much about the customers information. The dataset is restricted to only the records we have received.</a:t>
            </a:r>
          </a:p>
          <a:p>
            <a:r>
              <a:rPr lang="en-US" b="1" dirty="0" err="1"/>
              <a:t>DataSource</a:t>
            </a:r>
            <a:r>
              <a:rPr lang="en-US" dirty="0"/>
              <a:t> - UCI Machine Learning Repository: Online Retail II Data Set.</a:t>
            </a:r>
          </a:p>
          <a:p>
            <a:r>
              <a:rPr lang="en-US" b="1" dirty="0"/>
              <a:t>Stakeholders</a:t>
            </a:r>
            <a:r>
              <a:rPr lang="en-US" dirty="0"/>
              <a:t> – Raghu </a:t>
            </a:r>
            <a:r>
              <a:rPr lang="en-US" dirty="0" err="1"/>
              <a:t>Pattar</a:t>
            </a:r>
            <a:endParaRPr lang="en-US" dirty="0"/>
          </a:p>
        </p:txBody>
      </p:sp>
    </p:spTree>
    <p:extLst>
      <p:ext uri="{BB962C8B-B14F-4D97-AF65-F5344CB8AC3E}">
        <p14:creationId xmlns:p14="http://schemas.microsoft.com/office/powerpoint/2010/main" val="63137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5C83-5932-4E93-A91F-B94C020D4359}"/>
              </a:ext>
            </a:extLst>
          </p:cNvPr>
          <p:cNvSpPr>
            <a:spLocks noGrp="1"/>
          </p:cNvSpPr>
          <p:nvPr>
            <p:ph type="title"/>
          </p:nvPr>
        </p:nvSpPr>
        <p:spPr/>
        <p:txBody>
          <a:bodyPr/>
          <a:lstStyle/>
          <a:p>
            <a:r>
              <a:rPr lang="en-US" dirty="0"/>
              <a:t>Dataset &amp; Insights</a:t>
            </a:r>
          </a:p>
        </p:txBody>
      </p:sp>
      <p:pic>
        <p:nvPicPr>
          <p:cNvPr id="5" name="Content Placeholder 4">
            <a:extLst>
              <a:ext uri="{FF2B5EF4-FFF2-40B4-BE49-F238E27FC236}">
                <a16:creationId xmlns:a16="http://schemas.microsoft.com/office/drawing/2014/main" id="{171BBBB5-6435-44A1-B047-828CC2F97CD7}"/>
              </a:ext>
            </a:extLst>
          </p:cNvPr>
          <p:cNvPicPr>
            <a:picLocks noGrp="1" noChangeAspect="1"/>
          </p:cNvPicPr>
          <p:nvPr>
            <p:ph idx="1"/>
          </p:nvPr>
        </p:nvPicPr>
        <p:blipFill>
          <a:blip r:embed="rId2"/>
          <a:stretch>
            <a:fillRect/>
          </a:stretch>
        </p:blipFill>
        <p:spPr>
          <a:xfrm>
            <a:off x="849799" y="2488074"/>
            <a:ext cx="6668431" cy="2943636"/>
          </a:xfrm>
        </p:spPr>
      </p:pic>
      <p:sp>
        <p:nvSpPr>
          <p:cNvPr id="6" name="TextBox 5">
            <a:extLst>
              <a:ext uri="{FF2B5EF4-FFF2-40B4-BE49-F238E27FC236}">
                <a16:creationId xmlns:a16="http://schemas.microsoft.com/office/drawing/2014/main" id="{C83AC5C2-94B7-4C6A-B86C-A54794C3835F}"/>
              </a:ext>
            </a:extLst>
          </p:cNvPr>
          <p:cNvSpPr txBox="1"/>
          <p:nvPr/>
        </p:nvSpPr>
        <p:spPr>
          <a:xfrm>
            <a:off x="7591245" y="2488074"/>
            <a:ext cx="431320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It contains approximately 1.06million records for transactions occurred between 1/12/2009 and 9/12/2011</a:t>
            </a:r>
          </a:p>
          <a:p>
            <a:pPr marL="285750" indent="-285750">
              <a:buFont typeface="Arial" panose="020B0604020202020204" pitchFamily="34" charset="0"/>
              <a:buChar char="•"/>
            </a:pPr>
            <a:r>
              <a:rPr lang="en-US" dirty="0"/>
              <a:t>There are records with (-</a:t>
            </a:r>
            <a:r>
              <a:rPr lang="en-US" dirty="0" err="1"/>
              <a:t>ve</a:t>
            </a:r>
            <a:r>
              <a:rPr lang="en-US" dirty="0"/>
              <a:t>) quantity which is associated with returns for the order items or cancelled invoices</a:t>
            </a:r>
          </a:p>
          <a:p>
            <a:pPr marL="285750" indent="-285750">
              <a:buFont typeface="Arial" panose="020B0604020202020204" pitchFamily="34" charset="0"/>
              <a:buChar char="•"/>
            </a:pPr>
            <a:r>
              <a:rPr lang="en-US" dirty="0" err="1"/>
              <a:t>Approx</a:t>
            </a:r>
            <a:r>
              <a:rPr lang="en-US" dirty="0"/>
              <a:t> 23% of the records had </a:t>
            </a:r>
            <a:r>
              <a:rPr lang="en-US" dirty="0" err="1"/>
              <a:t>customerID</a:t>
            </a:r>
            <a:r>
              <a:rPr lang="en-US" dirty="0"/>
              <a:t> set as null. </a:t>
            </a:r>
          </a:p>
          <a:p>
            <a:pPr marL="285750" indent="-285750">
              <a:buFont typeface="Arial" panose="020B0604020202020204" pitchFamily="34" charset="0"/>
              <a:buChar char="•"/>
            </a:pPr>
            <a:r>
              <a:rPr lang="en-US" dirty="0"/>
              <a:t>Transactions with price set as 0 were observed. </a:t>
            </a:r>
          </a:p>
        </p:txBody>
      </p:sp>
    </p:spTree>
    <p:extLst>
      <p:ext uri="{BB962C8B-B14F-4D97-AF65-F5344CB8AC3E}">
        <p14:creationId xmlns:p14="http://schemas.microsoft.com/office/powerpoint/2010/main" val="393680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DA64-3936-4DC6-805F-DC6AA2DB59B1}"/>
              </a:ext>
            </a:extLst>
          </p:cNvPr>
          <p:cNvSpPr>
            <a:spLocks noGrp="1"/>
          </p:cNvSpPr>
          <p:nvPr>
            <p:ph type="title"/>
          </p:nvPr>
        </p:nvSpPr>
        <p:spPr/>
        <p:txBody>
          <a:bodyPr/>
          <a:lstStyle/>
          <a:p>
            <a:r>
              <a:rPr lang="en-US" dirty="0"/>
              <a:t>Exploratory Data Analysis</a:t>
            </a:r>
          </a:p>
        </p:txBody>
      </p:sp>
      <p:pic>
        <p:nvPicPr>
          <p:cNvPr id="4" name="Content Placeholder 3" descr="Chart, bar chart&#10;&#10;Description automatically generated">
            <a:extLst>
              <a:ext uri="{FF2B5EF4-FFF2-40B4-BE49-F238E27FC236}">
                <a16:creationId xmlns:a16="http://schemas.microsoft.com/office/drawing/2014/main" id="{6B8183DB-40FD-45B6-9DA7-DA5B52A0C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065" y="2306638"/>
            <a:ext cx="5813214" cy="3694112"/>
          </a:xfrm>
          <a:prstGeom prst="rect">
            <a:avLst/>
          </a:prstGeom>
        </p:spPr>
      </p:pic>
      <p:pic>
        <p:nvPicPr>
          <p:cNvPr id="5" name="Picture 4" descr="Chart, histogram&#10;&#10;Description automatically generated">
            <a:extLst>
              <a:ext uri="{FF2B5EF4-FFF2-40B4-BE49-F238E27FC236}">
                <a16:creationId xmlns:a16="http://schemas.microsoft.com/office/drawing/2014/main" id="{75770EE0-F7CC-4BEE-B4E6-38363CD2B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937" y="2279650"/>
            <a:ext cx="5461000" cy="3721100"/>
          </a:xfrm>
          <a:prstGeom prst="rect">
            <a:avLst/>
          </a:prstGeom>
        </p:spPr>
      </p:pic>
    </p:spTree>
    <p:extLst>
      <p:ext uri="{BB962C8B-B14F-4D97-AF65-F5344CB8AC3E}">
        <p14:creationId xmlns:p14="http://schemas.microsoft.com/office/powerpoint/2010/main" val="132595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78492352-2A16-4FBC-A1C9-BE74C3B65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71" y="619471"/>
            <a:ext cx="5180330" cy="3529965"/>
          </a:xfrm>
          <a:prstGeom prst="rect">
            <a:avLst/>
          </a:prstGeom>
        </p:spPr>
      </p:pic>
      <p:pic>
        <p:nvPicPr>
          <p:cNvPr id="5" name="Picture 4" descr="Chart, logo, bar chart&#10;&#10;Description automatically generated">
            <a:extLst>
              <a:ext uri="{FF2B5EF4-FFF2-40B4-BE49-F238E27FC236}">
                <a16:creationId xmlns:a16="http://schemas.microsoft.com/office/drawing/2014/main" id="{808830B3-68C9-4783-BBF4-3950ADF9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84583"/>
            <a:ext cx="4890770" cy="2999740"/>
          </a:xfrm>
          <a:prstGeom prst="rect">
            <a:avLst/>
          </a:prstGeom>
        </p:spPr>
      </p:pic>
      <p:sp>
        <p:nvSpPr>
          <p:cNvPr id="8" name="TextBox 7">
            <a:extLst>
              <a:ext uri="{FF2B5EF4-FFF2-40B4-BE49-F238E27FC236}">
                <a16:creationId xmlns:a16="http://schemas.microsoft.com/office/drawing/2014/main" id="{890B013B-1DD2-48D0-B0DF-A96133640CD1}"/>
              </a:ext>
            </a:extLst>
          </p:cNvPr>
          <p:cNvSpPr txBox="1"/>
          <p:nvPr/>
        </p:nvSpPr>
        <p:spPr>
          <a:xfrm>
            <a:off x="831273" y="4433455"/>
            <a:ext cx="10261600" cy="1754326"/>
          </a:xfrm>
          <a:prstGeom prst="rect">
            <a:avLst/>
          </a:prstGeom>
          <a:noFill/>
        </p:spPr>
        <p:txBody>
          <a:bodyPr wrap="square" rtlCol="0">
            <a:spAutoFit/>
          </a:bodyPr>
          <a:lstStyle/>
          <a:p>
            <a:r>
              <a:rPr lang="en-US" sz="1800" dirty="0">
                <a:effectLst/>
                <a:latin typeface="Garamond" panose="02020404030301010803" pitchFamily="18" charset="0"/>
                <a:ea typeface="Calibri" panose="020F0502020204030204" pitchFamily="34" charset="0"/>
                <a:cs typeface="Times New Roman" panose="02020603050405020304" pitchFamily="18" charset="0"/>
              </a:rPr>
              <a:t>The invoice date was split across multiple different timeframes – week, day, month, year</a:t>
            </a:r>
            <a:r>
              <a:rPr lang="en-US" dirty="0">
                <a:latin typeface="Garamond" panose="02020404030301010803" pitchFamily="18" charset="0"/>
                <a:ea typeface="Calibri" panose="020F0502020204030204" pitchFamily="34" charset="0"/>
                <a:cs typeface="Times New Roman" panose="02020603050405020304" pitchFamily="18" charset="0"/>
              </a:rPr>
              <a:t> and hour of the day.</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r>
              <a:rPr lang="en-US" sz="1800" dirty="0">
                <a:effectLst/>
                <a:latin typeface="Garamond" panose="02020404030301010803" pitchFamily="18" charset="0"/>
                <a:ea typeface="Calibri" panose="020F0502020204030204" pitchFamily="34" charset="0"/>
                <a:cs typeface="Times New Roman" panose="02020603050405020304" pitchFamily="18" charset="0"/>
              </a:rPr>
              <a:t>Looking at the orders placed based on different timeframes and can see a significant jump towards the last quarter of the year (especially during October and November). This could be probably associated with holiday season (Christmas) coming in December. </a:t>
            </a:r>
          </a:p>
          <a:p>
            <a:r>
              <a:rPr lang="en-US" sz="1800" dirty="0">
                <a:effectLst/>
                <a:latin typeface="Garamond" panose="02020404030301010803" pitchFamily="18" charset="0"/>
                <a:ea typeface="Calibri" panose="020F0502020204030204" pitchFamily="34" charset="0"/>
                <a:cs typeface="Times New Roman" panose="02020603050405020304" pitchFamily="18" charset="0"/>
              </a:rPr>
              <a:t>To enhance our backing, the UK holiday list is also incorporated.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118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2C202E8-1AC4-43F1-BFC7-383DFBA77746}"/>
              </a:ext>
            </a:extLst>
          </p:cNvPr>
          <p:cNvSpPr>
            <a:spLocks noGrp="1"/>
          </p:cNvSpPr>
          <p:nvPr>
            <p:ph type="title"/>
          </p:nvPr>
        </p:nvSpPr>
        <p:spPr>
          <a:xfrm>
            <a:off x="838199" y="564211"/>
            <a:ext cx="4571999" cy="1165002"/>
          </a:xfrm>
        </p:spPr>
        <p:txBody>
          <a:bodyPr anchor="b">
            <a:normAutofit/>
          </a:bodyPr>
          <a:lstStyle/>
          <a:p>
            <a:r>
              <a:rPr lang="en-US" sz="3600" dirty="0"/>
              <a:t>Statistical test</a:t>
            </a:r>
          </a:p>
        </p:txBody>
      </p:sp>
      <p:sp>
        <p:nvSpPr>
          <p:cNvPr id="5" name="Content Placeholder 4">
            <a:extLst>
              <a:ext uri="{FF2B5EF4-FFF2-40B4-BE49-F238E27FC236}">
                <a16:creationId xmlns:a16="http://schemas.microsoft.com/office/drawing/2014/main" id="{66F4B0B4-4CEF-4650-AF71-F75198F34B67}"/>
              </a:ext>
            </a:extLst>
          </p:cNvPr>
          <p:cNvSpPr>
            <a:spLocks noGrp="1"/>
          </p:cNvSpPr>
          <p:nvPr>
            <p:ph idx="1"/>
          </p:nvPr>
        </p:nvSpPr>
        <p:spPr>
          <a:xfrm>
            <a:off x="838199" y="2055327"/>
            <a:ext cx="4571999" cy="3776975"/>
          </a:xfrm>
        </p:spPr>
        <p:txBody>
          <a:bodyPr>
            <a:normAutofit/>
          </a:bodyPr>
          <a:lstStyle/>
          <a:p>
            <a:r>
              <a:rPr lang="en-US" sz="1800" dirty="0"/>
              <a:t>A statistical test is performed </a:t>
            </a:r>
            <a:r>
              <a:rPr lang="en-US" sz="1800" dirty="0" err="1"/>
              <a:t>inorder</a:t>
            </a:r>
            <a:r>
              <a:rPr lang="en-US" sz="1800" dirty="0"/>
              <a:t> to see if there is any difference in the sales patterns across adjacent months.</a:t>
            </a:r>
          </a:p>
          <a:p>
            <a:r>
              <a:rPr lang="en-US" sz="1800" dirty="0"/>
              <a:t>The outcome was there none of the months showed significant trends except that of (Oct-Nov)</a:t>
            </a:r>
          </a:p>
          <a:p>
            <a:endParaRPr lang="en-US" sz="1800" dirty="0"/>
          </a:p>
        </p:txBody>
      </p:sp>
      <p:pic>
        <p:nvPicPr>
          <p:cNvPr id="6" name="Picture 5" descr="Chart, bar chart&#10;&#10;Description automatically generated">
            <a:extLst>
              <a:ext uri="{FF2B5EF4-FFF2-40B4-BE49-F238E27FC236}">
                <a16:creationId xmlns:a16="http://schemas.microsoft.com/office/drawing/2014/main" id="{97FA1A37-A07B-423A-8961-E4AC8DB8C47C}"/>
              </a:ext>
            </a:extLst>
          </p:cNvPr>
          <p:cNvPicPr>
            <a:picLocks noChangeAspect="1"/>
          </p:cNvPicPr>
          <p:nvPr/>
        </p:nvPicPr>
        <p:blipFill rotWithShape="1">
          <a:blip r:embed="rId2">
            <a:extLst>
              <a:ext uri="{28A0092B-C50C-407E-A947-70E740481C1C}">
                <a14:useLocalDpi xmlns:a14="http://schemas.microsoft.com/office/drawing/2010/main" val="0"/>
              </a:ext>
            </a:extLst>
          </a:blip>
          <a:srcRect t="1988" r="1" b="2943"/>
          <a:stretch/>
        </p:blipFill>
        <p:spPr>
          <a:xfrm>
            <a:off x="6190488" y="566928"/>
            <a:ext cx="5157216" cy="5286197"/>
          </a:xfrm>
          <a:prstGeom prst="rect">
            <a:avLst/>
          </a:prstGeom>
        </p:spPr>
      </p:pic>
      <p:sp>
        <p:nvSpPr>
          <p:cNvPr id="13" name="Rectangle 12">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770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7D75-17C6-4B42-9C5D-445A696C26FC}"/>
              </a:ext>
            </a:extLst>
          </p:cNvPr>
          <p:cNvSpPr>
            <a:spLocks noGrp="1"/>
          </p:cNvSpPr>
          <p:nvPr>
            <p:ph type="title"/>
          </p:nvPr>
        </p:nvSpPr>
        <p:spPr/>
        <p:txBody>
          <a:bodyPr/>
          <a:lstStyle/>
          <a:p>
            <a:r>
              <a:rPr lang="en-US" dirty="0"/>
              <a:t>Feature Engineering </a:t>
            </a:r>
          </a:p>
        </p:txBody>
      </p:sp>
      <p:sp>
        <p:nvSpPr>
          <p:cNvPr id="3" name="Content Placeholder 2">
            <a:extLst>
              <a:ext uri="{FF2B5EF4-FFF2-40B4-BE49-F238E27FC236}">
                <a16:creationId xmlns:a16="http://schemas.microsoft.com/office/drawing/2014/main" id="{636FD934-D976-44AC-B277-7764F498F20A}"/>
              </a:ext>
            </a:extLst>
          </p:cNvPr>
          <p:cNvSpPr>
            <a:spLocks noGrp="1"/>
          </p:cNvSpPr>
          <p:nvPr>
            <p:ph idx="1"/>
          </p:nvPr>
        </p:nvSpPr>
        <p:spPr/>
        <p:txBody>
          <a:bodyPr>
            <a:normAutofit fontScale="70000" lnSpcReduction="20000"/>
          </a:bodyPr>
          <a:lstStyle/>
          <a:p>
            <a:r>
              <a:rPr lang="en-US" dirty="0"/>
              <a:t>Based on our current exploratory analysis, feature engineering technique was used to feed more valuable information to the model. </a:t>
            </a:r>
          </a:p>
          <a:p>
            <a:r>
              <a:rPr lang="en-US" dirty="0"/>
              <a:t>Since the dataset was biased towards UK dataset, it was split into 2 subsets – UK and the rest of the countries.</a:t>
            </a:r>
          </a:p>
          <a:p>
            <a:r>
              <a:rPr lang="en-US" dirty="0"/>
              <a:t>Feature engineered columns</a:t>
            </a:r>
          </a:p>
          <a:p>
            <a:pPr lvl="1"/>
            <a:r>
              <a:rPr lang="en-US" dirty="0"/>
              <a:t>Total amount of sales done in a day</a:t>
            </a:r>
          </a:p>
          <a:p>
            <a:pPr lvl="1"/>
            <a:r>
              <a:rPr lang="en-US" dirty="0"/>
              <a:t>Unique orders per day</a:t>
            </a:r>
          </a:p>
          <a:p>
            <a:pPr lvl="1"/>
            <a:r>
              <a:rPr lang="en-US" dirty="0"/>
              <a:t>Average amount of collections per day</a:t>
            </a:r>
          </a:p>
          <a:p>
            <a:pPr lvl="1"/>
            <a:r>
              <a:rPr lang="en-US" dirty="0"/>
              <a:t>Pre 7 and Pre 30 days orders </a:t>
            </a:r>
          </a:p>
          <a:p>
            <a:pPr lvl="1"/>
            <a:r>
              <a:rPr lang="en-US" dirty="0" err="1"/>
              <a:t>Is_holiday</a:t>
            </a:r>
            <a:endParaRPr lang="en-US" dirty="0"/>
          </a:p>
          <a:p>
            <a:pPr lvl="1"/>
            <a:r>
              <a:rPr lang="en-US" dirty="0"/>
              <a:t>Marking any outlier </a:t>
            </a:r>
            <a:r>
              <a:rPr lang="en-US" dirty="0" err="1"/>
              <a:t>sales_boost</a:t>
            </a:r>
            <a:r>
              <a:rPr lang="en-US" dirty="0"/>
              <a:t> received on a particular day.</a:t>
            </a:r>
          </a:p>
          <a:p>
            <a:endParaRPr lang="en-US" dirty="0"/>
          </a:p>
        </p:txBody>
      </p:sp>
    </p:spTree>
    <p:extLst>
      <p:ext uri="{BB962C8B-B14F-4D97-AF65-F5344CB8AC3E}">
        <p14:creationId xmlns:p14="http://schemas.microsoft.com/office/powerpoint/2010/main" val="382431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1428-BAAB-4AA1-910D-C13E76882AFB}"/>
              </a:ext>
            </a:extLst>
          </p:cNvPr>
          <p:cNvSpPr>
            <a:spLocks noGrp="1"/>
          </p:cNvSpPr>
          <p:nvPr>
            <p:ph type="title"/>
          </p:nvPr>
        </p:nvSpPr>
        <p:spPr/>
        <p:txBody>
          <a:bodyPr/>
          <a:lstStyle/>
          <a:p>
            <a:r>
              <a:rPr lang="en-US" dirty="0"/>
              <a:t>Predict Power Score</a:t>
            </a:r>
          </a:p>
        </p:txBody>
      </p:sp>
      <p:pic>
        <p:nvPicPr>
          <p:cNvPr id="4" name="Picture 3" descr="A screenshot of a computer&#10;&#10;Description automatically generated with medium confidence">
            <a:extLst>
              <a:ext uri="{FF2B5EF4-FFF2-40B4-BE49-F238E27FC236}">
                <a16:creationId xmlns:a16="http://schemas.microsoft.com/office/drawing/2014/main" id="{1140A7E3-AAE0-44B7-90E5-2479667C9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28" y="2051810"/>
            <a:ext cx="5648407" cy="4683471"/>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BFBA4E74-D0F8-4C30-A2F9-77936A928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745" y="2051810"/>
            <a:ext cx="5648407" cy="4683471"/>
          </a:xfrm>
          <a:prstGeom prst="rect">
            <a:avLst/>
          </a:prstGeom>
        </p:spPr>
      </p:pic>
    </p:spTree>
    <p:extLst>
      <p:ext uri="{BB962C8B-B14F-4D97-AF65-F5344CB8AC3E}">
        <p14:creationId xmlns:p14="http://schemas.microsoft.com/office/powerpoint/2010/main" val="389033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68BC-1C56-492C-B277-26F3629361C4}"/>
              </a:ext>
            </a:extLst>
          </p:cNvPr>
          <p:cNvSpPr>
            <a:spLocks noGrp="1"/>
          </p:cNvSpPr>
          <p:nvPr>
            <p:ph type="title"/>
          </p:nvPr>
        </p:nvSpPr>
        <p:spPr/>
        <p:txBody>
          <a:bodyPr/>
          <a:lstStyle/>
          <a:p>
            <a:r>
              <a:rPr lang="en-US" dirty="0" err="1"/>
              <a:t>PreProcessing</a:t>
            </a:r>
            <a:endParaRPr lang="en-US" dirty="0"/>
          </a:p>
        </p:txBody>
      </p:sp>
      <p:sp>
        <p:nvSpPr>
          <p:cNvPr id="3" name="Content Placeholder 2">
            <a:extLst>
              <a:ext uri="{FF2B5EF4-FFF2-40B4-BE49-F238E27FC236}">
                <a16:creationId xmlns:a16="http://schemas.microsoft.com/office/drawing/2014/main" id="{88736246-B408-45BB-AA77-2A3A11EC18C7}"/>
              </a:ext>
            </a:extLst>
          </p:cNvPr>
          <p:cNvSpPr>
            <a:spLocks noGrp="1"/>
          </p:cNvSpPr>
          <p:nvPr>
            <p:ph idx="1"/>
          </p:nvPr>
        </p:nvSpPr>
        <p:spPr>
          <a:xfrm>
            <a:off x="1115568" y="2105891"/>
            <a:ext cx="10168128" cy="4066309"/>
          </a:xfrm>
        </p:spPr>
        <p:txBody>
          <a:bodyPr>
            <a:normAutofit fontScale="85000" lnSpcReduction="20000"/>
          </a:bodyPr>
          <a:lstStyle/>
          <a:p>
            <a:r>
              <a:rPr lang="en-US" sz="2800" b="0" dirty="0">
                <a:effectLst/>
                <a:latin typeface="+mj-lt"/>
              </a:rPr>
              <a:t>Through the PPS, 9 features were to be focused on which had the highest influence on our predictor variable - counts, </a:t>
            </a:r>
            <a:r>
              <a:rPr lang="en-US" sz="2800" b="0" dirty="0" err="1">
                <a:effectLst/>
                <a:latin typeface="+mj-lt"/>
              </a:rPr>
              <a:t>TotalPrice</a:t>
            </a:r>
            <a:r>
              <a:rPr lang="en-US" sz="2800" b="0" dirty="0">
                <a:effectLst/>
                <a:latin typeface="+mj-lt"/>
              </a:rPr>
              <a:t>, </a:t>
            </a:r>
            <a:r>
              <a:rPr lang="en-US" sz="2800" b="0" dirty="0" err="1">
                <a:effectLst/>
                <a:latin typeface="+mj-lt"/>
              </a:rPr>
              <a:t>Average_Price</a:t>
            </a:r>
            <a:r>
              <a:rPr lang="en-US" sz="2800" b="0" dirty="0">
                <a:effectLst/>
                <a:latin typeface="+mj-lt"/>
              </a:rPr>
              <a:t>, Pre_wk_orders,Pre_30_orders, Month, Year, Day, </a:t>
            </a:r>
            <a:r>
              <a:rPr lang="en-US" sz="2800" b="0" dirty="0" err="1">
                <a:effectLst/>
                <a:latin typeface="+mj-lt"/>
              </a:rPr>
              <a:t>Weeknumber</a:t>
            </a:r>
            <a:endParaRPr lang="en-US" sz="2800" b="0" dirty="0">
              <a:effectLst/>
              <a:latin typeface="+mj-lt"/>
            </a:endParaRPr>
          </a:p>
          <a:p>
            <a:r>
              <a:rPr lang="en-US" sz="2800" b="0" dirty="0">
                <a:effectLst/>
                <a:latin typeface="+mj-lt"/>
              </a:rPr>
              <a:t>In the first step we developed a dummy regressor model by using the mean of prices. This helped in establishing a baseline for comparison.</a:t>
            </a:r>
          </a:p>
          <a:p>
            <a:r>
              <a:rPr lang="en-US" dirty="0" err="1">
                <a:latin typeface="+mj-lt"/>
              </a:rPr>
              <a:t>Pycaret</a:t>
            </a:r>
            <a:r>
              <a:rPr lang="en-US" dirty="0">
                <a:latin typeface="+mj-lt"/>
              </a:rPr>
              <a:t> was used </a:t>
            </a:r>
            <a:r>
              <a:rPr lang="en-US" dirty="0" err="1">
                <a:latin typeface="+mj-lt"/>
              </a:rPr>
              <a:t>inorder</a:t>
            </a:r>
            <a:r>
              <a:rPr lang="en-US" dirty="0">
                <a:latin typeface="+mj-lt"/>
              </a:rPr>
              <a:t> to help us speed up selecting the best models that fit our current dataset.</a:t>
            </a:r>
          </a:p>
          <a:p>
            <a:r>
              <a:rPr lang="en-US" dirty="0">
                <a:latin typeface="+mj-lt"/>
              </a:rPr>
              <a:t>Random Forest Regressor was the chosen to be the ML algorithm that would be used to train on the UK dataset and on the Non-UK dataset</a:t>
            </a:r>
          </a:p>
          <a:p>
            <a:endParaRPr lang="en-US" dirty="0"/>
          </a:p>
        </p:txBody>
      </p:sp>
    </p:spTree>
    <p:extLst>
      <p:ext uri="{BB962C8B-B14F-4D97-AF65-F5344CB8AC3E}">
        <p14:creationId xmlns:p14="http://schemas.microsoft.com/office/powerpoint/2010/main" val="82027528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196</TotalTime>
  <Words>675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Century</vt:lpstr>
      <vt:lpstr>Garamond</vt:lpstr>
      <vt:lpstr>AccentBoxVTI</vt:lpstr>
      <vt:lpstr>Predict sales for online retail store</vt:lpstr>
      <vt:lpstr>Future Sales Case Study</vt:lpstr>
      <vt:lpstr>Dataset &amp; Insights</vt:lpstr>
      <vt:lpstr>Exploratory Data Analysis</vt:lpstr>
      <vt:lpstr>PowerPoint Presentation</vt:lpstr>
      <vt:lpstr>Statistical test</vt:lpstr>
      <vt:lpstr>Feature Engineering </vt:lpstr>
      <vt:lpstr>Predict Power Score</vt:lpstr>
      <vt:lpstr>PreProcessing</vt:lpstr>
      <vt:lpstr>PowerPoint Presentation</vt:lpstr>
      <vt:lpstr>Modeling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sales for online retail store</dc:title>
  <dc:creator>Dharit Sura</dc:creator>
  <cp:lastModifiedBy>Dharit Sura</cp:lastModifiedBy>
  <cp:revision>1</cp:revision>
  <dcterms:created xsi:type="dcterms:W3CDTF">2022-03-10T01:00:59Z</dcterms:created>
  <dcterms:modified xsi:type="dcterms:W3CDTF">2022-03-14T04:39:17Z</dcterms:modified>
</cp:coreProperties>
</file>