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sldIdLst>
    <p:sldId id="256" r:id="rId2"/>
    <p:sldId id="257" r:id="rId3"/>
    <p:sldId id="260" r:id="rId4"/>
    <p:sldId id="264" r:id="rId5"/>
    <p:sldId id="258" r:id="rId6"/>
    <p:sldId id="259" r:id="rId7"/>
    <p:sldId id="263"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7AA741-0AFC-4323-9914-23F7BB4A0D0F}" v="22" dt="2021-10-15T05:22:01.5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rit Sura" userId="f720ce344334153e" providerId="LiveId" clId="{C77AA741-0AFC-4323-9914-23F7BB4A0D0F}"/>
    <pc:docChg chg="undo redo custSel addSld modSld sldOrd">
      <pc:chgData name="Dharit Sura" userId="f720ce344334153e" providerId="LiveId" clId="{C77AA741-0AFC-4323-9914-23F7BB4A0D0F}" dt="2021-10-15T05:51:14.680" v="4399" actId="20577"/>
      <pc:docMkLst>
        <pc:docMk/>
      </pc:docMkLst>
      <pc:sldChg chg="modSp mod">
        <pc:chgData name="Dharit Sura" userId="f720ce344334153e" providerId="LiveId" clId="{C77AA741-0AFC-4323-9914-23F7BB4A0D0F}" dt="2021-10-15T04:53:20.566" v="1409" actId="14100"/>
        <pc:sldMkLst>
          <pc:docMk/>
          <pc:sldMk cId="3910024564" sldId="257"/>
        </pc:sldMkLst>
        <pc:spChg chg="mod">
          <ac:chgData name="Dharit Sura" userId="f720ce344334153e" providerId="LiveId" clId="{C77AA741-0AFC-4323-9914-23F7BB4A0D0F}" dt="2021-10-15T04:53:20.566" v="1409" actId="14100"/>
          <ac:spMkLst>
            <pc:docMk/>
            <pc:sldMk cId="3910024564" sldId="257"/>
            <ac:spMk id="3" creationId="{626827A9-09D2-4492-AB57-CC537A9D6A98}"/>
          </ac:spMkLst>
        </pc:spChg>
      </pc:sldChg>
      <pc:sldChg chg="addSp delSp modSp mod setBg">
        <pc:chgData name="Dharit Sura" userId="f720ce344334153e" providerId="LiveId" clId="{C77AA741-0AFC-4323-9914-23F7BB4A0D0F}" dt="2021-10-15T04:52:55.997" v="1404" actId="14100"/>
        <pc:sldMkLst>
          <pc:docMk/>
          <pc:sldMk cId="2918755617" sldId="258"/>
        </pc:sldMkLst>
        <pc:spChg chg="mod">
          <ac:chgData name="Dharit Sura" userId="f720ce344334153e" providerId="LiveId" clId="{C77AA741-0AFC-4323-9914-23F7BB4A0D0F}" dt="2021-10-15T04:19:10" v="92" actId="20577"/>
          <ac:spMkLst>
            <pc:docMk/>
            <pc:sldMk cId="2918755617" sldId="258"/>
            <ac:spMk id="2" creationId="{4D234B70-25A8-4D59-95B6-2323FAAC30CD}"/>
          </ac:spMkLst>
        </pc:spChg>
        <pc:spChg chg="add del mod">
          <ac:chgData name="Dharit Sura" userId="f720ce344334153e" providerId="LiveId" clId="{C77AA741-0AFC-4323-9914-23F7BB4A0D0F}" dt="2021-10-15T04:33:21.721" v="581"/>
          <ac:spMkLst>
            <pc:docMk/>
            <pc:sldMk cId="2918755617" sldId="258"/>
            <ac:spMk id="3" creationId="{8FF79883-B97D-4113-B3CD-74B25B4E211F}"/>
          </ac:spMkLst>
        </pc:spChg>
        <pc:spChg chg="add">
          <ac:chgData name="Dharit Sura" userId="f720ce344334153e" providerId="LiveId" clId="{C77AA741-0AFC-4323-9914-23F7BB4A0D0F}" dt="2021-10-15T03:09:15.356" v="0" actId="26606"/>
          <ac:spMkLst>
            <pc:docMk/>
            <pc:sldMk cId="2918755617" sldId="258"/>
            <ac:spMk id="8" creationId="{EFF9146B-4CCD-4CDB-AB9C-458005307E6F}"/>
          </ac:spMkLst>
        </pc:spChg>
        <pc:spChg chg="add">
          <ac:chgData name="Dharit Sura" userId="f720ce344334153e" providerId="LiveId" clId="{C77AA741-0AFC-4323-9914-23F7BB4A0D0F}" dt="2021-10-15T03:09:15.356" v="0" actId="26606"/>
          <ac:spMkLst>
            <pc:docMk/>
            <pc:sldMk cId="2918755617" sldId="258"/>
            <ac:spMk id="10" creationId="{5E1FEFA6-7D4F-4746-AE64-D4D52FE76DC2}"/>
          </ac:spMkLst>
        </pc:spChg>
        <pc:spChg chg="add">
          <ac:chgData name="Dharit Sura" userId="f720ce344334153e" providerId="LiveId" clId="{C77AA741-0AFC-4323-9914-23F7BB4A0D0F}" dt="2021-10-15T03:09:15.356" v="0" actId="26606"/>
          <ac:spMkLst>
            <pc:docMk/>
            <pc:sldMk cId="2918755617" sldId="258"/>
            <ac:spMk id="12" creationId="{BF8DA3CF-9D4B-403A-9AD4-BB177DAB6CC1}"/>
          </ac:spMkLst>
        </pc:spChg>
        <pc:spChg chg="add mod">
          <ac:chgData name="Dharit Sura" userId="f720ce344334153e" providerId="LiveId" clId="{C77AA741-0AFC-4323-9914-23F7BB4A0D0F}" dt="2021-10-15T04:52:46.138" v="1402" actId="14100"/>
          <ac:spMkLst>
            <pc:docMk/>
            <pc:sldMk cId="2918755617" sldId="258"/>
            <ac:spMk id="13" creationId="{9493B00D-950F-40AD-9E6A-99329B4F9D4D}"/>
          </ac:spMkLst>
        </pc:spChg>
        <pc:picChg chg="add del mod">
          <ac:chgData name="Dharit Sura" userId="f720ce344334153e" providerId="LiveId" clId="{C77AA741-0AFC-4323-9914-23F7BB4A0D0F}" dt="2021-10-15T04:33:06.822" v="573" actId="931"/>
          <ac:picMkLst>
            <pc:docMk/>
            <pc:sldMk cId="2918755617" sldId="258"/>
            <ac:picMk id="5" creationId="{88C28C83-6E4D-4158-BD40-1C5D5B26F9E7}"/>
          </ac:picMkLst>
        </pc:picChg>
        <pc:picChg chg="add del mod">
          <ac:chgData name="Dharit Sura" userId="f720ce344334153e" providerId="LiveId" clId="{C77AA741-0AFC-4323-9914-23F7BB4A0D0F}" dt="2021-10-15T04:33:16.737" v="580" actId="931"/>
          <ac:picMkLst>
            <pc:docMk/>
            <pc:sldMk cId="2918755617" sldId="258"/>
            <ac:picMk id="7" creationId="{7A52A90E-6E36-4473-83DD-9FF2B538D7C4}"/>
          </ac:picMkLst>
        </pc:picChg>
        <pc:picChg chg="add mod">
          <ac:chgData name="Dharit Sura" userId="f720ce344334153e" providerId="LiveId" clId="{C77AA741-0AFC-4323-9914-23F7BB4A0D0F}" dt="2021-10-15T04:52:55.997" v="1404" actId="14100"/>
          <ac:picMkLst>
            <pc:docMk/>
            <pc:sldMk cId="2918755617" sldId="258"/>
            <ac:picMk id="11" creationId="{C66F993D-569F-4425-AD55-92092C7F3E5F}"/>
          </ac:picMkLst>
        </pc:picChg>
      </pc:sldChg>
      <pc:sldChg chg="addSp modSp new mod setBg">
        <pc:chgData name="Dharit Sura" userId="f720ce344334153e" providerId="LiveId" clId="{C77AA741-0AFC-4323-9914-23F7BB4A0D0F}" dt="2021-10-15T04:51:26.867" v="1398" actId="20577"/>
        <pc:sldMkLst>
          <pc:docMk/>
          <pc:sldMk cId="1927513160" sldId="259"/>
        </pc:sldMkLst>
        <pc:spChg chg="mod">
          <ac:chgData name="Dharit Sura" userId="f720ce344334153e" providerId="LiveId" clId="{C77AA741-0AFC-4323-9914-23F7BB4A0D0F}" dt="2021-10-15T04:49:19.920" v="1166" actId="1076"/>
          <ac:spMkLst>
            <pc:docMk/>
            <pc:sldMk cId="1927513160" sldId="259"/>
            <ac:spMk id="2" creationId="{37F28B49-1C63-435D-A633-4C066426FF83}"/>
          </ac:spMkLst>
        </pc:spChg>
        <pc:spChg chg="mod">
          <ac:chgData name="Dharit Sura" userId="f720ce344334153e" providerId="LiveId" clId="{C77AA741-0AFC-4323-9914-23F7BB4A0D0F}" dt="2021-10-15T04:51:26.867" v="1398" actId="20577"/>
          <ac:spMkLst>
            <pc:docMk/>
            <pc:sldMk cId="1927513160" sldId="259"/>
            <ac:spMk id="3" creationId="{E5AE4383-B811-403E-9BBB-86335D5B752F}"/>
          </ac:spMkLst>
        </pc:spChg>
        <pc:spChg chg="add">
          <ac:chgData name="Dharit Sura" userId="f720ce344334153e" providerId="LiveId" clId="{C77AA741-0AFC-4323-9914-23F7BB4A0D0F}" dt="2021-10-15T03:09:19.384" v="2" actId="26606"/>
          <ac:spMkLst>
            <pc:docMk/>
            <pc:sldMk cId="1927513160" sldId="259"/>
            <ac:spMk id="8" creationId="{EFF9146B-4CCD-4CDB-AB9C-458005307E6F}"/>
          </ac:spMkLst>
        </pc:spChg>
        <pc:spChg chg="add">
          <ac:chgData name="Dharit Sura" userId="f720ce344334153e" providerId="LiveId" clId="{C77AA741-0AFC-4323-9914-23F7BB4A0D0F}" dt="2021-10-15T03:09:19.384" v="2" actId="26606"/>
          <ac:spMkLst>
            <pc:docMk/>
            <pc:sldMk cId="1927513160" sldId="259"/>
            <ac:spMk id="10" creationId="{5E1FEFA6-7D4F-4746-AE64-D4D52FE76DC2}"/>
          </ac:spMkLst>
        </pc:spChg>
        <pc:spChg chg="add">
          <ac:chgData name="Dharit Sura" userId="f720ce344334153e" providerId="LiveId" clId="{C77AA741-0AFC-4323-9914-23F7BB4A0D0F}" dt="2021-10-15T03:09:19.384" v="2" actId="26606"/>
          <ac:spMkLst>
            <pc:docMk/>
            <pc:sldMk cId="1927513160" sldId="259"/>
            <ac:spMk id="12" creationId="{BF8DA3CF-9D4B-403A-9AD4-BB177DAB6CC1}"/>
          </ac:spMkLst>
        </pc:spChg>
        <pc:picChg chg="add mod">
          <ac:chgData name="Dharit Sura" userId="f720ce344334153e" providerId="LiveId" clId="{C77AA741-0AFC-4323-9914-23F7BB4A0D0F}" dt="2021-10-15T04:49:20.389" v="1167" actId="1076"/>
          <ac:picMkLst>
            <pc:docMk/>
            <pc:sldMk cId="1927513160" sldId="259"/>
            <ac:picMk id="7" creationId="{98552B4A-60CC-4E38-AF17-0094EDEF0664}"/>
          </ac:picMkLst>
        </pc:picChg>
      </pc:sldChg>
      <pc:sldChg chg="addSp delSp modSp new mod ord setBg">
        <pc:chgData name="Dharit Sura" userId="f720ce344334153e" providerId="LiveId" clId="{C77AA741-0AFC-4323-9914-23F7BB4A0D0F}" dt="2021-10-15T04:53:08.927" v="1406" actId="14100"/>
        <pc:sldMkLst>
          <pc:docMk/>
          <pc:sldMk cId="1176595852" sldId="260"/>
        </pc:sldMkLst>
        <pc:spChg chg="mod">
          <ac:chgData name="Dharit Sura" userId="f720ce344334153e" providerId="LiveId" clId="{C77AA741-0AFC-4323-9914-23F7BB4A0D0F}" dt="2021-10-15T03:18:21.045" v="29" actId="20577"/>
          <ac:spMkLst>
            <pc:docMk/>
            <pc:sldMk cId="1176595852" sldId="260"/>
            <ac:spMk id="2" creationId="{F1D08895-39E8-46EE-8BBB-C060B782DF1E}"/>
          </ac:spMkLst>
        </pc:spChg>
        <pc:spChg chg="mod">
          <ac:chgData name="Dharit Sura" userId="f720ce344334153e" providerId="LiveId" clId="{C77AA741-0AFC-4323-9914-23F7BB4A0D0F}" dt="2021-10-15T04:53:08.927" v="1406" actId="14100"/>
          <ac:spMkLst>
            <pc:docMk/>
            <pc:sldMk cId="1176595852" sldId="260"/>
            <ac:spMk id="3" creationId="{52DC34D2-D247-4F30-8BC2-5DDC187D4B04}"/>
          </ac:spMkLst>
        </pc:spChg>
        <pc:spChg chg="add">
          <ac:chgData name="Dharit Sura" userId="f720ce344334153e" providerId="LiveId" clId="{C77AA741-0AFC-4323-9914-23F7BB4A0D0F}" dt="2021-10-15T03:09:23.312" v="4" actId="26606"/>
          <ac:spMkLst>
            <pc:docMk/>
            <pc:sldMk cId="1176595852" sldId="260"/>
            <ac:spMk id="8" creationId="{EFF9146B-4CCD-4CDB-AB9C-458005307E6F}"/>
          </ac:spMkLst>
        </pc:spChg>
        <pc:spChg chg="add">
          <ac:chgData name="Dharit Sura" userId="f720ce344334153e" providerId="LiveId" clId="{C77AA741-0AFC-4323-9914-23F7BB4A0D0F}" dt="2021-10-15T03:09:23.312" v="4" actId="26606"/>
          <ac:spMkLst>
            <pc:docMk/>
            <pc:sldMk cId="1176595852" sldId="260"/>
            <ac:spMk id="10" creationId="{5E1FEFA6-7D4F-4746-AE64-D4D52FE76DC2}"/>
          </ac:spMkLst>
        </pc:spChg>
        <pc:spChg chg="add">
          <ac:chgData name="Dharit Sura" userId="f720ce344334153e" providerId="LiveId" clId="{C77AA741-0AFC-4323-9914-23F7BB4A0D0F}" dt="2021-10-15T03:09:23.312" v="4" actId="26606"/>
          <ac:spMkLst>
            <pc:docMk/>
            <pc:sldMk cId="1176595852" sldId="260"/>
            <ac:spMk id="12" creationId="{BF8DA3CF-9D4B-403A-9AD4-BB177DAB6CC1}"/>
          </ac:spMkLst>
        </pc:spChg>
        <pc:picChg chg="add del mod">
          <ac:chgData name="Dharit Sura" userId="f720ce344334153e" providerId="LiveId" clId="{C77AA741-0AFC-4323-9914-23F7BB4A0D0F}" dt="2021-10-15T04:29:10.776" v="314" actId="478"/>
          <ac:picMkLst>
            <pc:docMk/>
            <pc:sldMk cId="1176595852" sldId="260"/>
            <ac:picMk id="5" creationId="{E4645108-0EA9-45F9-AD48-25592AE5A87E}"/>
          </ac:picMkLst>
        </pc:picChg>
      </pc:sldChg>
      <pc:sldChg chg="addSp modSp new mod setBg">
        <pc:chgData name="Dharit Sura" userId="f720ce344334153e" providerId="LiveId" clId="{C77AA741-0AFC-4323-9914-23F7BB4A0D0F}" dt="2021-10-15T05:44:08.195" v="3879" actId="20577"/>
        <pc:sldMkLst>
          <pc:docMk/>
          <pc:sldMk cId="57786849" sldId="261"/>
        </pc:sldMkLst>
        <pc:spChg chg="mod">
          <ac:chgData name="Dharit Sura" userId="f720ce344334153e" providerId="LiveId" clId="{C77AA741-0AFC-4323-9914-23F7BB4A0D0F}" dt="2021-10-15T04:45:41.799" v="1154" actId="1076"/>
          <ac:spMkLst>
            <pc:docMk/>
            <pc:sldMk cId="57786849" sldId="261"/>
            <ac:spMk id="2" creationId="{7E71EC7F-6144-461D-8D7A-4FA5AA6166BB}"/>
          </ac:spMkLst>
        </pc:spChg>
        <pc:spChg chg="mod">
          <ac:chgData name="Dharit Sura" userId="f720ce344334153e" providerId="LiveId" clId="{C77AA741-0AFC-4323-9914-23F7BB4A0D0F}" dt="2021-10-15T05:44:08.195" v="3879" actId="20577"/>
          <ac:spMkLst>
            <pc:docMk/>
            <pc:sldMk cId="57786849" sldId="261"/>
            <ac:spMk id="3" creationId="{194E4E18-7599-42D5-A9DC-9253913FAD4B}"/>
          </ac:spMkLst>
        </pc:spChg>
        <pc:spChg chg="add">
          <ac:chgData name="Dharit Sura" userId="f720ce344334153e" providerId="LiveId" clId="{C77AA741-0AFC-4323-9914-23F7BB4A0D0F}" dt="2021-10-15T04:18:32.649" v="33" actId="26606"/>
          <ac:spMkLst>
            <pc:docMk/>
            <pc:sldMk cId="57786849" sldId="261"/>
            <ac:spMk id="8" creationId="{EFF9146B-4CCD-4CDB-AB9C-458005307E6F}"/>
          </ac:spMkLst>
        </pc:spChg>
        <pc:spChg chg="add">
          <ac:chgData name="Dharit Sura" userId="f720ce344334153e" providerId="LiveId" clId="{C77AA741-0AFC-4323-9914-23F7BB4A0D0F}" dt="2021-10-15T04:18:32.649" v="33" actId="26606"/>
          <ac:spMkLst>
            <pc:docMk/>
            <pc:sldMk cId="57786849" sldId="261"/>
            <ac:spMk id="10" creationId="{5E1FEFA6-7D4F-4746-AE64-D4D52FE76DC2}"/>
          </ac:spMkLst>
        </pc:spChg>
        <pc:spChg chg="add">
          <ac:chgData name="Dharit Sura" userId="f720ce344334153e" providerId="LiveId" clId="{C77AA741-0AFC-4323-9914-23F7BB4A0D0F}" dt="2021-10-15T04:18:32.649" v="33" actId="26606"/>
          <ac:spMkLst>
            <pc:docMk/>
            <pc:sldMk cId="57786849" sldId="261"/>
            <ac:spMk id="12" creationId="{BF8DA3CF-9D4B-403A-9AD4-BB177DAB6CC1}"/>
          </ac:spMkLst>
        </pc:spChg>
      </pc:sldChg>
      <pc:sldChg chg="addSp modSp new mod setBg">
        <pc:chgData name="Dharit Sura" userId="f720ce344334153e" providerId="LiveId" clId="{C77AA741-0AFC-4323-9914-23F7BB4A0D0F}" dt="2021-10-15T05:51:14.680" v="4399" actId="20577"/>
        <pc:sldMkLst>
          <pc:docMk/>
          <pc:sldMk cId="1084597490" sldId="262"/>
        </pc:sldMkLst>
        <pc:spChg chg="mod">
          <ac:chgData name="Dharit Sura" userId="f720ce344334153e" providerId="LiveId" clId="{C77AA741-0AFC-4323-9914-23F7BB4A0D0F}" dt="2021-10-15T05:03:55.288" v="1893" actId="21"/>
          <ac:spMkLst>
            <pc:docMk/>
            <pc:sldMk cId="1084597490" sldId="262"/>
            <ac:spMk id="2" creationId="{B099D412-AAA9-4D7B-9638-BBB44DD8D7C1}"/>
          </ac:spMkLst>
        </pc:spChg>
        <pc:spChg chg="mod">
          <ac:chgData name="Dharit Sura" userId="f720ce344334153e" providerId="LiveId" clId="{C77AA741-0AFC-4323-9914-23F7BB4A0D0F}" dt="2021-10-15T05:51:14.680" v="4399" actId="20577"/>
          <ac:spMkLst>
            <pc:docMk/>
            <pc:sldMk cId="1084597490" sldId="262"/>
            <ac:spMk id="3" creationId="{EED9A1E9-A178-4BC9-A1CD-ACFE380A5D34}"/>
          </ac:spMkLst>
        </pc:spChg>
        <pc:spChg chg="add">
          <ac:chgData name="Dharit Sura" userId="f720ce344334153e" providerId="LiveId" clId="{C77AA741-0AFC-4323-9914-23F7BB4A0D0F}" dt="2021-10-15T04:18:44.196" v="53" actId="26606"/>
          <ac:spMkLst>
            <pc:docMk/>
            <pc:sldMk cId="1084597490" sldId="262"/>
            <ac:spMk id="8" creationId="{EFF9146B-4CCD-4CDB-AB9C-458005307E6F}"/>
          </ac:spMkLst>
        </pc:spChg>
        <pc:spChg chg="add">
          <ac:chgData name="Dharit Sura" userId="f720ce344334153e" providerId="LiveId" clId="{C77AA741-0AFC-4323-9914-23F7BB4A0D0F}" dt="2021-10-15T04:18:44.196" v="53" actId="26606"/>
          <ac:spMkLst>
            <pc:docMk/>
            <pc:sldMk cId="1084597490" sldId="262"/>
            <ac:spMk id="10" creationId="{5E1FEFA6-7D4F-4746-AE64-D4D52FE76DC2}"/>
          </ac:spMkLst>
        </pc:spChg>
        <pc:spChg chg="add">
          <ac:chgData name="Dharit Sura" userId="f720ce344334153e" providerId="LiveId" clId="{C77AA741-0AFC-4323-9914-23F7BB4A0D0F}" dt="2021-10-15T04:18:44.196" v="53" actId="26606"/>
          <ac:spMkLst>
            <pc:docMk/>
            <pc:sldMk cId="1084597490" sldId="262"/>
            <ac:spMk id="12" creationId="{BF8DA3CF-9D4B-403A-9AD4-BB177DAB6CC1}"/>
          </ac:spMkLst>
        </pc:spChg>
      </pc:sldChg>
      <pc:sldChg chg="addSp delSp modSp new mod setBg">
        <pc:chgData name="Dharit Sura" userId="f720ce344334153e" providerId="LiveId" clId="{C77AA741-0AFC-4323-9914-23F7BB4A0D0F}" dt="2021-10-15T05:01:02.194" v="1842" actId="33524"/>
        <pc:sldMkLst>
          <pc:docMk/>
          <pc:sldMk cId="2233123822" sldId="263"/>
        </pc:sldMkLst>
        <pc:spChg chg="del mod">
          <ac:chgData name="Dharit Sura" userId="f720ce344334153e" providerId="LiveId" clId="{C77AA741-0AFC-4323-9914-23F7BB4A0D0F}" dt="2021-10-15T04:52:33.896" v="1399" actId="478"/>
          <ac:spMkLst>
            <pc:docMk/>
            <pc:sldMk cId="2233123822" sldId="263"/>
            <ac:spMk id="2" creationId="{B6B7C1EF-3B63-4627-8C75-6B282ACEF8CC}"/>
          </ac:spMkLst>
        </pc:spChg>
        <pc:spChg chg="mod">
          <ac:chgData name="Dharit Sura" userId="f720ce344334153e" providerId="LiveId" clId="{C77AA741-0AFC-4323-9914-23F7BB4A0D0F}" dt="2021-10-15T05:01:02.194" v="1842" actId="33524"/>
          <ac:spMkLst>
            <pc:docMk/>
            <pc:sldMk cId="2233123822" sldId="263"/>
            <ac:spMk id="3" creationId="{F86E6D43-08F0-4338-BF2A-6F3982F0D6E4}"/>
          </ac:spMkLst>
        </pc:spChg>
        <pc:spChg chg="add">
          <ac:chgData name="Dharit Sura" userId="f720ce344334153e" providerId="LiveId" clId="{C77AA741-0AFC-4323-9914-23F7BB4A0D0F}" dt="2021-10-15T04:46:13.281" v="1159" actId="26606"/>
          <ac:spMkLst>
            <pc:docMk/>
            <pc:sldMk cId="2233123822" sldId="263"/>
            <ac:spMk id="8" creationId="{EFF9146B-4CCD-4CDB-AB9C-458005307E6F}"/>
          </ac:spMkLst>
        </pc:spChg>
        <pc:spChg chg="add">
          <ac:chgData name="Dharit Sura" userId="f720ce344334153e" providerId="LiveId" clId="{C77AA741-0AFC-4323-9914-23F7BB4A0D0F}" dt="2021-10-15T04:46:13.281" v="1159" actId="26606"/>
          <ac:spMkLst>
            <pc:docMk/>
            <pc:sldMk cId="2233123822" sldId="263"/>
            <ac:spMk id="10" creationId="{5E1FEFA6-7D4F-4746-AE64-D4D52FE76DC2}"/>
          </ac:spMkLst>
        </pc:spChg>
        <pc:spChg chg="add">
          <ac:chgData name="Dharit Sura" userId="f720ce344334153e" providerId="LiveId" clId="{C77AA741-0AFC-4323-9914-23F7BB4A0D0F}" dt="2021-10-15T04:46:13.281" v="1159" actId="26606"/>
          <ac:spMkLst>
            <pc:docMk/>
            <pc:sldMk cId="2233123822" sldId="263"/>
            <ac:spMk id="12" creationId="{BF8DA3CF-9D4B-403A-9AD4-BB177DAB6CC1}"/>
          </ac:spMkLst>
        </pc:spChg>
      </pc:sldChg>
      <pc:sldChg chg="addSp delSp modSp new mod setBg">
        <pc:chgData name="Dharit Sura" userId="f720ce344334153e" providerId="LiveId" clId="{C77AA741-0AFC-4323-9914-23F7BB4A0D0F}" dt="2021-10-15T05:22:41.619" v="2856" actId="1076"/>
        <pc:sldMkLst>
          <pc:docMk/>
          <pc:sldMk cId="761175276" sldId="264"/>
        </pc:sldMkLst>
        <pc:spChg chg="del mod">
          <ac:chgData name="Dharit Sura" userId="f720ce344334153e" providerId="LiveId" clId="{C77AA741-0AFC-4323-9914-23F7BB4A0D0F}" dt="2021-10-15T05:14:30.640" v="2782" actId="478"/>
          <ac:spMkLst>
            <pc:docMk/>
            <pc:sldMk cId="761175276" sldId="264"/>
            <ac:spMk id="2" creationId="{4678AC81-BB8B-41CC-9564-ACE1236932A6}"/>
          </ac:spMkLst>
        </pc:spChg>
        <pc:spChg chg="del mod">
          <ac:chgData name="Dharit Sura" userId="f720ce344334153e" providerId="LiveId" clId="{C77AA741-0AFC-4323-9914-23F7BB4A0D0F}" dt="2021-10-15T05:14:31.794" v="2783" actId="478"/>
          <ac:spMkLst>
            <pc:docMk/>
            <pc:sldMk cId="761175276" sldId="264"/>
            <ac:spMk id="3" creationId="{7C65A0B7-BED6-460B-823E-B1693BF40C62}"/>
          </ac:spMkLst>
        </pc:spChg>
        <pc:spChg chg="add">
          <ac:chgData name="Dharit Sura" userId="f720ce344334153e" providerId="LiveId" clId="{C77AA741-0AFC-4323-9914-23F7BB4A0D0F}" dt="2021-10-15T05:14:27.991" v="2781" actId="26606"/>
          <ac:spMkLst>
            <pc:docMk/>
            <pc:sldMk cId="761175276" sldId="264"/>
            <ac:spMk id="8" creationId="{EFF9146B-4CCD-4CDB-AB9C-458005307E6F}"/>
          </ac:spMkLst>
        </pc:spChg>
        <pc:spChg chg="add">
          <ac:chgData name="Dharit Sura" userId="f720ce344334153e" providerId="LiveId" clId="{C77AA741-0AFC-4323-9914-23F7BB4A0D0F}" dt="2021-10-15T05:14:27.991" v="2781" actId="26606"/>
          <ac:spMkLst>
            <pc:docMk/>
            <pc:sldMk cId="761175276" sldId="264"/>
            <ac:spMk id="10" creationId="{5E1FEFA6-7D4F-4746-AE64-D4D52FE76DC2}"/>
          </ac:spMkLst>
        </pc:spChg>
        <pc:spChg chg="add">
          <ac:chgData name="Dharit Sura" userId="f720ce344334153e" providerId="LiveId" clId="{C77AA741-0AFC-4323-9914-23F7BB4A0D0F}" dt="2021-10-15T05:14:27.991" v="2781" actId="26606"/>
          <ac:spMkLst>
            <pc:docMk/>
            <pc:sldMk cId="761175276" sldId="264"/>
            <ac:spMk id="12" creationId="{BF8DA3CF-9D4B-403A-9AD4-BB177DAB6CC1}"/>
          </ac:spMkLst>
        </pc:spChg>
        <pc:picChg chg="add del mod">
          <ac:chgData name="Dharit Sura" userId="f720ce344334153e" providerId="LiveId" clId="{C77AA741-0AFC-4323-9914-23F7BB4A0D0F}" dt="2021-10-15T05:16:53.957" v="2797" actId="478"/>
          <ac:picMkLst>
            <pc:docMk/>
            <pc:sldMk cId="761175276" sldId="264"/>
            <ac:picMk id="5" creationId="{C20E6F69-AE87-4730-83B0-F262F58DD54F}"/>
          </ac:picMkLst>
        </pc:picChg>
        <pc:picChg chg="add del mod">
          <ac:chgData name="Dharit Sura" userId="f720ce344334153e" providerId="LiveId" clId="{C77AA741-0AFC-4323-9914-23F7BB4A0D0F}" dt="2021-10-15T05:16:53.957" v="2797" actId="478"/>
          <ac:picMkLst>
            <pc:docMk/>
            <pc:sldMk cId="761175276" sldId="264"/>
            <ac:picMk id="7" creationId="{15848D9D-2C1F-4673-9184-8A564A37EF24}"/>
          </ac:picMkLst>
        </pc:picChg>
        <pc:picChg chg="add del mod">
          <ac:chgData name="Dharit Sura" userId="f720ce344334153e" providerId="LiveId" clId="{C77AA741-0AFC-4323-9914-23F7BB4A0D0F}" dt="2021-10-15T05:16:53.957" v="2797" actId="478"/>
          <ac:picMkLst>
            <pc:docMk/>
            <pc:sldMk cId="761175276" sldId="264"/>
            <ac:picMk id="11" creationId="{F5BDD6E2-6901-48F5-9243-10EC7B23C5C4}"/>
          </ac:picMkLst>
        </pc:picChg>
        <pc:picChg chg="add del mod">
          <ac:chgData name="Dharit Sura" userId="f720ce344334153e" providerId="LiveId" clId="{C77AA741-0AFC-4323-9914-23F7BB4A0D0F}" dt="2021-10-15T05:16:53.957" v="2797" actId="478"/>
          <ac:picMkLst>
            <pc:docMk/>
            <pc:sldMk cId="761175276" sldId="264"/>
            <ac:picMk id="14" creationId="{F01D22A2-CAC5-4599-8C69-7A31355FA561}"/>
          </ac:picMkLst>
        </pc:picChg>
        <pc:picChg chg="add del mod">
          <ac:chgData name="Dharit Sura" userId="f720ce344334153e" providerId="LiveId" clId="{C77AA741-0AFC-4323-9914-23F7BB4A0D0F}" dt="2021-10-15T05:19:18.244" v="2828" actId="478"/>
          <ac:picMkLst>
            <pc:docMk/>
            <pc:sldMk cId="761175276" sldId="264"/>
            <ac:picMk id="16" creationId="{C62425A9-65F4-4894-99BC-C064EC74421F}"/>
          </ac:picMkLst>
        </pc:picChg>
        <pc:picChg chg="add mod">
          <ac:chgData name="Dharit Sura" userId="f720ce344334153e" providerId="LiveId" clId="{C77AA741-0AFC-4323-9914-23F7BB4A0D0F}" dt="2021-10-15T05:21:50.357" v="2832" actId="1076"/>
          <ac:picMkLst>
            <pc:docMk/>
            <pc:sldMk cId="761175276" sldId="264"/>
            <ac:picMk id="18" creationId="{91B73D77-D810-447D-817E-12F958DFC8CE}"/>
          </ac:picMkLst>
        </pc:picChg>
        <pc:picChg chg="add del mod">
          <ac:chgData name="Dharit Sura" userId="f720ce344334153e" providerId="LiveId" clId="{C77AA741-0AFC-4323-9914-23F7BB4A0D0F}" dt="2021-10-15T05:19:23.254" v="2829" actId="478"/>
          <ac:picMkLst>
            <pc:docMk/>
            <pc:sldMk cId="761175276" sldId="264"/>
            <ac:picMk id="20" creationId="{BEDF03B1-8476-46A1-881D-1D536E40C4E4}"/>
          </ac:picMkLst>
        </pc:picChg>
        <pc:picChg chg="add mod">
          <ac:chgData name="Dharit Sura" userId="f720ce344334153e" providerId="LiveId" clId="{C77AA741-0AFC-4323-9914-23F7BB4A0D0F}" dt="2021-10-15T05:22:28.127" v="2853" actId="1076"/>
          <ac:picMkLst>
            <pc:docMk/>
            <pc:sldMk cId="761175276" sldId="264"/>
            <ac:picMk id="22" creationId="{9298D8F9-9279-400B-A282-7CD100C82F51}"/>
          </ac:picMkLst>
        </pc:picChg>
        <pc:picChg chg="add mod">
          <ac:chgData name="Dharit Sura" userId="f720ce344334153e" providerId="LiveId" clId="{C77AA741-0AFC-4323-9914-23F7BB4A0D0F}" dt="2021-10-15T05:22:34.220" v="2855" actId="14100"/>
          <ac:picMkLst>
            <pc:docMk/>
            <pc:sldMk cId="761175276" sldId="264"/>
            <ac:picMk id="24" creationId="{3449BD0F-8AC3-4966-866C-77D11BE9D0CE}"/>
          </ac:picMkLst>
        </pc:picChg>
        <pc:picChg chg="add mod">
          <ac:chgData name="Dharit Sura" userId="f720ce344334153e" providerId="LiveId" clId="{C77AA741-0AFC-4323-9914-23F7BB4A0D0F}" dt="2021-10-15T05:22:41.619" v="2856" actId="1076"/>
          <ac:picMkLst>
            <pc:docMk/>
            <pc:sldMk cId="761175276" sldId="264"/>
            <ac:picMk id="26" creationId="{3F8205C4-AD17-44A9-B127-281774A1D60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10/15/2021</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03058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10/15/2021</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044987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10/15/2021</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56281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10/15/2021</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805436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10/15/2021</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92429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10/15/2021</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326594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10/15/2021</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068421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10/15/2021</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11268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10/15/2021</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438122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10/15/2021</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032075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10/15/2021</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670967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10/15/2021</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143284519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76" r:id="rId6"/>
    <p:sldLayoutId id="2147483672" r:id="rId7"/>
    <p:sldLayoutId id="2147483673" r:id="rId8"/>
    <p:sldLayoutId id="2147483674" r:id="rId9"/>
    <p:sldLayoutId id="2147483675" r:id="rId10"/>
    <p:sldLayoutId id="2147483677"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D23066-E0E4-4A0C-B554-B9F2A9191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5D2E6F5-4096-40AF-B31C-B6FBEEFFB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0"/>
            <a:ext cx="3390900" cy="41148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0B9802-9180-41CA-8D53-5349E655CB89}"/>
              </a:ext>
            </a:extLst>
          </p:cNvPr>
          <p:cNvSpPr>
            <a:spLocks noGrp="1"/>
          </p:cNvSpPr>
          <p:nvPr>
            <p:ph type="ctrTitle"/>
          </p:nvPr>
        </p:nvSpPr>
        <p:spPr>
          <a:xfrm>
            <a:off x="1838179" y="1777217"/>
            <a:ext cx="2541564" cy="2108983"/>
          </a:xfrm>
        </p:spPr>
        <p:txBody>
          <a:bodyPr>
            <a:normAutofit/>
          </a:bodyPr>
          <a:lstStyle/>
          <a:p>
            <a:r>
              <a:rPr lang="en-US" sz="2700" dirty="0">
                <a:solidFill>
                  <a:schemeClr val="bg2"/>
                </a:solidFill>
              </a:rPr>
              <a:t>Big Mountain Ski Resort</a:t>
            </a:r>
          </a:p>
        </p:txBody>
      </p:sp>
      <p:sp>
        <p:nvSpPr>
          <p:cNvPr id="3" name="Subtitle 2">
            <a:extLst>
              <a:ext uri="{FF2B5EF4-FFF2-40B4-BE49-F238E27FC236}">
                <a16:creationId xmlns:a16="http://schemas.microsoft.com/office/drawing/2014/main" id="{1E8CF338-1C90-4C9B-B8CA-4ADB8A689748}"/>
              </a:ext>
            </a:extLst>
          </p:cNvPr>
          <p:cNvSpPr>
            <a:spLocks noGrp="1"/>
          </p:cNvSpPr>
          <p:nvPr>
            <p:ph type="subTitle" idx="1"/>
          </p:nvPr>
        </p:nvSpPr>
        <p:spPr>
          <a:xfrm>
            <a:off x="1800665" y="4114800"/>
            <a:ext cx="2579077" cy="1076178"/>
          </a:xfrm>
        </p:spPr>
        <p:txBody>
          <a:bodyPr>
            <a:normAutofit/>
          </a:bodyPr>
          <a:lstStyle/>
          <a:p>
            <a:r>
              <a:rPr lang="en-US" sz="2000" dirty="0">
                <a:solidFill>
                  <a:schemeClr val="bg1"/>
                </a:solidFill>
              </a:rPr>
              <a:t>Dharit Sura</a:t>
            </a:r>
          </a:p>
        </p:txBody>
      </p:sp>
      <p:pic>
        <p:nvPicPr>
          <p:cNvPr id="4" name="Picture 3" descr="Panoramic view on snow-capped mountains  in Kuethai  Tirol  Austria">
            <a:extLst>
              <a:ext uri="{FF2B5EF4-FFF2-40B4-BE49-F238E27FC236}">
                <a16:creationId xmlns:a16="http://schemas.microsoft.com/office/drawing/2014/main" id="{56FD4D76-8604-4C72-B3E9-1791CDEA847E}"/>
              </a:ext>
            </a:extLst>
          </p:cNvPr>
          <p:cNvPicPr>
            <a:picLocks noChangeAspect="1"/>
          </p:cNvPicPr>
          <p:nvPr/>
        </p:nvPicPr>
        <p:blipFill rotWithShape="1">
          <a:blip r:embed="rId2"/>
          <a:srcRect l="31263" r="9403" b="-1"/>
          <a:stretch/>
        </p:blipFill>
        <p:spPr>
          <a:xfrm>
            <a:off x="6096001" y="10"/>
            <a:ext cx="6096000" cy="6857990"/>
          </a:xfrm>
          <a:prstGeom prst="rect">
            <a:avLst/>
          </a:prstGeom>
        </p:spPr>
      </p:pic>
    </p:spTree>
    <p:extLst>
      <p:ext uri="{BB962C8B-B14F-4D97-AF65-F5344CB8AC3E}">
        <p14:creationId xmlns:p14="http://schemas.microsoft.com/office/powerpoint/2010/main" val="205752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8">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0">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077D72-CF08-45B1-A472-63C02B5A8A6E}"/>
              </a:ext>
            </a:extLst>
          </p:cNvPr>
          <p:cNvSpPr>
            <a:spLocks noGrp="1"/>
          </p:cNvSpPr>
          <p:nvPr>
            <p:ph type="title"/>
          </p:nvPr>
        </p:nvSpPr>
        <p:spPr>
          <a:xfrm>
            <a:off x="1371599" y="1010097"/>
            <a:ext cx="9486901" cy="1010088"/>
          </a:xfrm>
        </p:spPr>
        <p:txBody>
          <a:bodyPr anchor="b">
            <a:normAutofit/>
          </a:bodyPr>
          <a:lstStyle/>
          <a:p>
            <a:pPr algn="ctr"/>
            <a:r>
              <a:rPr lang="en-US" dirty="0"/>
              <a:t>Pricing Case Study</a:t>
            </a:r>
          </a:p>
        </p:txBody>
      </p:sp>
      <p:sp>
        <p:nvSpPr>
          <p:cNvPr id="3" name="Content Placeholder 2">
            <a:extLst>
              <a:ext uri="{FF2B5EF4-FFF2-40B4-BE49-F238E27FC236}">
                <a16:creationId xmlns:a16="http://schemas.microsoft.com/office/drawing/2014/main" id="{626827A9-09D2-4492-AB57-CC537A9D6A98}"/>
              </a:ext>
            </a:extLst>
          </p:cNvPr>
          <p:cNvSpPr>
            <a:spLocks noGrp="1"/>
          </p:cNvSpPr>
          <p:nvPr>
            <p:ph idx="1"/>
          </p:nvPr>
        </p:nvSpPr>
        <p:spPr>
          <a:xfrm>
            <a:off x="1000125" y="2206257"/>
            <a:ext cx="10163175" cy="3540642"/>
          </a:xfrm>
        </p:spPr>
        <p:txBody>
          <a:bodyPr>
            <a:normAutofit fontScale="62500" lnSpcReduction="20000"/>
          </a:bodyPr>
          <a:lstStyle/>
          <a:p>
            <a:r>
              <a:rPr lang="en-US" b="1" dirty="0"/>
              <a:t>Problem Statement</a:t>
            </a:r>
            <a:r>
              <a:rPr lang="en-US" dirty="0"/>
              <a:t> – How can Big Mountain Resort better price the tickets by capitalizing all its facilities and offset their recent additional operating cost by $1.54M this season. </a:t>
            </a:r>
          </a:p>
          <a:p>
            <a:r>
              <a:rPr lang="en-US" b="1" dirty="0"/>
              <a:t>Context - </a:t>
            </a:r>
            <a:r>
              <a:rPr lang="en-US" dirty="0"/>
              <a:t>Big Mountain Resort offers spectacular views of Glacier National Park and Flathead National Forest, with access to 105 trails. Every year about 350,000 people ski or snowboard at Big Mountain. The business wants guidance on how to better price the tickets by using all the facilities effectively.</a:t>
            </a:r>
          </a:p>
          <a:p>
            <a:r>
              <a:rPr lang="en-US" b="1" dirty="0"/>
              <a:t>Criteria for success - </a:t>
            </a:r>
            <a:r>
              <a:rPr lang="en-US" dirty="0"/>
              <a:t>The resort must find a way to absorb $1.54M per year in increased maintenance costs within their current market. Define opportunities to market user experience to justify increased ticket prices to cover added costs.</a:t>
            </a:r>
          </a:p>
          <a:p>
            <a:r>
              <a:rPr lang="en-US" b="1" dirty="0"/>
              <a:t>Scope – </a:t>
            </a:r>
            <a:r>
              <a:rPr lang="en-US" dirty="0"/>
              <a:t>330 resorts in USA having the same market share. Revenue from ticket sales will be compared to operational costs to find the balance of ticket price to support above average ticket prices. </a:t>
            </a:r>
          </a:p>
          <a:p>
            <a:r>
              <a:rPr lang="en-US" b="1" dirty="0"/>
              <a:t>Constraints – </a:t>
            </a:r>
            <a:r>
              <a:rPr lang="en-US" dirty="0"/>
              <a:t>New added chair lift increases the operational costs by $1.54M. Distinguish facilities of the resort so that prices we can keep the same prices or increase it. </a:t>
            </a:r>
          </a:p>
          <a:p>
            <a:r>
              <a:rPr lang="en-US" b="1" dirty="0" err="1"/>
              <a:t>DataSource</a:t>
            </a:r>
            <a:r>
              <a:rPr lang="en-US" b="1" dirty="0"/>
              <a:t> – </a:t>
            </a:r>
            <a:r>
              <a:rPr lang="en-US" dirty="0"/>
              <a:t>CSV file with 330 resorts </a:t>
            </a:r>
          </a:p>
          <a:p>
            <a:r>
              <a:rPr lang="en-US" b="1" dirty="0"/>
              <a:t>Stakeholders – Jimmy Blackburn, Alesha Eisen </a:t>
            </a:r>
            <a:r>
              <a:rPr lang="en-US" dirty="0"/>
              <a:t> </a:t>
            </a:r>
          </a:p>
          <a:p>
            <a:endParaRPr lang="en-US" b="1" dirty="0"/>
          </a:p>
        </p:txBody>
      </p:sp>
    </p:spTree>
    <p:extLst>
      <p:ext uri="{BB962C8B-B14F-4D97-AF65-F5344CB8AC3E}">
        <p14:creationId xmlns:p14="http://schemas.microsoft.com/office/powerpoint/2010/main" val="3910024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D08895-39E8-46EE-8BBB-C060B782DF1E}"/>
              </a:ext>
            </a:extLst>
          </p:cNvPr>
          <p:cNvSpPr>
            <a:spLocks noGrp="1"/>
          </p:cNvSpPr>
          <p:nvPr>
            <p:ph type="title"/>
          </p:nvPr>
        </p:nvSpPr>
        <p:spPr>
          <a:xfrm>
            <a:off x="1371599" y="1010097"/>
            <a:ext cx="9486901" cy="1010088"/>
          </a:xfrm>
        </p:spPr>
        <p:txBody>
          <a:bodyPr anchor="b">
            <a:normAutofit/>
          </a:bodyPr>
          <a:lstStyle/>
          <a:p>
            <a:pPr algn="ctr"/>
            <a:r>
              <a:rPr lang="en-US" dirty="0"/>
              <a:t>Exploratory data analysis</a:t>
            </a:r>
          </a:p>
        </p:txBody>
      </p:sp>
      <p:sp>
        <p:nvSpPr>
          <p:cNvPr id="3" name="Content Placeholder 2">
            <a:extLst>
              <a:ext uri="{FF2B5EF4-FFF2-40B4-BE49-F238E27FC236}">
                <a16:creationId xmlns:a16="http://schemas.microsoft.com/office/drawing/2014/main" id="{52DC34D2-D247-4F30-8BC2-5DDC187D4B04}"/>
              </a:ext>
            </a:extLst>
          </p:cNvPr>
          <p:cNvSpPr>
            <a:spLocks noGrp="1"/>
          </p:cNvSpPr>
          <p:nvPr>
            <p:ph idx="1"/>
          </p:nvPr>
        </p:nvSpPr>
        <p:spPr>
          <a:xfrm>
            <a:off x="933451" y="2187207"/>
            <a:ext cx="10334624" cy="3540642"/>
          </a:xfrm>
        </p:spPr>
        <p:txBody>
          <a:bodyPr>
            <a:normAutofit/>
          </a:bodyPr>
          <a:lstStyle/>
          <a:p>
            <a:r>
              <a:rPr lang="en-US" sz="1600" dirty="0"/>
              <a:t>We calculated the resort densities along with population of each state and determined how the pricing was distributed across each state. </a:t>
            </a:r>
          </a:p>
          <a:p>
            <a:r>
              <a:rPr lang="en-US" sz="1600" dirty="0"/>
              <a:t>Using the correlation graph, we were able to determine the facilities which highly correlated to the tickets price like Vertical drop, fastQuads, runs, chairs, days open and  Snow </a:t>
            </a:r>
            <a:r>
              <a:rPr lang="en-US" sz="1600" dirty="0" err="1"/>
              <a:t>Making_ac</a:t>
            </a:r>
            <a:r>
              <a:rPr lang="en-US" sz="1600" dirty="0"/>
              <a:t> are very useful.</a:t>
            </a:r>
          </a:p>
          <a:p>
            <a:r>
              <a:rPr lang="en-US" sz="1600" dirty="0"/>
              <a:t>We see that the more chairs a resort must move people around, relative to the number of runs, ticket price rapidly plummets and stays low.</a:t>
            </a:r>
          </a:p>
          <a:p>
            <a:r>
              <a:rPr lang="en-US" sz="1600" dirty="0"/>
              <a:t>We also saw that having no fast quads may limit the ticket price, but if your resort covers a wide area then getting a small number of fast quads may be beneficial to ticket price.</a:t>
            </a:r>
          </a:p>
          <a:p>
            <a:r>
              <a:rPr lang="en-US" sz="1600" dirty="0"/>
              <a:t>When Big Mountain resort was compared with other state resorts, we see that our resort ranks high or is well above the average market in every category that is directly dependent for the ticket pricing. This supports our initial idea of having a pricing strategy that is above the average price. </a:t>
            </a:r>
          </a:p>
        </p:txBody>
      </p:sp>
    </p:spTree>
    <p:extLst>
      <p:ext uri="{BB962C8B-B14F-4D97-AF65-F5344CB8AC3E}">
        <p14:creationId xmlns:p14="http://schemas.microsoft.com/office/powerpoint/2010/main" val="1176595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Chart, histogram&#10;&#10;Description automatically generated">
            <a:extLst>
              <a:ext uri="{FF2B5EF4-FFF2-40B4-BE49-F238E27FC236}">
                <a16:creationId xmlns:a16="http://schemas.microsoft.com/office/drawing/2014/main" id="{91B73D77-D810-447D-817E-12F958DFC8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 y="3500835"/>
            <a:ext cx="5095875" cy="2466710"/>
          </a:xfrm>
          <a:prstGeom prst="rect">
            <a:avLst/>
          </a:prstGeom>
        </p:spPr>
      </p:pic>
      <p:pic>
        <p:nvPicPr>
          <p:cNvPr id="22" name="Picture 21" descr="Chart, histogram&#10;&#10;Description automatically generated">
            <a:extLst>
              <a:ext uri="{FF2B5EF4-FFF2-40B4-BE49-F238E27FC236}">
                <a16:creationId xmlns:a16="http://schemas.microsoft.com/office/drawing/2014/main" id="{9298D8F9-9279-400B-A282-7CD100C82F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634" y="3475195"/>
            <a:ext cx="4758241" cy="2614677"/>
          </a:xfrm>
          <a:prstGeom prst="rect">
            <a:avLst/>
          </a:prstGeom>
        </p:spPr>
      </p:pic>
      <p:pic>
        <p:nvPicPr>
          <p:cNvPr id="24" name="Picture 23" descr="Chart, histogram&#10;&#10;Description automatically generated">
            <a:extLst>
              <a:ext uri="{FF2B5EF4-FFF2-40B4-BE49-F238E27FC236}">
                <a16:creationId xmlns:a16="http://schemas.microsoft.com/office/drawing/2014/main" id="{3449BD0F-8AC3-4966-866C-77D11BE9D0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8856" y="689255"/>
            <a:ext cx="4985844" cy="2739745"/>
          </a:xfrm>
          <a:prstGeom prst="rect">
            <a:avLst/>
          </a:prstGeom>
        </p:spPr>
      </p:pic>
      <p:pic>
        <p:nvPicPr>
          <p:cNvPr id="26" name="Picture 25" descr="A picture containing histogram&#10;&#10;Description automatically generated">
            <a:extLst>
              <a:ext uri="{FF2B5EF4-FFF2-40B4-BE49-F238E27FC236}">
                <a16:creationId xmlns:a16="http://schemas.microsoft.com/office/drawing/2014/main" id="{3F8205C4-AD17-44A9-B127-281774A1D6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5365" y="681160"/>
            <a:ext cx="5190635" cy="2824316"/>
          </a:xfrm>
          <a:prstGeom prst="rect">
            <a:avLst/>
          </a:prstGeom>
        </p:spPr>
      </p:pic>
    </p:spTree>
    <p:extLst>
      <p:ext uri="{BB962C8B-B14F-4D97-AF65-F5344CB8AC3E}">
        <p14:creationId xmlns:p14="http://schemas.microsoft.com/office/powerpoint/2010/main" val="76117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234B70-25A8-4D59-95B6-2323FAAC30CD}"/>
              </a:ext>
            </a:extLst>
          </p:cNvPr>
          <p:cNvSpPr>
            <a:spLocks noGrp="1"/>
          </p:cNvSpPr>
          <p:nvPr>
            <p:ph type="title"/>
          </p:nvPr>
        </p:nvSpPr>
        <p:spPr>
          <a:xfrm>
            <a:off x="1371599" y="1010097"/>
            <a:ext cx="9486901" cy="1010088"/>
          </a:xfrm>
        </p:spPr>
        <p:txBody>
          <a:bodyPr anchor="b">
            <a:normAutofit/>
          </a:bodyPr>
          <a:lstStyle/>
          <a:p>
            <a:pPr algn="ctr"/>
            <a:r>
              <a:rPr lang="en-US" dirty="0"/>
              <a:t>Preprocessing</a:t>
            </a:r>
          </a:p>
        </p:txBody>
      </p:sp>
      <p:pic>
        <p:nvPicPr>
          <p:cNvPr id="11" name="Content Placeholder 10" descr="Chart, histogram&#10;&#10;Description automatically generated">
            <a:extLst>
              <a:ext uri="{FF2B5EF4-FFF2-40B4-BE49-F238E27FC236}">
                <a16:creationId xmlns:a16="http://schemas.microsoft.com/office/drawing/2014/main" id="{C66F993D-569F-4425-AD55-92092C7F3E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64180" y="2168525"/>
            <a:ext cx="4565820" cy="3489325"/>
          </a:xfrm>
        </p:spPr>
      </p:pic>
      <p:sp>
        <p:nvSpPr>
          <p:cNvPr id="13" name="TextBox 12">
            <a:extLst>
              <a:ext uri="{FF2B5EF4-FFF2-40B4-BE49-F238E27FC236}">
                <a16:creationId xmlns:a16="http://schemas.microsoft.com/office/drawing/2014/main" id="{9493B00D-950F-40AD-9E6A-99329B4F9D4D}"/>
              </a:ext>
            </a:extLst>
          </p:cNvPr>
          <p:cNvSpPr txBox="1"/>
          <p:nvPr/>
        </p:nvSpPr>
        <p:spPr>
          <a:xfrm>
            <a:off x="920581" y="2168525"/>
            <a:ext cx="5943600" cy="2846933"/>
          </a:xfrm>
          <a:prstGeom prst="rect">
            <a:avLst/>
          </a:prstGeom>
          <a:noFill/>
        </p:spPr>
        <p:txBody>
          <a:bodyPr wrap="square" rtlCol="0">
            <a:spAutoFit/>
          </a:bodyPr>
          <a:lstStyle/>
          <a:p>
            <a:pPr marL="171450" indent="-171450">
              <a:buFont typeface="Arial" panose="020B0604020202020204" pitchFamily="34" charset="0"/>
              <a:buChar char="•"/>
            </a:pPr>
            <a:r>
              <a:rPr lang="en-US" sz="1400" b="0" dirty="0">
                <a:effectLst/>
                <a:latin typeface="+mj-lt"/>
              </a:rPr>
              <a:t>In the first step we developed a dummy regressor model by using the mean of prices. This helped in establishing a baseline for comparison and using the mean absolute error we were off by an average of $19. </a:t>
            </a:r>
          </a:p>
          <a:p>
            <a:pPr marL="171450" indent="-171450">
              <a:buFont typeface="Arial" panose="020B0604020202020204" pitchFamily="34" charset="0"/>
              <a:buChar char="•"/>
            </a:pPr>
            <a:r>
              <a:rPr lang="en-US" sz="1400" b="0" dirty="0">
                <a:effectLst/>
                <a:latin typeface="+mj-lt"/>
              </a:rPr>
              <a:t>In the process of building the linear model, missing values were imputed with the median values. The base linear model, was off by about $9. </a:t>
            </a:r>
          </a:p>
          <a:p>
            <a:pPr marL="171450" indent="-171450">
              <a:buFont typeface="Arial" panose="020B0604020202020204" pitchFamily="34" charset="0"/>
              <a:buChar char="•"/>
            </a:pPr>
            <a:r>
              <a:rPr lang="en-US" sz="1400" b="0" dirty="0">
                <a:effectLst/>
                <a:latin typeface="+mj-lt"/>
              </a:rPr>
              <a:t>Through </a:t>
            </a:r>
            <a:r>
              <a:rPr lang="en-US" sz="1400" b="1" dirty="0">
                <a:effectLst/>
                <a:latin typeface="+mj-lt"/>
              </a:rPr>
              <a:t>selectkbest</a:t>
            </a:r>
            <a:r>
              <a:rPr lang="en-US" sz="1400" b="0" dirty="0">
                <a:effectLst/>
                <a:latin typeface="+mj-lt"/>
              </a:rPr>
              <a:t>, 8 features were to be focused on: vertical_drop, Snow Making_ac, total_chairs, fastQuads, Runs, LongestRun_mi, trams, and SkiableTerrain_ac. </a:t>
            </a:r>
          </a:p>
          <a:p>
            <a:pPr marL="171450" indent="-171450">
              <a:buFont typeface="Arial" panose="020B0604020202020204" pitchFamily="34" charset="0"/>
              <a:buChar char="•"/>
            </a:pPr>
            <a:r>
              <a:rPr lang="en-US" sz="1400" b="0" dirty="0">
                <a:effectLst/>
                <a:latin typeface="+mj-lt"/>
              </a:rPr>
              <a:t>Further, a random forest model was developed. It revealed that the top four features to consider are fastQuads, Runs, Snow Making_ac, and vertical_drop.</a:t>
            </a:r>
          </a:p>
          <a:p>
            <a:pPr marL="171450" indent="-171450">
              <a:buFont typeface="Arial" panose="020B0604020202020204" pitchFamily="34" charset="0"/>
              <a:buChar char="•"/>
            </a:pPr>
            <a:r>
              <a:rPr lang="en-US" sz="1400" dirty="0">
                <a:latin typeface="+mj-lt"/>
              </a:rPr>
              <a:t>We continued with RF model since the mean absolute error of the model was lower than linear model. </a:t>
            </a:r>
            <a:endParaRPr lang="en-US" sz="1400" b="0" dirty="0">
              <a:effectLst/>
              <a:latin typeface="+mj-lt"/>
            </a:endParaRPr>
          </a:p>
          <a:p>
            <a:endParaRPr lang="en-US" sz="1100" dirty="0">
              <a:latin typeface="+mj-lt"/>
            </a:endParaRPr>
          </a:p>
        </p:txBody>
      </p:sp>
    </p:spTree>
    <p:extLst>
      <p:ext uri="{BB962C8B-B14F-4D97-AF65-F5344CB8AC3E}">
        <p14:creationId xmlns:p14="http://schemas.microsoft.com/office/powerpoint/2010/main" val="2918755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F28B49-1C63-435D-A633-4C066426FF83}"/>
              </a:ext>
            </a:extLst>
          </p:cNvPr>
          <p:cNvSpPr>
            <a:spLocks noGrp="1"/>
          </p:cNvSpPr>
          <p:nvPr>
            <p:ph type="title"/>
          </p:nvPr>
        </p:nvSpPr>
        <p:spPr>
          <a:xfrm>
            <a:off x="1257299" y="424397"/>
            <a:ext cx="9486901" cy="1010088"/>
          </a:xfrm>
        </p:spPr>
        <p:txBody>
          <a:bodyPr anchor="b">
            <a:normAutofit/>
          </a:bodyPr>
          <a:lstStyle/>
          <a:p>
            <a:pPr algn="ctr"/>
            <a:r>
              <a:rPr lang="en-US" dirty="0"/>
              <a:t>Scenarios</a:t>
            </a:r>
          </a:p>
        </p:txBody>
      </p:sp>
      <p:sp>
        <p:nvSpPr>
          <p:cNvPr id="3" name="Content Placeholder 2">
            <a:extLst>
              <a:ext uri="{FF2B5EF4-FFF2-40B4-BE49-F238E27FC236}">
                <a16:creationId xmlns:a16="http://schemas.microsoft.com/office/drawing/2014/main" id="{E5AE4383-B811-403E-9BBB-86335D5B752F}"/>
              </a:ext>
            </a:extLst>
          </p:cNvPr>
          <p:cNvSpPr>
            <a:spLocks noGrp="1"/>
          </p:cNvSpPr>
          <p:nvPr>
            <p:ph idx="1"/>
          </p:nvPr>
        </p:nvSpPr>
        <p:spPr>
          <a:xfrm>
            <a:off x="1047750" y="1543049"/>
            <a:ext cx="5991225" cy="4505325"/>
          </a:xfrm>
        </p:spPr>
        <p:txBody>
          <a:bodyPr>
            <a:normAutofit/>
          </a:bodyPr>
          <a:lstStyle/>
          <a:p>
            <a:pPr marL="0" indent="0">
              <a:buNone/>
            </a:pPr>
            <a:r>
              <a:rPr lang="en-US" sz="1800" dirty="0"/>
              <a:t>The impact of closing 10 of the least used runs in order to cut the costs.</a:t>
            </a:r>
          </a:p>
          <a:p>
            <a:pPr marL="0" indent="0">
              <a:buNone/>
            </a:pPr>
            <a:r>
              <a:rPr lang="en-US" sz="1800" dirty="0"/>
              <a:t>Based on our modeling the following outcome was achieved</a:t>
            </a:r>
          </a:p>
          <a:p>
            <a:r>
              <a:rPr lang="en-US" sz="1800" dirty="0"/>
              <a:t>Closing one run will have no impact on Ticket price or revenue.</a:t>
            </a:r>
          </a:p>
          <a:p>
            <a:r>
              <a:rPr lang="en-US" sz="1800" dirty="0"/>
              <a:t>Closing 2 runs reduce support for ticket price and so revenue by $0.4 and $750,000 respectively.</a:t>
            </a:r>
          </a:p>
          <a:p>
            <a:r>
              <a:rPr lang="en-US" sz="1800" dirty="0"/>
              <a:t>Closing 3 runs, it seems they may as well close 4 or 5 as there’s same loss in ticket price and revenue by $0.67 and $1.25M respectively.</a:t>
            </a:r>
          </a:p>
          <a:p>
            <a:r>
              <a:rPr lang="en-US" sz="1800" dirty="0"/>
              <a:t>Closing 10 runs reduce support for ticket price and so revenue by $1.71 and $3.0M respectively.</a:t>
            </a:r>
          </a:p>
          <a:p>
            <a:endParaRPr lang="en-US" sz="1800" dirty="0"/>
          </a:p>
        </p:txBody>
      </p:sp>
      <p:pic>
        <p:nvPicPr>
          <p:cNvPr id="7" name="Picture 6">
            <a:extLst>
              <a:ext uri="{FF2B5EF4-FFF2-40B4-BE49-F238E27FC236}">
                <a16:creationId xmlns:a16="http://schemas.microsoft.com/office/drawing/2014/main" id="{98552B4A-60CC-4E38-AF17-0094EDEF0664}"/>
              </a:ext>
            </a:extLst>
          </p:cNvPr>
          <p:cNvPicPr>
            <a:picLocks noChangeAspect="1"/>
          </p:cNvPicPr>
          <p:nvPr/>
        </p:nvPicPr>
        <p:blipFill>
          <a:blip r:embed="rId2"/>
          <a:stretch>
            <a:fillRect/>
          </a:stretch>
        </p:blipFill>
        <p:spPr>
          <a:xfrm>
            <a:off x="7199933" y="1543050"/>
            <a:ext cx="4219554" cy="4356934"/>
          </a:xfrm>
          <a:prstGeom prst="rect">
            <a:avLst/>
          </a:prstGeom>
        </p:spPr>
      </p:pic>
    </p:spTree>
    <p:extLst>
      <p:ext uri="{BB962C8B-B14F-4D97-AF65-F5344CB8AC3E}">
        <p14:creationId xmlns:p14="http://schemas.microsoft.com/office/powerpoint/2010/main" val="1927513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6E6D43-08F0-4338-BF2A-6F3982F0D6E4}"/>
              </a:ext>
            </a:extLst>
          </p:cNvPr>
          <p:cNvSpPr>
            <a:spLocks noGrp="1"/>
          </p:cNvSpPr>
          <p:nvPr>
            <p:ph idx="1"/>
          </p:nvPr>
        </p:nvSpPr>
        <p:spPr>
          <a:xfrm>
            <a:off x="1019176" y="790575"/>
            <a:ext cx="9839326" cy="4956324"/>
          </a:xfrm>
        </p:spPr>
        <p:txBody>
          <a:bodyPr>
            <a:normAutofit/>
          </a:bodyPr>
          <a:lstStyle/>
          <a:p>
            <a:r>
              <a:rPr lang="en-US" dirty="0"/>
              <a:t>By increasing the vertical drop &amp; adding a run to a point 150 feet lower down. It requires the installation of an additional chair lift to bring skiers back up, without additional snow making coverage. This resulted in supporting the idea of increasing the ticket price by	 10.62% or $8.61 and an expected increase in the revenue by $15M over the season.</a:t>
            </a:r>
          </a:p>
          <a:p>
            <a:r>
              <a:rPr lang="en-US" dirty="0"/>
              <a:t>Same as above but adding 2 acres of snow making cover resulted in the best case where we can increase the ticket price by 12.22% or $9.9 and have an increased revenue by $17M over the season.</a:t>
            </a:r>
          </a:p>
          <a:p>
            <a:r>
              <a:rPr lang="en-US" dirty="0"/>
              <a:t>By increasing the longest run by 0.2 mile to boast 3.5 miles length &amp; an additional snow making coverage of 4 acres resulted in no change. </a:t>
            </a:r>
          </a:p>
          <a:p>
            <a:endParaRPr lang="en-US" dirty="0"/>
          </a:p>
        </p:txBody>
      </p:sp>
    </p:spTree>
    <p:extLst>
      <p:ext uri="{BB962C8B-B14F-4D97-AF65-F5344CB8AC3E}">
        <p14:creationId xmlns:p14="http://schemas.microsoft.com/office/powerpoint/2010/main" val="2233123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71EC7F-6144-461D-8D7A-4FA5AA6166BB}"/>
              </a:ext>
            </a:extLst>
          </p:cNvPr>
          <p:cNvSpPr>
            <a:spLocks noGrp="1"/>
          </p:cNvSpPr>
          <p:nvPr>
            <p:ph type="title"/>
          </p:nvPr>
        </p:nvSpPr>
        <p:spPr>
          <a:xfrm>
            <a:off x="1371599" y="1010097"/>
            <a:ext cx="9486901" cy="1010088"/>
          </a:xfrm>
        </p:spPr>
        <p:txBody>
          <a:bodyPr anchor="b">
            <a:normAutofit/>
          </a:bodyPr>
          <a:lstStyle/>
          <a:p>
            <a:pPr algn="ctr"/>
            <a:r>
              <a:rPr lang="en-US" dirty="0"/>
              <a:t>Recommendations</a:t>
            </a:r>
          </a:p>
        </p:txBody>
      </p:sp>
      <p:sp>
        <p:nvSpPr>
          <p:cNvPr id="3" name="Content Placeholder 2">
            <a:extLst>
              <a:ext uri="{FF2B5EF4-FFF2-40B4-BE49-F238E27FC236}">
                <a16:creationId xmlns:a16="http://schemas.microsoft.com/office/drawing/2014/main" id="{194E4E18-7599-42D5-A9DC-9253913FAD4B}"/>
              </a:ext>
            </a:extLst>
          </p:cNvPr>
          <p:cNvSpPr>
            <a:spLocks noGrp="1"/>
          </p:cNvSpPr>
          <p:nvPr>
            <p:ph idx="1"/>
          </p:nvPr>
        </p:nvSpPr>
        <p:spPr>
          <a:xfrm>
            <a:off x="1371600" y="2124075"/>
            <a:ext cx="9486901" cy="3622824"/>
          </a:xfrm>
        </p:spPr>
        <p:txBody>
          <a:bodyPr>
            <a:normAutofit fontScale="70000" lnSpcReduction="20000"/>
          </a:bodyPr>
          <a:lstStyle/>
          <a:p>
            <a:r>
              <a:rPr lang="en-US" dirty="0"/>
              <a:t>Based on our analysis we strongly recommend that the ticket prices should be increased irrespective of the new additions. Our resort has ranked well above average in all major categories. Hence, the current price of $81 is low in comparison to the facilities that are being provided at the resort. </a:t>
            </a:r>
          </a:p>
          <a:p>
            <a:r>
              <a:rPr lang="en-US" dirty="0"/>
              <a:t>After running multiple scenarios, I can recommend that by adding 1 run, Vertical drop by another 150ft, an additional total chair and Snow </a:t>
            </a:r>
            <a:r>
              <a:rPr lang="en-US" dirty="0" err="1"/>
              <a:t>making_ac</a:t>
            </a:r>
            <a:r>
              <a:rPr lang="en-US" dirty="0"/>
              <a:t> by 2 acres we see the highest increase in the ticket prices and revenue by $9.9 and $17,322,717, respectively. This is inline with the new addition of new chair at the start of the season and can easily offset the $1.54M operating cost. </a:t>
            </a:r>
          </a:p>
          <a:p>
            <a:r>
              <a:rPr lang="en-US" dirty="0"/>
              <a:t>Other strategy that I would like to suggest is to develop a more robust pricing strategy for weekdays and weekends. We can also manipulate the prices effectively for peak and off seasons.</a:t>
            </a:r>
          </a:p>
          <a:p>
            <a:r>
              <a:rPr lang="en-US" dirty="0"/>
              <a:t>We can also try to do seasonal pass for the visitors and get some additional funds upfront for our improvement costs. By doing so we will ensure recurring payments and have a fixed set of income. </a:t>
            </a:r>
          </a:p>
        </p:txBody>
      </p:sp>
    </p:spTree>
    <p:extLst>
      <p:ext uri="{BB962C8B-B14F-4D97-AF65-F5344CB8AC3E}">
        <p14:creationId xmlns:p14="http://schemas.microsoft.com/office/powerpoint/2010/main" val="57786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99D412-AAA9-4D7B-9638-BBB44DD8D7C1}"/>
              </a:ext>
            </a:extLst>
          </p:cNvPr>
          <p:cNvSpPr>
            <a:spLocks noGrp="1"/>
          </p:cNvSpPr>
          <p:nvPr>
            <p:ph type="title"/>
          </p:nvPr>
        </p:nvSpPr>
        <p:spPr>
          <a:xfrm>
            <a:off x="1371599" y="1010097"/>
            <a:ext cx="9486901" cy="1010088"/>
          </a:xfrm>
        </p:spPr>
        <p:txBody>
          <a:bodyPr anchor="b">
            <a:normAutofit/>
          </a:bodyPr>
          <a:lstStyle/>
          <a:p>
            <a:pPr algn="ctr"/>
            <a:r>
              <a:rPr lang="en-US" dirty="0"/>
              <a:t>Future work</a:t>
            </a:r>
          </a:p>
        </p:txBody>
      </p:sp>
      <p:sp>
        <p:nvSpPr>
          <p:cNvPr id="3" name="Content Placeholder 2">
            <a:extLst>
              <a:ext uri="{FF2B5EF4-FFF2-40B4-BE49-F238E27FC236}">
                <a16:creationId xmlns:a16="http://schemas.microsoft.com/office/drawing/2014/main" id="{EED9A1E9-A178-4BC9-A1CD-ACFE380A5D34}"/>
              </a:ext>
            </a:extLst>
          </p:cNvPr>
          <p:cNvSpPr>
            <a:spLocks noGrp="1"/>
          </p:cNvSpPr>
          <p:nvPr>
            <p:ph idx="1"/>
          </p:nvPr>
        </p:nvSpPr>
        <p:spPr>
          <a:xfrm>
            <a:off x="1371601" y="2206257"/>
            <a:ext cx="9486900" cy="3540642"/>
          </a:xfrm>
        </p:spPr>
        <p:txBody>
          <a:bodyPr>
            <a:normAutofit fontScale="85000" lnSpcReduction="20000"/>
          </a:bodyPr>
          <a:lstStyle/>
          <a:p>
            <a:pPr marL="0" indent="0">
              <a:buNone/>
            </a:pPr>
            <a:r>
              <a:rPr lang="en-US" dirty="0"/>
              <a:t>Although our modeling is good enough there are surely ways through which, we can improve and have better pricing model. </a:t>
            </a:r>
          </a:p>
          <a:p>
            <a:r>
              <a:rPr lang="en-US" dirty="0"/>
              <a:t>Our model is currently missing weekday, peak and off-peak season prices which need to calibrated </a:t>
            </a:r>
            <a:r>
              <a:rPr lang="en-US" dirty="0" err="1"/>
              <a:t>inorder</a:t>
            </a:r>
            <a:r>
              <a:rPr lang="en-US" dirty="0"/>
              <a:t> to better predict the prices over the seasons. </a:t>
            </a:r>
          </a:p>
          <a:p>
            <a:r>
              <a:rPr lang="en-US" dirty="0"/>
              <a:t>We also need to know the operating costs of each facilities or the total operational costs that Big mountain is having and compare it against the improvement costs </a:t>
            </a:r>
            <a:r>
              <a:rPr lang="en-US" dirty="0" err="1"/>
              <a:t>inorder</a:t>
            </a:r>
            <a:r>
              <a:rPr lang="en-US" dirty="0"/>
              <a:t> to get an estimate of the overall increase in the revenue and ticket prices. </a:t>
            </a:r>
          </a:p>
          <a:p>
            <a:r>
              <a:rPr lang="en-US" dirty="0"/>
              <a:t>We can also take into considerations of the variance in the number of visitors that visit the resort. Due to which our ticket prices need to be adjusted so the revenue doesn’t drop drastically.</a:t>
            </a:r>
          </a:p>
          <a:p>
            <a:r>
              <a:rPr lang="en-US" dirty="0"/>
              <a:t>We can use better ML algorithms like </a:t>
            </a:r>
            <a:r>
              <a:rPr lang="en-US" dirty="0" err="1"/>
              <a:t>XGBoost</a:t>
            </a:r>
            <a:r>
              <a:rPr lang="en-US" dirty="0"/>
              <a:t> or </a:t>
            </a:r>
            <a:r>
              <a:rPr lang="en-US" dirty="0" err="1"/>
              <a:t>GradientBoosting</a:t>
            </a:r>
            <a:r>
              <a:rPr lang="en-US" dirty="0"/>
              <a:t> and </a:t>
            </a:r>
            <a:r>
              <a:rPr lang="en-US" dirty="0" err="1"/>
              <a:t>hypertune</a:t>
            </a:r>
            <a:r>
              <a:rPr lang="en-US" dirty="0"/>
              <a:t> the parameters in a more robust mechanism to have a higher accuracy in the predictions. </a:t>
            </a:r>
          </a:p>
          <a:p>
            <a:pPr marL="0" indent="0">
              <a:buNone/>
            </a:pPr>
            <a:endParaRPr lang="en-US" dirty="0"/>
          </a:p>
        </p:txBody>
      </p:sp>
    </p:spTree>
    <p:extLst>
      <p:ext uri="{BB962C8B-B14F-4D97-AF65-F5344CB8AC3E}">
        <p14:creationId xmlns:p14="http://schemas.microsoft.com/office/powerpoint/2010/main" val="1084597490"/>
      </p:ext>
    </p:extLst>
  </p:cSld>
  <p:clrMapOvr>
    <a:masterClrMapping/>
  </p:clrMapOvr>
</p:sld>
</file>

<file path=ppt/theme/theme1.xml><?xml version="1.0" encoding="utf-8"?>
<a:theme xmlns:a="http://schemas.openxmlformats.org/drawingml/2006/main" name="ClassicFrameVTI">
  <a:themeElements>
    <a:clrScheme name="AnalogousFromLightSeedRightStep">
      <a:dk1>
        <a:srgbClr val="000000"/>
      </a:dk1>
      <a:lt1>
        <a:srgbClr val="FFFFFF"/>
      </a:lt1>
      <a:dk2>
        <a:srgbClr val="242941"/>
      </a:dk2>
      <a:lt2>
        <a:srgbClr val="E8E2E2"/>
      </a:lt2>
      <a:accent1>
        <a:srgbClr val="7CAAAA"/>
      </a:accent1>
      <a:accent2>
        <a:srgbClr val="7BA2BD"/>
      </a:accent2>
      <a:accent3>
        <a:srgbClr val="939CC9"/>
      </a:accent3>
      <a:accent4>
        <a:srgbClr val="8C7BBD"/>
      </a:accent4>
      <a:accent5>
        <a:srgbClr val="B793C9"/>
      </a:accent5>
      <a:accent6>
        <a:srgbClr val="BD7BB8"/>
      </a:accent6>
      <a:hlink>
        <a:srgbClr val="AE6969"/>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1046</TotalTime>
  <Words>1174</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Goudy Old Style</vt:lpstr>
      <vt:lpstr>ClassicFrameVTI</vt:lpstr>
      <vt:lpstr>Big Mountain Ski Resort</vt:lpstr>
      <vt:lpstr>Pricing Case Study</vt:lpstr>
      <vt:lpstr>Exploratory data analysis</vt:lpstr>
      <vt:lpstr>PowerPoint Presentation</vt:lpstr>
      <vt:lpstr>Preprocessing</vt:lpstr>
      <vt:lpstr>Scenarios</vt:lpstr>
      <vt:lpstr>PowerPoint Presentation</vt:lpstr>
      <vt:lpstr>Recommendations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Ski Reort</dc:title>
  <dc:creator>Dharit Sura</dc:creator>
  <cp:lastModifiedBy>Dharit Sura</cp:lastModifiedBy>
  <cp:revision>5</cp:revision>
  <dcterms:created xsi:type="dcterms:W3CDTF">2021-10-15T02:37:32Z</dcterms:created>
  <dcterms:modified xsi:type="dcterms:W3CDTF">2021-10-16T16:06:56Z</dcterms:modified>
</cp:coreProperties>
</file>