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6000" dirty="0" smtClean="0">
                <a:latin typeface="Trebuchet MS" panose="020B0603020202020204" pitchFamily="34" charset="0"/>
              </a:rPr>
              <a:t>APLIKASI PENJUALAN</a:t>
            </a:r>
            <a:br>
              <a:rPr lang="en-US" sz="6000" dirty="0" smtClean="0">
                <a:latin typeface="Trebuchet MS" panose="020B0603020202020204" pitchFamily="34" charset="0"/>
              </a:rPr>
            </a:br>
            <a:r>
              <a:rPr lang="en-US" sz="6000" dirty="0" smtClean="0">
                <a:latin typeface="Trebuchet MS" panose="020B0603020202020204" pitchFamily="34" charset="0"/>
              </a:rPr>
              <a:t>BARANG ELEKTRONIK</a:t>
            </a:r>
            <a:endParaRPr lang="en-US" sz="60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Dibuat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oleh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DA TEAM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Proses </a:t>
            </a:r>
            <a:r>
              <a:rPr lang="en-US" dirty="0" err="1" smtClean="0">
                <a:latin typeface="Trebuchet MS" panose="020B0603020202020204" pitchFamily="34" charset="0"/>
              </a:rPr>
              <a:t>Pemilihan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dan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Pembelian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Produk</a:t>
            </a:r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45" b="40134"/>
          <a:stretch/>
        </p:blipFill>
        <p:spPr>
          <a:xfrm>
            <a:off x="3391643" y="2608274"/>
            <a:ext cx="5400000" cy="39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r>
              <a:rPr lang="en-US" dirty="0" err="1" smtClean="0">
                <a:latin typeface="Trebuchet MS" panose="020B0603020202020204" pitchFamily="34" charset="0"/>
              </a:rPr>
              <a:t>Rekap</a:t>
            </a:r>
            <a:r>
              <a:rPr lang="en-US" dirty="0" smtClean="0">
                <a:latin typeface="Trebuchet MS" panose="020B0603020202020204" pitchFamily="34" charset="0"/>
              </a:rPr>
              <a:t> Data</a:t>
            </a: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9" b="67463"/>
          <a:stretch/>
        </p:blipFill>
        <p:spPr>
          <a:xfrm>
            <a:off x="1656846" y="2614574"/>
            <a:ext cx="886959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Trebuchet MS" panose="020B0603020202020204" pitchFamily="34" charset="0"/>
              </a:rPr>
              <a:t>TERIMA KASIH</a:t>
            </a:r>
          </a:p>
          <a:p>
            <a:pPr marL="0" indent="0" algn="ctr">
              <a:buNone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4831643" y="3154574"/>
            <a:ext cx="2520000" cy="2520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8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ANGGOTA DA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NAMA	: ALDIRIANSYAH DWI FEBRIANTO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NPM		: 1810 6311 70084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KELAS	: 2G FASILKOM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TUGAS	: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1. PROGRAMMER 2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2. </a:t>
            </a:r>
            <a:r>
              <a:rPr lang="en-US" dirty="0">
                <a:latin typeface="Trebuchet MS" panose="020B0603020202020204" pitchFamily="34" charset="0"/>
              </a:rPr>
              <a:t>M</a:t>
            </a:r>
            <a:r>
              <a:rPr lang="en-US" dirty="0" smtClean="0">
                <a:latin typeface="Trebuchet MS" panose="020B0603020202020204" pitchFamily="34" charset="0"/>
              </a:rPr>
              <a:t>ENYUSUN MAKALAH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3. </a:t>
            </a:r>
            <a:r>
              <a:rPr lang="en-US" dirty="0">
                <a:latin typeface="Trebuchet MS" panose="020B0603020202020204" pitchFamily="34" charset="0"/>
              </a:rPr>
              <a:t>MEMBUAT </a:t>
            </a:r>
            <a:r>
              <a:rPr lang="en-US" dirty="0" smtClean="0">
                <a:latin typeface="Trebuchet MS" panose="020B0603020202020204" pitchFamily="34" charset="0"/>
              </a:rPr>
              <a:t>PSEUDOCODE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998" y="2222287"/>
            <a:ext cx="24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3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ANGGOTA DA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NAMA	: DHARMA AJIE NUR ROIS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NPM		: 1810 6311 70120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KELAS	: 2G FASILKOM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TUGAS	: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1. PROGRAMMER 1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2. MEMBUAT MATERI PRESENTASI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3. MEMBUAT FLOWCHART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0" t="11238" r="21357" b="29623"/>
          <a:stretch/>
        </p:blipFill>
        <p:spPr>
          <a:xfrm>
            <a:off x="8986731" y="2222287"/>
            <a:ext cx="2386555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05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FASILITAS 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1. MENYEDIAKAN FORM LOGIN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2. MENAMPILKAN MENU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</a:rPr>
              <a:t>- MENGECEK DAFTAR PRODUK DA TEAM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</a:rPr>
              <a:t>- PROSES PEMBELIAN BARANG (INPUT DATA)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3. MENAMPILKAN DAFTAR PRODUK DA TEAM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4. MENAMPILAN DAFTAR PRODUK YANG DIBELI BESERTA HARGANYA (TRANSKRIP DATA)</a:t>
            </a:r>
          </a:p>
          <a:p>
            <a:pPr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YANG 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rebuchet MS" panose="020B0603020202020204" pitchFamily="34" charset="0"/>
              </a:rPr>
              <a:t>CODE BLOCKS 16.01 &amp; ZINJAL</a:t>
            </a:r>
          </a:p>
          <a:p>
            <a:pPr marL="0" indent="0" algn="ctr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064574"/>
            <a:ext cx="5641578" cy="2700000"/>
          </a:xfrm>
          <a:prstGeom prst="rect">
            <a:avLst/>
          </a:prstGeom>
        </p:spPr>
      </p:pic>
      <p:pic>
        <p:nvPicPr>
          <p:cNvPr id="1026" name="Picture 2" descr="Image result for zinj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73" y="3064574"/>
            <a:ext cx="4442725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PROGRAM INI DIBUAT UNTUK MEMBANTU TOKO DA TEAM MEMBUAT PARA PELANGGANNYA MERASA MUDAH UNTUK MEMBELI SEBUAH PRODUK ELEKTONIK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PARA PELANGGAN PERTAMA AKAN DIMINTA UNTUK LOGIN KE PROGRAM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KEMUDIAN PROGRAM AKAN MENAMPILKAN MENU YANG TERSEDIA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PELANGGAN AKAN DISAJIKAN BERBAGAI MACAM BARANG ELEKTRONIK YANG TERSEDIA DI TOKO DA TEAM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PARA PELANGGAN AKAN MEMILIH PRODUK YANG AKAN DIBELI DENGAN JUMLAH YANG SESUAI DENGAN KEINGINANNYA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FASILITAS PROGRAM INI TIDAK TERLALU SULIT, PARA PELANGGAN YANG MENGUNJUNGINYA PASTI AKAN DIBUAT NYAMAN DENGAN TAMPILAN SEDERHANA YANG DITAMPILKAN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Form Login</a:t>
            </a: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40" y="2524421"/>
            <a:ext cx="807640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r>
              <a:rPr lang="en-US" dirty="0" err="1" smtClean="0">
                <a:latin typeface="Trebuchet MS" panose="020B0603020202020204" pitchFamily="34" charset="0"/>
              </a:rPr>
              <a:t>Tampilan</a:t>
            </a:r>
            <a:r>
              <a:rPr lang="en-US" dirty="0" smtClean="0">
                <a:latin typeface="Trebuchet MS" panose="020B0603020202020204" pitchFamily="34" charset="0"/>
              </a:rPr>
              <a:t> Menu</a:t>
            </a:r>
          </a:p>
          <a:p>
            <a:pPr marL="0" indent="0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0" b="61997"/>
          <a:stretch/>
        </p:blipFill>
        <p:spPr>
          <a:xfrm>
            <a:off x="2271957" y="2588816"/>
            <a:ext cx="76393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r>
              <a:rPr lang="en-US" dirty="0" err="1" smtClean="0">
                <a:latin typeface="Trebuchet MS" panose="020B0603020202020204" pitchFamily="34" charset="0"/>
              </a:rPr>
              <a:t>Daftar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Harga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Produk</a:t>
            </a:r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4" b="46056"/>
          <a:stretch/>
        </p:blipFill>
        <p:spPr>
          <a:xfrm>
            <a:off x="3401561" y="2614574"/>
            <a:ext cx="538016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123</TotalTime>
  <Words>142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Trebuchet MS</vt:lpstr>
      <vt:lpstr>Wingdings 2</vt:lpstr>
      <vt:lpstr>Quotable</vt:lpstr>
      <vt:lpstr>APLIKASI PENJUALAN BARANG ELEKTRONIK</vt:lpstr>
      <vt:lpstr>ANGGOTA DA TEAM</vt:lpstr>
      <vt:lpstr>ANGGOTA DA TEAM</vt:lpstr>
      <vt:lpstr>DESKRIPSI FASILITAS APLIKASI</vt:lpstr>
      <vt:lpstr>SOFTWARE YANG DIGUNAKAN</vt:lpstr>
      <vt:lpstr>DESKRIPSI PROGRAM</vt:lpstr>
      <vt:lpstr>DESKRIPSI PROGRAM</vt:lpstr>
      <vt:lpstr>DESKRIPSI PROGRAM</vt:lpstr>
      <vt:lpstr>DESKRIPSI PROGRAM</vt:lpstr>
      <vt:lpstr>DESKRIPSI PROGRAM</vt:lpstr>
      <vt:lpstr>DESKRIPSI PROGRAM</vt:lpstr>
      <vt:lpstr>PENUTUP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BARANG ELEKTRONIK</dc:title>
  <dc:creator>HP</dc:creator>
  <cp:lastModifiedBy>HP</cp:lastModifiedBy>
  <cp:revision>10</cp:revision>
  <dcterms:created xsi:type="dcterms:W3CDTF">2019-04-23T12:08:37Z</dcterms:created>
  <dcterms:modified xsi:type="dcterms:W3CDTF">2019-05-21T09:35:12Z</dcterms:modified>
</cp:coreProperties>
</file>